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58" r:id="rId5"/>
    <p:sldId id="269" r:id="rId6"/>
    <p:sldId id="264" r:id="rId7"/>
    <p:sldId id="268" r:id="rId8"/>
    <p:sldId id="259" r:id="rId9"/>
    <p:sldId id="265" r:id="rId10"/>
    <p:sldId id="267" r:id="rId11"/>
    <p:sldId id="271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72" autoAdjust="0"/>
  </p:normalViewPr>
  <p:slideViewPr>
    <p:cSldViewPr>
      <p:cViewPr>
        <p:scale>
          <a:sx n="100" d="100"/>
          <a:sy n="100" d="100"/>
        </p:scale>
        <p:origin x="69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Evening</a:t>
            </a:r>
          </a:p>
          <a:p>
            <a:endParaRPr lang="en-AU" dirty="0"/>
          </a:p>
          <a:p>
            <a:r>
              <a:rPr lang="en-AU" dirty="0"/>
              <a:t>My name is Rihan Meij and I work at Haefele software.</a:t>
            </a:r>
          </a:p>
          <a:p>
            <a:endParaRPr lang="en-AU" dirty="0"/>
          </a:p>
          <a:p>
            <a:r>
              <a:rPr lang="en-AU" dirty="0"/>
              <a:t>I would like to tell you a bit more about key vault, and how we use it to secure our customer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47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Before we start I would like to ask you, how you store passwords that you really care about.</a:t>
            </a:r>
          </a:p>
          <a:p>
            <a:endParaRPr lang="en-AU" dirty="0"/>
          </a:p>
          <a:p>
            <a:r>
              <a:rPr lang="en-AU" dirty="0"/>
              <a:t>I am not talking about your production </a:t>
            </a:r>
            <a:r>
              <a:rPr lang="en-AU" dirty="0" err="1"/>
              <a:t>sql</a:t>
            </a:r>
            <a:r>
              <a:rPr lang="en-AU" dirty="0"/>
              <a:t> server passwords, I am talking about your personal banking passwords?</a:t>
            </a:r>
          </a:p>
          <a:p>
            <a:endParaRPr lang="en-AU" dirty="0"/>
          </a:p>
          <a:p>
            <a:r>
              <a:rPr lang="en-AU" dirty="0"/>
              <a:t>I am hoping that you at least use some sort of encryption to make sure that the bad guys cant get to your passwords.</a:t>
            </a:r>
          </a:p>
          <a:p>
            <a:endParaRPr lang="en-AU" dirty="0"/>
          </a:p>
          <a:p>
            <a:r>
              <a:rPr lang="en-AU" dirty="0"/>
              <a:t>Do we really put the same amount of effort in our production </a:t>
            </a:r>
            <a:r>
              <a:rPr lang="en-AU" dirty="0" err="1"/>
              <a:t>sql</a:t>
            </a:r>
            <a:r>
              <a:rPr lang="en-AU" dirty="0"/>
              <a:t> server </a:t>
            </a:r>
            <a:r>
              <a:rPr lang="en-AU" dirty="0" err="1"/>
              <a:t>passwors</a:t>
            </a:r>
            <a:r>
              <a:rPr lang="en-AU" dirty="0"/>
              <a:t> than we do our banking passwords?</a:t>
            </a:r>
          </a:p>
          <a:p>
            <a:endParaRPr lang="en-AU" dirty="0"/>
          </a:p>
          <a:p>
            <a:r>
              <a:rPr lang="en-AU" dirty="0"/>
              <a:t>That is where I see that key vault fits in.  It is like </a:t>
            </a:r>
            <a:r>
              <a:rPr lang="en-AU" dirty="0" err="1"/>
              <a:t>Lastpass</a:t>
            </a:r>
            <a:r>
              <a:rPr lang="en-AU" dirty="0"/>
              <a:t> for your application, and just as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43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Before we can understand key vault we need to know a little about the mechanics of how key vault works.</a:t>
            </a:r>
          </a:p>
          <a:p>
            <a:endParaRPr lang="en-AU" dirty="0"/>
          </a:p>
          <a:p>
            <a:r>
              <a:rPr lang="en-AU" dirty="0"/>
              <a:t>At its core lies the hardware security module, this is a physical device that is installed in a data centre that contains many things to ensure the security of it.</a:t>
            </a:r>
          </a:p>
          <a:p>
            <a:endParaRPr lang="en-AU" dirty="0"/>
          </a:p>
          <a:p>
            <a:r>
              <a:rPr lang="en-AU" dirty="0"/>
              <a:t>Some of these things include light sensors, tamper sensors, special resin that the processors gets mounted in, all in a attempt to ensure the security of encryption keys.</a:t>
            </a:r>
          </a:p>
          <a:p>
            <a:endParaRPr lang="en-AU" dirty="0"/>
          </a:p>
          <a:p>
            <a:r>
              <a:rPr lang="en-AU" dirty="0"/>
              <a:t>These are the same devices that get uses in the banking industry.</a:t>
            </a:r>
          </a:p>
          <a:p>
            <a:endParaRPr lang="en-AU" dirty="0"/>
          </a:p>
          <a:p>
            <a:r>
              <a:rPr lang="en-AU" dirty="0"/>
              <a:t>At its core, you cannot ever retrieve a key once you have created or imported it.  This is by design.  You can however use that key for cryptographic operations like encryption and signing.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01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Secrets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25kb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Secrets are encrypted at rest with Hardware backed key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Keys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Software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/>
              <a:t>Hardware backed key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Hardware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/>
              <a:t>Never leaves the hardware module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Never get it out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/>
              <a:t>Certificates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Contains meta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Private key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Auto Renewal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18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67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ihanMeij@gmail.com" TargetMode="External"/><Relationship Id="rId2" Type="http://schemas.openxmlformats.org/officeDocument/2006/relationships/hyperlink" Target="https://github.com/RihanMeij/KeyVault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ihan@haefelesoftwar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9870-25D2-475C-994A-72A37094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Its not case of if, but when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7DADFC-61CE-4BC5-9CFE-45B5B1DA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859" y="1905000"/>
            <a:ext cx="650310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2B12-C418-48C2-88CE-BF2F3A03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Pricing tiers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CE3756-BE2E-4824-878D-BE149918D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404420"/>
              </p:ext>
            </p:extLst>
          </p:nvPr>
        </p:nvGraphicFramePr>
        <p:xfrm>
          <a:off x="1522413" y="1905000"/>
          <a:ext cx="91440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9528338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1994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1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Software 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HSM protected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~ R0.48 per 10 000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 R0.48 per 10 000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R16 Per key per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2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D68-F73D-4F28-B873-0E3F33C4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A333-9213-4BAF-B79F-4C99DA47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and slide: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https://github.com/RihanMeij/KeyVaultDemo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RihanMeij@gmail.com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Rihan@haefelesoftware.com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store your passwords?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1password">
            <a:extLst>
              <a:ext uri="{FF2B5EF4-FFF2-40B4-BE49-F238E27FC236}">
                <a16:creationId xmlns:a16="http://schemas.microsoft.com/office/drawing/2014/main" id="{F16E5C15-EA28-404C-90FD-C890FFAB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89" y="2408510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tPass">
            <a:extLst>
              <a:ext uri="{FF2B5EF4-FFF2-40B4-BE49-F238E27FC236}">
                <a16:creationId xmlns:a16="http://schemas.microsoft.com/office/drawing/2014/main" id="{D8E62B26-1F14-44F6-A7CA-35D27C0A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44" y="2733675"/>
            <a:ext cx="18954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ePass">
            <a:extLst>
              <a:ext uri="{FF2B5EF4-FFF2-40B4-BE49-F238E27FC236}">
                <a16:creationId xmlns:a16="http://schemas.microsoft.com/office/drawing/2014/main" id="{9DDBD661-F1AA-4FE9-98A8-BF96503C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2195512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5514-7C3D-47E7-A407-3BFBA8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Hardware Security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D3DC-BD21-4A84-BA7C-5C838EF0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en-AU" dirty="0"/>
              <a:t>Create Key</a:t>
            </a:r>
          </a:p>
          <a:p>
            <a:pPr lvl="1"/>
            <a:r>
              <a:rPr lang="en-AU" dirty="0"/>
              <a:t>Encrypt </a:t>
            </a:r>
          </a:p>
          <a:p>
            <a:pPr lvl="1"/>
            <a:r>
              <a:rPr lang="en-AU" dirty="0"/>
              <a:t>Decrypt</a:t>
            </a:r>
          </a:p>
          <a:p>
            <a:r>
              <a:rPr lang="en-AU" dirty="0"/>
              <a:t>Cant retrieve the key</a:t>
            </a:r>
          </a:p>
          <a:p>
            <a:r>
              <a:rPr lang="en-AU" dirty="0"/>
              <a:t>Physically tamper proof</a:t>
            </a:r>
          </a:p>
          <a:p>
            <a:endParaRPr lang="en-AU" dirty="0"/>
          </a:p>
        </p:txBody>
      </p:sp>
      <p:pic>
        <p:nvPicPr>
          <p:cNvPr id="2050" name="Picture 2" descr="Image result for thales hsm">
            <a:extLst>
              <a:ext uri="{FF2B5EF4-FFF2-40B4-BE49-F238E27FC236}">
                <a16:creationId xmlns:a16="http://schemas.microsoft.com/office/drawing/2014/main" id="{C094FFC2-EDDA-4950-A5EE-F102900B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132856"/>
            <a:ext cx="47053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22BA-0FC5-463F-8110-18606633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8851-E22A-47C9-A52D-FD9C1C6C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2816"/>
            <a:ext cx="9144000" cy="481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Secure storage of</a:t>
            </a:r>
          </a:p>
          <a:p>
            <a:r>
              <a:rPr lang="en-US" dirty="0"/>
              <a:t>Secrets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Certificates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BE4AC-3918-4A7A-92B2-9259036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36368" y="2822529"/>
            <a:ext cx="270814" cy="563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B4963-A472-4E5A-849E-C0AD5BE4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2215500"/>
            <a:ext cx="371786" cy="479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E16E6-228D-4103-BF91-3F8A5BB01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900" y="3429000"/>
            <a:ext cx="375833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5C0F-48B1-4079-BD22-7C85C4A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BEB9-4EC4-4A2C-B079-478FA510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54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D68-F73D-4F28-B873-0E3F33C4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9AB81-FBDD-4CA0-8C05-21C65185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86" y="1905000"/>
            <a:ext cx="61346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D350-CF26-49B7-8302-9118051C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A0F8-43B6-4D27-AD40-18C5DCA1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4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0686-3C7E-44D8-B9B8-5D4690E3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F2720-CF60-4447-8DC0-4BA0F22E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811539-26D0-4392-90ED-75F593D6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47" y="1905000"/>
            <a:ext cx="671501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5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01B-1373-482C-87A3-CE009835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Life cycle of a secret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E6254-E7F3-41E9-BBD0-1A834E35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03" y="1905000"/>
            <a:ext cx="655441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8849</TotalTime>
  <Words>425</Words>
  <Application>Microsoft Office PowerPoint</Application>
  <PresentationFormat>Custom</PresentationFormat>
  <Paragraphs>74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Key Vault</vt:lpstr>
      <vt:lpstr>How do you store your passwords?</vt:lpstr>
      <vt:lpstr>Hardware Security Module</vt:lpstr>
      <vt:lpstr>Key Vault</vt:lpstr>
      <vt:lpstr>Demo </vt:lpstr>
      <vt:lpstr>Authentication</vt:lpstr>
      <vt:lpstr>Demo</vt:lpstr>
      <vt:lpstr>The bigger picture</vt:lpstr>
      <vt:lpstr>Life cycle of a secret</vt:lpstr>
      <vt:lpstr>Its not case of if, but when</vt:lpstr>
      <vt:lpstr>Pricing tiers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101</dc:title>
  <dc:creator>Guy Coleman</dc:creator>
  <cp:lastModifiedBy>Rihan Meij</cp:lastModifiedBy>
  <cp:revision>79</cp:revision>
  <dcterms:created xsi:type="dcterms:W3CDTF">2018-04-19T12:57:36Z</dcterms:created>
  <dcterms:modified xsi:type="dcterms:W3CDTF">2018-12-10T05:42:22Z</dcterms:modified>
</cp:coreProperties>
</file>