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5" r:id="rId6"/>
    <p:sldId id="26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84" y="3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….but why?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people have passwords to secure production resources?</a:t>
            </a:r>
          </a:p>
          <a:p>
            <a:pPr marL="0" indent="0">
              <a:buNone/>
            </a:pPr>
            <a:r>
              <a:rPr lang="en-US" dirty="0"/>
              <a:t>How many config files contains connection strings?</a:t>
            </a:r>
          </a:p>
          <a:p>
            <a:pPr marL="0" indent="0">
              <a:buNone/>
            </a:pPr>
            <a:r>
              <a:rPr lang="en-US" dirty="0"/>
              <a:t>How easy would it be to change a shared resource password in production?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22BA-0FC5-463F-8110-18606633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8851-E22A-47C9-A52D-FD9C1C6C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81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Secure storage of</a:t>
            </a:r>
          </a:p>
          <a:p>
            <a:r>
              <a:rPr lang="en-US" dirty="0"/>
              <a:t>Secrets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3617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686-3C7E-44D8-B9B8-5D4690E3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ABABFA-E903-43FD-930D-E02F35FD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520" y="1905000"/>
            <a:ext cx="33817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201B-1373-482C-87A3-CE009835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Life cycle of a secret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2E6254-E7F3-41E9-BBD0-1A834E35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03" y="1905000"/>
            <a:ext cx="655441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FD68-F73D-4F28-B873-0E3F33C4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333-9213-4BAF-B79F-4C99DA47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2888</TotalTime>
  <Words>57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Key Vault</vt:lpstr>
      <vt:lpstr>Why?</vt:lpstr>
      <vt:lpstr>Key Vault</vt:lpstr>
      <vt:lpstr>The bigger picture</vt:lpstr>
      <vt:lpstr>Life cycle of a secret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101</dc:title>
  <dc:creator>Guy Coleman</dc:creator>
  <cp:lastModifiedBy>Rihan Meij</cp:lastModifiedBy>
  <cp:revision>56</cp:revision>
  <dcterms:created xsi:type="dcterms:W3CDTF">2018-04-19T12:57:36Z</dcterms:created>
  <dcterms:modified xsi:type="dcterms:W3CDTF">2018-12-05T10:53:31Z</dcterms:modified>
</cp:coreProperties>
</file>