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3" r:id="rId7"/>
    <p:sldId id="271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86" y="120"/>
      </p:cViewPr>
      <p:guideLst>
        <p:guide pos="288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9382-B16D-4317-B1E9-F32A33F4CAD9}" type="datetimeFigureOut">
              <a:rPr lang="ru-RU" smtClean="0"/>
              <a:t>пт 05.07.2019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4902A-18C8-484E-9DBD-168AC61AD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1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E801-A193-45DD-8B47-A6D7450255D4}" type="datetime1">
              <a:rPr lang="ru-RU" smtClean="0"/>
              <a:t>пт 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5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1D9F-3E25-450C-8C0F-894006D6D96B}" type="datetime1">
              <a:rPr lang="ru-RU" smtClean="0"/>
              <a:t>пт 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39E8-2C8E-4FAF-9A69-46B18D00F227}" type="datetime1">
              <a:rPr lang="ru-RU" smtClean="0"/>
              <a:t>пт 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33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F9B1-F8E0-42D6-A65D-246E05B51EF6}" type="datetime1">
              <a:rPr lang="ru-RU" smtClean="0"/>
              <a:t>пт 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9560-06F3-44FB-8B5F-4B3FFAAFA33D}" type="datetime1">
              <a:rPr lang="ru-RU" smtClean="0"/>
              <a:t>пт 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55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FC71-803C-4E45-8CFA-BC3B9CCF09F1}" type="datetime1">
              <a:rPr lang="ru-RU" smtClean="0"/>
              <a:t>пт 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8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E29A-9EA4-4F15-B25B-FD2CD0D8D04A}" type="datetime1">
              <a:rPr lang="ru-RU" smtClean="0"/>
              <a:t>пт 05.07.2019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6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D72-BE13-4E14-810C-C7A513AE1308}" type="datetime1">
              <a:rPr lang="ru-RU" smtClean="0"/>
              <a:t>пт 05.07.2019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4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C9FC-3FEF-4DA4-9F58-9968BDEEDA85}" type="datetime1">
              <a:rPr lang="ru-RU" smtClean="0"/>
              <a:t>пт 05.07.2019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5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8C02-DCDC-4D3A-8733-491B6A13D379}" type="datetime1">
              <a:rPr lang="ru-RU" smtClean="0"/>
              <a:t>пт 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3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762-CC87-4A41-8197-DF17DC0D5CC6}" type="datetime1">
              <a:rPr lang="ru-RU" smtClean="0"/>
              <a:t>пт 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0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0318-B2B6-4CBE-95B3-2F77298DFD97}" type="datetime1">
              <a:rPr lang="ru-RU" smtClean="0"/>
              <a:t>пт 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CE54-9D9C-4937-AE49-42AF377FB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89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3638" y="694584"/>
            <a:ext cx="6536724" cy="2162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 smtClean="0"/>
              <a:t>Разработка игрового приложения на основе веб-</a:t>
            </a:r>
            <a:r>
              <a:rPr lang="ru-RU" b="1" dirty="0" err="1" smtClean="0"/>
              <a:t>канваса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3658" y="3843229"/>
            <a:ext cx="8363465" cy="145217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Выполнил: студент кафедры </a:t>
            </a:r>
            <a:r>
              <a:rPr lang="ru-RU" dirty="0" err="1"/>
              <a:t>КТиЭО</a:t>
            </a:r>
            <a:endParaRPr lang="ru-RU" dirty="0"/>
          </a:p>
          <a:p>
            <a:pPr algn="r"/>
            <a:r>
              <a:rPr lang="ru-RU" dirty="0" err="1"/>
              <a:t>Абельханов</a:t>
            </a:r>
            <a:r>
              <a:rPr lang="ru-RU" dirty="0"/>
              <a:t> Ринат </a:t>
            </a:r>
            <a:r>
              <a:rPr lang="ru-RU" dirty="0" err="1" smtClean="0"/>
              <a:t>Ринатович</a:t>
            </a:r>
            <a:endParaRPr lang="ru-RU" dirty="0" smtClean="0"/>
          </a:p>
          <a:p>
            <a:pPr algn="r"/>
            <a:r>
              <a:rPr lang="ru-RU" dirty="0" smtClean="0"/>
              <a:t>Руководитель: </a:t>
            </a:r>
            <a:r>
              <a:rPr lang="ru-RU" dirty="0" err="1" smtClean="0"/>
              <a:t>к.п.н</a:t>
            </a:r>
            <a:r>
              <a:rPr lang="ru-RU" dirty="0" smtClean="0"/>
              <a:t>., доцент</a:t>
            </a:r>
          </a:p>
          <a:p>
            <a:pPr algn="r"/>
            <a:r>
              <a:rPr lang="ru-RU" dirty="0" smtClean="0"/>
              <a:t>Государев Илья Борисович</a:t>
            </a:r>
            <a:endParaRPr lang="ru-RU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7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Представление тетрамино</a:t>
            </a:r>
            <a:endParaRPr lang="ru-RU" sz="4125" b="1" dirty="0"/>
          </a:p>
        </p:txBody>
      </p:sp>
      <p:pic>
        <p:nvPicPr>
          <p:cNvPr id="5" name="Объект 4" descr="https://lh4.googleusercontent.com/Ati-21WSjUZkCn0ciXesCwZ_0Xd050X9yfcjVC0ZbvmpN4jVOEq-h5NNRHUa0qtVnwYJRpFqZzxNNkto7gCPyEo6j4I43npVurp6NXoB-9AkIMoi5P8gL7MKIhmzqShqLkjUlk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67" y="1119190"/>
            <a:ext cx="3858397" cy="38583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977587"/>
            <a:ext cx="2057400" cy="485433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10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125" b="1" dirty="0"/>
              <a:t>Рендеринг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19765"/>
            <a:ext cx="7886700" cy="3749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целью оптимизации </a:t>
            </a:r>
            <a:r>
              <a:rPr lang="ru-RU" sz="2400" dirty="0" err="1" smtClean="0"/>
              <a:t>отрисовка</a:t>
            </a:r>
            <a:r>
              <a:rPr lang="ru-RU" sz="2400" dirty="0" smtClean="0"/>
              <a:t> холста происходит лишь при изменении/перемещении элементов.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948151"/>
            <a:ext cx="2057400" cy="485433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11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125" b="1" dirty="0"/>
              <a:t>Возможности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19765"/>
            <a:ext cx="7886700" cy="398569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WebRTC</a:t>
            </a:r>
            <a:r>
              <a:rPr lang="ru-RU" sz="2400" dirty="0" smtClean="0"/>
              <a:t> и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r>
              <a:rPr lang="en-US" sz="2400" dirty="0" smtClean="0"/>
              <a:t>HTML audio</a:t>
            </a:r>
            <a:endParaRPr lang="ru-RU" sz="2400" dirty="0" smtClean="0"/>
          </a:p>
          <a:p>
            <a:r>
              <a:rPr lang="en-US" sz="2400" dirty="0" smtClean="0"/>
              <a:t>Touch events</a:t>
            </a:r>
            <a:r>
              <a:rPr lang="ru-RU" sz="2400" dirty="0" smtClean="0"/>
              <a:t> и </a:t>
            </a:r>
            <a:r>
              <a:rPr lang="en-US" sz="2400" dirty="0"/>
              <a:t>Gamepad </a:t>
            </a:r>
            <a:r>
              <a:rPr lang="en-US" sz="2400" dirty="0" smtClean="0"/>
              <a:t>API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961901"/>
            <a:ext cx="2057400" cy="485433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12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0100" y="2211109"/>
            <a:ext cx="7543800" cy="8390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61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125" b="1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бусловлена </a:t>
            </a:r>
            <a:r>
              <a:rPr lang="ru-RU" dirty="0"/>
              <a:t>противоречием между многообразием существующих подходов к разработке веб-игр и необходимостью выбора адекватной технологии, соответствующей современным требованиям к эффективности, быстродействию и пользовательскому </a:t>
            </a:r>
            <a:r>
              <a:rPr lang="ru-RU" dirty="0" smtClean="0"/>
              <a:t>опыту.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987659"/>
            <a:ext cx="2057400" cy="544513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125" b="1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19765"/>
            <a:ext cx="7886700" cy="3985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Протестировать </a:t>
            </a:r>
            <a:r>
              <a:rPr lang="ru-RU" dirty="0" smtClean="0"/>
              <a:t>возможности </a:t>
            </a:r>
            <a:r>
              <a:rPr lang="ru-RU" dirty="0"/>
              <a:t>веб‑</a:t>
            </a:r>
            <a:r>
              <a:rPr lang="ru-RU" dirty="0" err="1"/>
              <a:t>канваса</a:t>
            </a:r>
            <a:r>
              <a:rPr lang="ru-RU" dirty="0"/>
              <a:t> в реализации игровых техник и </a:t>
            </a:r>
            <a:r>
              <a:rPr lang="ru-RU" dirty="0" err="1" smtClean="0"/>
              <a:t>геймификации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990612"/>
            <a:ext cx="2057400" cy="544513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125" b="1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ru-RU" sz="2400" dirty="0"/>
              <a:t>Изучить предметную область индустрии </a:t>
            </a:r>
            <a:r>
              <a:rPr lang="ru-RU" sz="2400" dirty="0" smtClean="0"/>
              <a:t>видеоигр.</a:t>
            </a:r>
            <a:endParaRPr lang="ru-RU" sz="2400" dirty="0"/>
          </a:p>
          <a:p>
            <a:pPr lvl="0" fontAlgn="base"/>
            <a:r>
              <a:rPr lang="ru-RU" sz="2400" dirty="0"/>
              <a:t>Выполнить анализ </a:t>
            </a:r>
            <a:r>
              <a:rPr lang="ru-RU" sz="2400" dirty="0" smtClean="0"/>
              <a:t>исходного концепта игрового приложения </a:t>
            </a:r>
            <a:r>
              <a:rPr lang="ru-RU" sz="2400" dirty="0"/>
              <a:t>и классических </a:t>
            </a:r>
            <a:r>
              <a:rPr lang="ru-RU" sz="2400" dirty="0" smtClean="0"/>
              <a:t>механик.</a:t>
            </a:r>
            <a:endParaRPr lang="ru-RU" sz="2400" dirty="0"/>
          </a:p>
          <a:p>
            <a:pPr lvl="0" fontAlgn="base"/>
            <a:r>
              <a:rPr lang="ru-RU" sz="2400" dirty="0"/>
              <a:t>Изучить технологии, которые можно задействовать в ходе разработки игрового </a:t>
            </a:r>
            <a:r>
              <a:rPr lang="ru-RU" sz="2400" dirty="0" smtClean="0"/>
              <a:t>приложения.</a:t>
            </a:r>
            <a:endParaRPr lang="ru-RU" sz="2400" dirty="0"/>
          </a:p>
          <a:p>
            <a:pPr lvl="0" fontAlgn="base"/>
            <a:r>
              <a:rPr lang="ru-RU" sz="2400" dirty="0"/>
              <a:t>Спроектировать и реализовать игровое приложение.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987659"/>
            <a:ext cx="2057400" cy="544513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Анализ </a:t>
            </a:r>
            <a:r>
              <a:rPr lang="ru-RU" sz="3600" b="1" dirty="0"/>
              <a:t>п</a:t>
            </a:r>
            <a:r>
              <a:rPr lang="ru-RU" sz="3600" b="1" dirty="0" smtClean="0"/>
              <a:t>редметной области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Видеоигровая </a:t>
            </a:r>
            <a:r>
              <a:rPr lang="ru-RU" sz="2400" dirty="0"/>
              <a:t>индустрия </a:t>
            </a:r>
            <a:r>
              <a:rPr lang="ru-RU" sz="2400" dirty="0" smtClean="0"/>
              <a:t>меньше </a:t>
            </a:r>
            <a:r>
              <a:rPr lang="ru-RU" sz="2400" dirty="0"/>
              <a:t>чем </a:t>
            </a:r>
            <a:r>
              <a:rPr lang="ru-RU" sz="2400" dirty="0" smtClean="0"/>
              <a:t>за 50 лет развилась из движения энтузиастов в огромный рынок с ежегодной прибылью в 40-50 миллиардов долларов.</a:t>
            </a:r>
          </a:p>
          <a:p>
            <a:r>
              <a:rPr lang="ru-RU" sz="2400" dirty="0" err="1"/>
              <a:t>Геймплей</a:t>
            </a:r>
            <a:r>
              <a:rPr lang="ru-RU" sz="2400" dirty="0"/>
              <a:t> — это признак игрового приложения, который </a:t>
            </a:r>
            <a:r>
              <a:rPr lang="ru-RU" sz="2400" dirty="0" smtClean="0"/>
              <a:t>подразумевает </a:t>
            </a:r>
            <a:r>
              <a:rPr lang="ru-RU" sz="2400" dirty="0"/>
              <a:t>квинтэссенцию элементов интерактивности, </a:t>
            </a:r>
            <a:r>
              <a:rPr lang="ru-RU" sz="2400" dirty="0" smtClean="0"/>
              <a:t>взаимодействующих </a:t>
            </a:r>
            <a:r>
              <a:rPr lang="ru-RU" sz="2400" dirty="0"/>
              <a:t>с игроком через графику, звук и сюжет.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987659"/>
            <a:ext cx="2057400" cy="544513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Обзор исходного концепта игрового приложения и</a:t>
            </a:r>
            <a:r>
              <a:rPr lang="en-US" sz="3600" dirty="0"/>
              <a:t> </a:t>
            </a:r>
            <a:r>
              <a:rPr lang="ru-RU" sz="3600" b="1" dirty="0"/>
              <a:t>классических механик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36242"/>
            <a:ext cx="7886700" cy="3969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Крайне простая понятная всем концепция оборачивается затягивающим игровым процессом, который заключается в постоянном исправлении собственных ошибок. Игра никогда не заканчивается победой игрока. </a:t>
            </a:r>
            <a:r>
              <a:rPr lang="ru-RU" sz="2400" dirty="0"/>
              <a:t>Таким образом, задача игрока — заполнять горизонтальные </a:t>
            </a:r>
            <a:r>
              <a:rPr lang="ru-RU" sz="2400" dirty="0" smtClean="0"/>
              <a:t>линии, не заполняя </a:t>
            </a:r>
            <a:r>
              <a:rPr lang="ru-RU" sz="2400" dirty="0"/>
              <a:t>тем самым </a:t>
            </a:r>
            <a:r>
              <a:rPr lang="ru-RU" sz="2400" dirty="0" smtClean="0"/>
              <a:t>игровое поле, и при этом стараться набрать как можно больше очков разными способами.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950946"/>
            <a:ext cx="2057400" cy="544514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43625" y="5087533"/>
            <a:ext cx="1714500" cy="513698"/>
          </a:xfrm>
        </p:spPr>
        <p:txBody>
          <a:bodyPr/>
          <a:lstStyle/>
          <a:p>
            <a:fld id="{CE19CE54-9D9C-4937-AE49-42AF377FBC51}" type="slidenum">
              <a:rPr lang="ru-RU" sz="1667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fld>
            <a:endParaRPr lang="ru-RU" sz="1667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Объект 4" descr="https://lh6.googleusercontent.com/JTx9YNyAN2301VnwNHnalpW5HUpPX4_QZz-Lboe9hvPJaHobXxY4CZ4UPWOlBjyoburVuvxgcCd5n2ruGaotWxUNJtT2IG_ix0QH3ZE7QqtwxFajdzdeJnBA0rqDFxEtVgDftmZA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11" y="2251675"/>
            <a:ext cx="3214580" cy="26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lh4.googleusercontent.com/Yb3pHxxTsRcIGrODvHrEUaONEhIvJdDfrqc-ypuLwb9QCat6lSIIxuCtEohEPfBEb-Npj5VYKgxoiu4gkLJ0wRvDs3vPyXSdJ1d_Vp2AKfiYd6vsPOfYW6cfI6T6x4ureILzDu_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85" y="2260257"/>
            <a:ext cx="3548063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285875" y="1663964"/>
            <a:ext cx="6776373" cy="45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33" dirty="0"/>
              <a:t>Скриншоты самых первый двух версий тетриса:</a:t>
            </a:r>
            <a:endParaRPr lang="ru-RU" sz="2333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81050" y="4566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/>
              <a:t>Обзор исходного концепта игрового приложения и</a:t>
            </a:r>
            <a:r>
              <a:rPr lang="en-US" sz="3600" smtClean="0"/>
              <a:t> </a:t>
            </a:r>
            <a:r>
              <a:rPr lang="ru-RU" sz="3600" b="1" smtClean="0"/>
              <a:t>классических механик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677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Технология, используемая для реализации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9941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Canvas</a:t>
            </a:r>
            <a:r>
              <a:rPr lang="ru-RU" sz="2400" dirty="0" smtClean="0"/>
              <a:t> — элемент HTML5, который позволяет работать с растровой графикой в </a:t>
            </a:r>
            <a:r>
              <a:rPr lang="ru-RU" sz="2400" dirty="0" err="1" smtClean="0"/>
              <a:t>вeб</a:t>
            </a:r>
            <a:r>
              <a:rPr lang="ru-RU" sz="2400" dirty="0" smtClean="0"/>
              <a:t>-странице или </a:t>
            </a:r>
            <a:r>
              <a:rPr lang="ru-RU" sz="2400" dirty="0" err="1" smtClean="0"/>
              <a:t>вeб</a:t>
            </a:r>
            <a:r>
              <a:rPr lang="ru-RU" sz="2400" dirty="0" smtClean="0"/>
              <a:t>-приложении с помощью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. С помощью этого элемента рисуют графики, а также анимационные составляющие игр, мультимедиа элементы, такие как видеоролики. Эта технология позволяет отображать графическое содержимое без лишних подключаемых библиотек на всех современных устройствах, имеющих поддержку HTML5.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920785"/>
            <a:ext cx="2057400" cy="576049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Преимущества использования </a:t>
            </a:r>
            <a:r>
              <a:rPr lang="ru-RU" b="1" dirty="0" smtClean="0"/>
              <a:t>веб-</a:t>
            </a:r>
            <a:r>
              <a:rPr lang="ru-RU" b="1" dirty="0" err="1" smtClean="0"/>
              <a:t>канваса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56920"/>
            <a:ext cx="7886700" cy="3547598"/>
          </a:xfrm>
        </p:spPr>
        <p:txBody>
          <a:bodyPr>
            <a:normAutofit/>
          </a:bodyPr>
          <a:lstStyle/>
          <a:p>
            <a:pPr lvl="0" fontAlgn="base"/>
            <a:r>
              <a:rPr lang="ru-RU" sz="2400" dirty="0" smtClean="0"/>
              <a:t>Возможность </a:t>
            </a:r>
            <a:r>
              <a:rPr lang="ru-RU" sz="2400" dirty="0"/>
              <a:t>точного пиксельного редактирования за счёт растрового </a:t>
            </a:r>
            <a:r>
              <a:rPr lang="ru-RU" sz="2400" dirty="0" smtClean="0"/>
              <a:t>формата</a:t>
            </a:r>
            <a:r>
              <a:rPr lang="en-US" sz="2400" dirty="0"/>
              <a:t>.</a:t>
            </a:r>
            <a:endParaRPr lang="ru-RU" sz="2400" dirty="0"/>
          </a:p>
          <a:p>
            <a:pPr lvl="0" fontAlgn="base"/>
            <a:r>
              <a:rPr lang="ru-RU" sz="2400" dirty="0"/>
              <a:t>Возможность использования фильтров для обработки </a:t>
            </a:r>
            <a:r>
              <a:rPr lang="ru-RU" sz="2400" dirty="0" smtClean="0"/>
              <a:t>изображений</a:t>
            </a:r>
            <a:r>
              <a:rPr lang="en-US" sz="2400" dirty="0" smtClean="0"/>
              <a:t>.</a:t>
            </a:r>
            <a:endParaRPr lang="ru-RU" sz="2400" dirty="0"/>
          </a:p>
          <a:p>
            <a:pPr lvl="0" fontAlgn="base"/>
            <a:r>
              <a:rPr lang="ru-RU" sz="2400" dirty="0"/>
              <a:t>Наличие аппаратного </a:t>
            </a:r>
            <a:r>
              <a:rPr lang="ru-RU" sz="2400" dirty="0" smtClean="0"/>
              <a:t>ускорения</a:t>
            </a:r>
            <a:r>
              <a:rPr lang="en-US" sz="2400" dirty="0"/>
              <a:t>.</a:t>
            </a:r>
            <a:endParaRPr lang="ru-RU" sz="2400" dirty="0"/>
          </a:p>
          <a:p>
            <a:pPr lvl="0" fontAlgn="base"/>
            <a:r>
              <a:rPr lang="ru-RU" sz="2400" dirty="0"/>
              <a:t>Удобство работы с большим количеством </a:t>
            </a:r>
            <a:r>
              <a:rPr lang="ru-RU" sz="2400" dirty="0" smtClean="0"/>
              <a:t>элементов</a:t>
            </a:r>
            <a:r>
              <a:rPr lang="en-US" sz="2400" dirty="0" smtClean="0"/>
              <a:t>.</a:t>
            </a:r>
            <a:endParaRPr lang="ru-RU" sz="2400" dirty="0"/>
          </a:p>
          <a:p>
            <a:pPr lvl="0" fontAlgn="base"/>
            <a:r>
              <a:rPr lang="ru-RU" sz="2400" dirty="0"/>
              <a:t>Большой ассортимент поддерживаемых библиотек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872721"/>
            <a:ext cx="2057400" cy="617238"/>
          </a:xfrm>
        </p:spPr>
        <p:txBody>
          <a:bodyPr/>
          <a:lstStyle/>
          <a:p>
            <a:fld id="{CE19CE54-9D9C-4937-AE49-42AF377FBC51}" type="slidenum">
              <a:rPr lang="ru-RU" sz="2000">
                <a:solidFill>
                  <a:schemeClr val="tx1"/>
                </a:solidFill>
                <a:latin typeface="Comic Sans MS" panose="030F0702030302020204" pitchFamily="66" charset="0"/>
              </a:rPr>
              <a:t>9</a:t>
            </a:fld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2040</TotalTime>
  <Words>355</Words>
  <Application>Microsoft Office PowerPoint</Application>
  <PresentationFormat>Экран (16:10)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Тема Office</vt:lpstr>
      <vt:lpstr>Разработка игрового приложения на основе веб-канваса</vt:lpstr>
      <vt:lpstr>Актуальность</vt:lpstr>
      <vt:lpstr>Цель</vt:lpstr>
      <vt:lpstr>Задачи</vt:lpstr>
      <vt:lpstr>Анализ предметной области</vt:lpstr>
      <vt:lpstr>Обзор исходного концепта игрового приложения и классических механик</vt:lpstr>
      <vt:lpstr>Презентация PowerPoint</vt:lpstr>
      <vt:lpstr>Технология, используемая для реализации</vt:lpstr>
      <vt:lpstr>Преимущества использования веб-канваса</vt:lpstr>
      <vt:lpstr>Представление тетрамино</vt:lpstr>
      <vt:lpstr>Рендеринг</vt:lpstr>
      <vt:lpstr>Возможности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игрового приложения на основе веб-канваса</dc:title>
  <dc:creator>Rihan Zer0</dc:creator>
  <cp:lastModifiedBy>Rihan Zer0</cp:lastModifiedBy>
  <cp:revision>41</cp:revision>
  <dcterms:created xsi:type="dcterms:W3CDTF">2019-06-12T22:32:22Z</dcterms:created>
  <dcterms:modified xsi:type="dcterms:W3CDTF">2019-07-04T22:12:34Z</dcterms:modified>
</cp:coreProperties>
</file>