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1" y="1701800"/>
            <a:ext cx="9211733" cy="1082675"/>
          </a:xfrm>
        </p:spPr>
        <p:txBody>
          <a:bodyPr/>
          <a:p>
            <a:r>
              <a:rPr lang="en-US" sz="7200">
                <a:latin typeface="Times New Roman" panose="02020603050405020304" charset="0"/>
                <a:cs typeface="Times New Roman" panose="02020603050405020304" charset="0"/>
              </a:rPr>
              <a:t>Java Strings</a:t>
            </a:r>
            <a:endParaRPr lang="en-US" sz="7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7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Methods</a:t>
            </a:r>
            <a:endParaRPr 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Strings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350"/>
            <a:ext cx="10515600" cy="4351338"/>
          </a:xfrm>
        </p:spPr>
        <p:txBody>
          <a:bodyPr>
            <a:noAutofit/>
          </a:bodyPr>
          <a:p>
            <a:pPr fontAlgn="auto">
              <a:lnSpc>
                <a:spcPct val="240000"/>
              </a:lnSpc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In Java, string is basically an object that represents sequence of char values. An array of characters works same as Java string.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240000"/>
              </a:lnSpc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String is a group of characters.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240000"/>
              </a:lnSpc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Java String class provides a lot of methods to perform operations on strings such as compare(), concat(), equals(), split(), length(), replace(), compareTo(), intern(), substring() etc.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Strings Methods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5605780"/>
          </a:xfrm>
        </p:spPr>
        <p:txBody>
          <a:bodyPr>
            <a:noAutofit/>
          </a:bodyPr>
          <a:p>
            <a:pPr marL="0" indent="0" fontAlgn="auto">
              <a:lnSpc>
                <a:spcPct val="240000"/>
              </a:lnSpc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String Length: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fontAlgn="auto">
              <a:lnSpc>
                <a:spcPct val="240000"/>
              </a:lnSpc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String in Java is actually an object, which contain methods that can perform certain operations on strings. For example, the length of a string can be found with the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length()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method: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fontAlgn="auto">
              <a:lnSpc>
                <a:spcPct val="240000"/>
              </a:lnSpc>
              <a:buNone/>
            </a:pP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Example: System.out.println(“Rihana”.lenght());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 fontAlgn="auto">
              <a:lnSpc>
                <a:spcPct val="240000"/>
              </a:lnSpc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Output: 6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More String Methods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420"/>
            <a:ext cx="10515600" cy="4930775"/>
          </a:xfrm>
        </p:spPr>
        <p:txBody>
          <a:bodyPr>
            <a:noAutofit/>
          </a:bodyPr>
          <a:p>
            <a:pPr fontAlgn="auto">
              <a:lnSpc>
                <a:spcPct val="14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are many string methods available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40000"/>
              </a:lnSpc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Example: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fontAlgn="auto">
              <a:lnSpc>
                <a:spcPct val="140000"/>
              </a:lnSpc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Upper case -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toUpperCase()</a:t>
            </a:r>
            <a:endParaRPr 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 fontAlgn="auto">
              <a:lnSpc>
                <a:spcPct val="140000"/>
              </a:lnSpc>
              <a:buNone/>
            </a:pPr>
            <a:r>
              <a:rPr 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Example:</a:t>
            </a:r>
            <a:endParaRPr 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457200" fontAlgn="auto">
              <a:lnSpc>
                <a:spcPct val="140000"/>
              </a:lnSpc>
              <a:buNone/>
            </a:pPr>
            <a:r>
              <a:rPr lang="en-US" sz="24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String s = "Hello World";</a:t>
            </a:r>
            <a:endParaRPr lang="en-US" sz="240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457200" fontAlgn="auto">
              <a:lnSpc>
                <a:spcPct val="140000"/>
              </a:lnSpc>
              <a:buNone/>
            </a:pPr>
            <a:r>
              <a:rPr lang="en-US" sz="24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System.out.println(s.toUpperCase()); </a:t>
            </a:r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// Outputs "HELLO WORLD"</a:t>
            </a:r>
            <a:endParaRPr lang="en-US" sz="240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40000"/>
              </a:lnSpc>
            </a:pP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40000"/>
              </a:lnSpc>
            </a:pP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String Method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5670"/>
            <a:ext cx="10938510" cy="4351655"/>
          </a:xfrm>
        </p:spPr>
        <p:txBody>
          <a:bodyPr/>
          <a:p>
            <a:pPr marL="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Lower Case Letter - </a:t>
            </a:r>
            <a:r>
              <a:rPr lang="en-US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toLowerCase()</a:t>
            </a:r>
            <a:endParaRPr lang="en-US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457200" fontAlgn="auto">
              <a:lnSpc>
                <a:spcPct val="140000"/>
              </a:lnSpc>
              <a:buNone/>
            </a:pPr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457200" fontAlgn="auto">
              <a:lnSpc>
                <a:spcPct val="140000"/>
              </a:lnSpc>
              <a:buNone/>
            </a:pPr>
            <a:r>
              <a:rPr lang="en-US" sz="28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String S = "Hello World";</a:t>
            </a:r>
            <a:endParaRPr lang="en-US" sz="28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457200" fontAlgn="auto">
              <a:lnSpc>
                <a:spcPct val="140000"/>
              </a:lnSpc>
              <a:buNone/>
            </a:pPr>
            <a:r>
              <a:rPr lang="en-US" sz="28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System.out.println(S.toLowerCase());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// Outputs “hello world”</a:t>
            </a:r>
            <a:endParaRPr 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String charAt() Method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String class charAt() method returns a character at specified index.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Example: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public static void main(String args[])  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{  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String s="Rihana";    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System.out.println(s.charAt(0));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//Output R 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System.out.println(s.charAt(3));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//Output a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371600" lvl="3" indent="0">
              <a:buNone/>
            </a:pP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}  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lnSpc>
                <a:spcPct val="310000"/>
              </a:lnSpc>
              <a:buNone/>
            </a:pPr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Presentation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Java Strings</vt:lpstr>
      <vt:lpstr>Strings in Java</vt:lpstr>
      <vt:lpstr>Strings Methods</vt:lpstr>
      <vt:lpstr>More String Methods</vt:lpstr>
      <vt:lpstr>String Method</vt:lpstr>
      <vt:lpstr>String charAt() Method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Methods</dc:title>
  <dc:creator>ADMIN</dc:creator>
  <cp:lastModifiedBy>ADMIN</cp:lastModifiedBy>
  <cp:revision>10</cp:revision>
  <dcterms:created xsi:type="dcterms:W3CDTF">2024-10-26T03:33:00Z</dcterms:created>
  <dcterms:modified xsi:type="dcterms:W3CDTF">2024-11-07T05:31:53Z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9BBE085274DC4040B2B31B3011E5525C_11</vt:lpwstr>
  </property>
  <property fmtid="{D5CDD505-2E9C-101B-9397-08002B2CF9AE}" pid="3" name="KSOProductBuildVer">
    <vt:lpwstr>1033-12.2.0.18607</vt:lpwstr>
  </property>
</Properties>
</file>