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63570"/>
          </a:xfrm>
        </p:spPr>
        <p:txBody>
          <a:bodyPr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Abstract Class and Interface in Java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Abstract Class and Interface in Java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/>
              <a:t>In Java, both abstract classes and interfaces are used to achieve abstraction, but they serve different purposes and have distinct characteristics.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2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 abstract class is a class that cannot be instantiated directly and serves as a blueprint for other classes. It can contain both abstract methods (without implementation) and concrete methods (with implementation).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Interface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 interface is a reference type in Java, similar to a class, that can contain only constants, method signatures, default methods, static methods, and nested types. Interfaces cannot contain instance fields.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When to Use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5180"/>
          </a:xfrm>
        </p:spPr>
        <p:txBody>
          <a:bodyPr>
            <a:normAutofit fontScale="90000" lnSpcReduction="10000"/>
          </a:bodyPr>
          <a:p>
            <a:pPr>
              <a:lnSpc>
                <a:spcPct val="20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Abstract Class: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 when you have related classes that need to share some code, or when you need to define non-static or non-final fields that can be accessed and modified by methods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20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Interface: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Use when you need to define a contract for classes to implement, especially when multiple inheritance is required or when unrelated classes need to implement the same set of methods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Difference between abstract class and interface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650"/>
            <a:ext cx="10515600" cy="534035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are many differences between abstract class and interface that are given below.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838200" y="2345690"/>
          <a:ext cx="10373360" cy="429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680"/>
                <a:gridCol w="5186680"/>
              </a:tblGrid>
              <a:tr h="803275">
                <a:tc>
                  <a:txBody>
                    <a:bodyPr/>
                    <a:p>
                      <a:pPr algn="l" fontAlgn="t"/>
                      <a:r>
                        <a:rPr sz="2000" b="0" i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Abstract class</a:t>
                      </a:r>
                      <a:endParaRPr sz="2000" b="0" i="0">
                        <a:solidFill>
                          <a:srgbClr val="FFFFFF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95567" marR="95567" marT="95567" marB="95567" anchor="t" anchorCtr="0"/>
                </a:tc>
                <a:tc>
                  <a:txBody>
                    <a:bodyPr/>
                    <a:p>
                      <a:pPr algn="l" fontAlgn="t"/>
                      <a:r>
                        <a:rPr sz="2000" b="0" i="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Interface</a:t>
                      </a:r>
                      <a:endParaRPr sz="2000" b="0" i="0">
                        <a:solidFill>
                          <a:srgbClr val="FFFFFF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95567" marR="95567" marT="95567" marB="95567" anchor="t" anchorCtr="0"/>
                </a:tc>
              </a:tr>
              <a:tr h="108521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1) Abstract class can have abstract and non-abstract methods.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Interface can have only abstract methods. Since Java 8, it can have default and static methods also.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80327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2) Abstract class doesn't support multiple inheritance.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Interface supports multiple inheritance.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80454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3) Abstract class can have final, non-final, static and non-static variables.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Interface has only static and final variables.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80327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4) Abstract class can provide the implementation of interface.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Interface can't provide the implementation of abstract class.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604520" y="579755"/>
          <a:ext cx="11452860" cy="601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6430"/>
                <a:gridCol w="5726430"/>
              </a:tblGrid>
              <a:tr h="109283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5) The abstract keyword is used to declare abstract class.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The interface keyword is used to declare interface.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109283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6) An abstract class can extend another Java class and implement multiple Java interfaces.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An interface can extend another Java interface only.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1092200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7) An abstract class can be extended using keyword "extends".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An interface can be implemented using keyword "implements".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1094105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8) A Java abstract class can have class members like private, protected, etc.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Members of a Java interface are public by default.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1643380"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9)</a:t>
                      </a: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Example:</a:t>
                      </a:r>
                      <a:b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</a:b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public abstract class Shape{</a:t>
                      </a:r>
                      <a:b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</a:b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public abstract void draw();</a:t>
                      </a:r>
                      <a:b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</a:b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}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Example:</a:t>
                      </a:r>
                      <a:b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</a:b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public interface Drawable{</a:t>
                      </a:r>
                      <a:b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</a:b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void draw();</a:t>
                      </a:r>
                      <a:b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</a:br>
                      <a:r>
                        <a:rPr sz="2000" b="0" i="0">
                          <a:solidFill>
                            <a:srgbClr val="2B2A29"/>
                          </a:solidFill>
                          <a:latin typeface="Times New Roman" panose="02020603050405020304" charset="0"/>
                          <a:ea typeface="Montserrat"/>
                          <a:cs typeface="Times New Roman" panose="02020603050405020304" charset="0"/>
                        </a:rPr>
                        <a:t>}</a:t>
                      </a:r>
                      <a:endParaRPr sz="2000" b="0" i="0">
                        <a:solidFill>
                          <a:srgbClr val="2B2A29"/>
                        </a:solidFill>
                        <a:latin typeface="Times New Roman" panose="02020603050405020304" charset="0"/>
                        <a:ea typeface="Montserrat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lnSpc>
                <a:spcPct val="200000"/>
              </a:lnSpc>
              <a:buNone/>
            </a:pPr>
            <a:r>
              <a:rPr lang="en-US" sz="48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6*338"/>
  <p:tag name="TABLE_ENDDRAG_RECT" val="66*184*816*338"/>
</p:tagLst>
</file>

<file path=ppt/tags/tag2.xml><?xml version="1.0" encoding="utf-8"?>
<p:tagLst xmlns:p="http://schemas.openxmlformats.org/presentationml/2006/main">
  <p:tag name="TABLE_ENDDRAG_ORIGIN_RECT" val="901*473"/>
  <p:tag name="TABLE_ENDDRAG_RECT" val="47*45*901*473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2334</Words>
  <Application>WPS Presentation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Montserrat</vt:lpstr>
      <vt:lpstr>Segoe Print</vt:lpstr>
      <vt:lpstr>Tw Cen MT</vt:lpstr>
      <vt:lpstr>Times New Roman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and Interface in Java</dc:title>
  <dc:creator>ADMIN</dc:creator>
  <cp:lastModifiedBy>ADMIN</cp:lastModifiedBy>
  <cp:revision>1</cp:revision>
  <dcterms:created xsi:type="dcterms:W3CDTF">2024-11-12T03:46:12Z</dcterms:created>
  <dcterms:modified xsi:type="dcterms:W3CDTF">2024-11-12T03:46:12Z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332549E34928469CBFBD2D3C79ED2450_11</vt:lpwstr>
  </property>
  <property fmtid="{D5CDD505-2E9C-101B-9397-08002B2CF9AE}" pid="3" name="KSOProductBuildVer">
    <vt:lpwstr>1033-12.2.0.18607</vt:lpwstr>
  </property>
</Properties>
</file>