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61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 in JAVA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Exception Handling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 Exception is an unwanted event that interrupts the normal flow of the program.</a:t>
            </a:r>
            <a:endParaRPr lang="en-US"/>
          </a:p>
          <a:p>
            <a:pPr marL="0" indent="0">
              <a:buNone/>
            </a:pPr>
            <a:r>
              <a:rPr lang="en-US"/>
              <a:t>• Errors are generated while writing a programming code.</a:t>
            </a:r>
            <a:endParaRPr lang="en-US"/>
          </a:p>
          <a:p>
            <a:pPr marL="0" indent="0">
              <a:buNone/>
            </a:pPr>
            <a:r>
              <a:rPr lang="en-US"/>
              <a:t>• So these errors are displayed at compile time.</a:t>
            </a:r>
            <a:endParaRPr lang="en-US"/>
          </a:p>
          <a:p>
            <a:pPr marL="0" indent="0">
              <a:buNone/>
            </a:pPr>
            <a:r>
              <a:rPr lang="en-US"/>
              <a:t>• Some of these errors do not show up at compile time but interrupts the normal flow of execution at run time.</a:t>
            </a:r>
            <a:endParaRPr lang="en-US"/>
          </a:p>
          <a:p>
            <a:pPr marL="0" indent="0">
              <a:buNone/>
            </a:pPr>
            <a:r>
              <a:rPr lang="en-US"/>
              <a:t>• These errors are known as Exceptions in programming.</a:t>
            </a:r>
            <a:endParaRPr lang="en-US"/>
          </a:p>
          <a:p>
            <a:r>
              <a:rPr lang="en-US"/>
              <a:t>All exception and errors types are sub classes of class Throwable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Difference between Error and Exception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Exceptions in JAVA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Errors in JAVA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Occurs at compile time or run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time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Occurs at runtime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Possible to recover when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exception occurs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Impossible to recpover when</a:t>
                      </a:r>
                      <a:endParaRPr lang="en-US" sz="1800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error occurs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Difference between Error and Exception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Let us discuss the most important part which is the differences between Error and Exception that is as follows: 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Error: An Error indicates a serious problem that a reasonable application should not try to catch.</a:t>
            </a:r>
            <a:endParaRPr lang="en-US"/>
          </a:p>
          <a:p>
            <a:r>
              <a:rPr lang="en-US">
                <a:sym typeface="+mn-ea"/>
              </a:rPr>
              <a:t>Exception: Exception indicates conditions that a reasonable application might try to catch.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805"/>
          </a:xfrm>
        </p:spPr>
        <p:txBody>
          <a:bodyPr>
            <a:normAutofit fontScale="90000"/>
          </a:bodyPr>
          <a:p>
            <a:r>
              <a:rPr lang="en-US"/>
              <a:t>Exception Hierarchy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360"/>
            <a:ext cx="10515600" cy="5501005"/>
          </a:xfrm>
        </p:spPr>
        <p:txBody>
          <a:bodyPr/>
          <a:p>
            <a:pPr marL="0" indent="0">
              <a:buNone/>
            </a:pPr>
            <a:r>
              <a:rPr lang="en-US"/>
              <a:t>All exception and error types are subclasses of the class Throwable, which is the base class of the hierarchy. One branch is headed by Exception.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Exception-Handling-7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2463165"/>
            <a:ext cx="6904990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Exceptions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50000"/>
              </a:lnSpc>
            </a:pPr>
            <a:r>
              <a:rPr lang="en-US"/>
              <a:t>Java defines several types of exceptions that relate to its various class libraries. Java also allows users to define their own exceptions.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Exceptions can be categorized in two ways:</a:t>
            </a:r>
            <a:endParaRPr lang="en-US"/>
          </a:p>
          <a:p>
            <a:pPr marL="0" indent="457200">
              <a:lnSpc>
                <a:spcPct val="150000"/>
              </a:lnSpc>
              <a:buNone/>
            </a:pPr>
            <a:r>
              <a:rPr lang="en-US"/>
              <a:t>1. Built-in Exceptions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b="1"/>
              <a:t>Checked Exception</a:t>
            </a:r>
            <a:r>
              <a:rPr lang="en-US"/>
              <a:t> - Checked exceptions are called compile-time exceptions because these exceptions are checked at compile-time by the compiler.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 b="1"/>
              <a:t>Unchecked Exception</a:t>
            </a:r>
            <a:r>
              <a:rPr lang="en-US"/>
              <a:t> - The unchecked exceptions are just opposite to the checked exceptions. The compiler will not check these exceptions at compile time. In simple words, if a program throws an unchecked exception, and even if we didn’t handle or declare it, the program would not give a compilation error.</a:t>
            </a:r>
            <a:endParaRPr lang="en-US"/>
          </a:p>
          <a:p>
            <a:pPr marL="0" indent="457200">
              <a:lnSpc>
                <a:spcPct val="150000"/>
              </a:lnSpc>
              <a:buNone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6575"/>
            <a:ext cx="10515600" cy="5640705"/>
          </a:xfrm>
        </p:spPr>
        <p:txBody>
          <a:bodyPr/>
          <a:p>
            <a:pPr marL="0" indent="0">
              <a:lnSpc>
                <a:spcPct val="200000"/>
              </a:lnSpc>
              <a:buNone/>
            </a:pPr>
            <a:r>
              <a:rPr lang="en-US">
                <a:sym typeface="+mn-ea"/>
              </a:rPr>
              <a:t>2. User-Defined Exceptions</a:t>
            </a:r>
            <a:endParaRPr lang="en-US"/>
          </a:p>
          <a:p>
            <a:pPr lvl="1">
              <a:lnSpc>
                <a:spcPct val="200000"/>
              </a:lnSpc>
            </a:pPr>
            <a:r>
              <a:rPr lang="en-US"/>
              <a:t>Sometimes, the built-in exceptions in Java are not able to describe a certain situation. In such cases, users can also create exceptions, which are called ‘user-defined Exceptions’.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The advantages of Exception Handling in Java are as follows: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Provision to Complete Program Execution</a:t>
            </a:r>
            <a:endParaRPr lang="en-US"/>
          </a:p>
          <a:p>
            <a:r>
              <a:rPr lang="en-US"/>
              <a:t>Easy Identification of Program Code and Error-Handling Code</a:t>
            </a:r>
            <a:endParaRPr lang="en-US"/>
          </a:p>
          <a:p>
            <a:r>
              <a:rPr lang="en-US"/>
              <a:t>Propagation of Errors</a:t>
            </a:r>
            <a:endParaRPr lang="en-US"/>
          </a:p>
          <a:p>
            <a:r>
              <a:rPr lang="en-US"/>
              <a:t>Meaningful Error Reporting</a:t>
            </a:r>
            <a:endParaRPr lang="en-US"/>
          </a:p>
          <a:p>
            <a:r>
              <a:rPr lang="en-US"/>
              <a:t>Identifying Error Types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</Words>
  <Application>WPS Presentation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Exception Handling in JAVA</vt:lpstr>
      <vt:lpstr>PowerPoint 演示文稿</vt:lpstr>
      <vt:lpstr>Major reasons why an exception Occurs</vt:lpstr>
      <vt:lpstr>Difference between Error and Exception</vt:lpstr>
      <vt:lpstr>Exception Hierarchy</vt:lpstr>
      <vt:lpstr>Types of Exceptions</vt:lpstr>
      <vt:lpstr>PowerPoint 演示文稿</vt:lpstr>
      <vt:lpstr>The advantages of Exception Handling in Java are as follows: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/>
  <cp:lastModifiedBy>ADMIN</cp:lastModifiedBy>
  <cp:revision>3</cp:revision>
  <dcterms:created xsi:type="dcterms:W3CDTF">2024-11-12T05:50:00Z</dcterms:created>
  <dcterms:modified xsi:type="dcterms:W3CDTF">2024-11-13T04:10:21Z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F685250641C5476B9D71712F0A2E441D_13</vt:lpwstr>
  </property>
  <property fmtid="{D5CDD505-2E9C-101B-9397-08002B2CF9AE}" pid="3" name="KSOProductBuildVer">
    <vt:lpwstr>1033-12.2.0.18607</vt:lpwstr>
  </property>
</Properties>
</file>