
<file path=[Content_Types].xml><?xml version="1.0" encoding="utf-8"?>
<Types xmlns="http://schemas.openxmlformats.org/package/2006/content-types">
  <Default Extension="bin" ContentType="application/vnd.openxmlformats-officedocument.oleObject"/>
  <Default Extension="emf" ContentType="image/x-emf"/>
  <Default Extension="jfif" ContentType="image/jpeg"/>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059" r:id="rId4"/>
  </p:sldMasterIdLst>
  <p:notesMasterIdLst>
    <p:notesMasterId r:id="rId18"/>
  </p:notesMasterIdLst>
  <p:handoutMasterIdLst>
    <p:handoutMasterId r:id="rId19"/>
  </p:handoutMasterIdLst>
  <p:sldIdLst>
    <p:sldId id="446" r:id="rId5"/>
    <p:sldId id="790" r:id="rId6"/>
    <p:sldId id="669" r:id="rId7"/>
    <p:sldId id="780" r:id="rId8"/>
    <p:sldId id="781" r:id="rId9"/>
    <p:sldId id="787" r:id="rId10"/>
    <p:sldId id="782" r:id="rId11"/>
    <p:sldId id="785" r:id="rId12"/>
    <p:sldId id="786" r:id="rId13"/>
    <p:sldId id="788" r:id="rId14"/>
    <p:sldId id="783" r:id="rId15"/>
    <p:sldId id="784" r:id="rId16"/>
    <p:sldId id="467" r:id="rId17"/>
  </p:sldIdLst>
  <p:sldSz cx="12192000" cy="6858000"/>
  <p:notesSz cx="7315200" cy="9601200"/>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0" userDrawn="1">
          <p15:clr>
            <a:srgbClr val="A4A3A4"/>
          </p15:clr>
        </p15:guide>
        <p15:guide id="11" orient="horz" pos="2160"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D00"/>
    <a:srgbClr val="37C4FF"/>
    <a:srgbClr val="194955"/>
    <a:srgbClr val="046A38"/>
    <a:srgbClr val="62B5E5"/>
    <a:srgbClr val="575757"/>
    <a:srgbClr val="DB291C"/>
    <a:srgbClr val="0076A8"/>
    <a:srgbClr val="3C8A2E"/>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9036" autoAdjust="0"/>
    <p:restoredTop sz="94984" autoAdjust="0"/>
  </p:normalViewPr>
  <p:slideViewPr>
    <p:cSldViewPr snapToGrid="0" showGuides="1">
      <p:cViewPr varScale="1">
        <p:scale>
          <a:sx n="103" d="100"/>
          <a:sy n="103" d="100"/>
        </p:scale>
        <p:origin x="114" y="348"/>
      </p:cViewPr>
      <p:guideLst>
        <p:guide/>
        <p:guide orient="horz" pos="2160"/>
      </p:guideLst>
    </p:cSldViewPr>
  </p:slideViewPr>
  <p:outlineViewPr>
    <p:cViewPr>
      <p:scale>
        <a:sx n="33" d="100"/>
        <a:sy n="33" d="100"/>
      </p:scale>
      <p:origin x="0" y="-59190"/>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27" d="100"/>
          <a:sy n="27" d="100"/>
        </p:scale>
        <p:origin x="2148" y="6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21-04-23T15:43:38.545" idx="1">
    <p:pos x="3389" y="2380"/>
    <p:text>incl. picture of architecture</p:text>
    <p:extLst>
      <p:ext uri="{C676402C-5697-4E1C-873F-D02D1690AC5C}">
        <p15:threadingInfo xmlns:p15="http://schemas.microsoft.com/office/powerpoint/2012/main" timeZoneBias="-12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4/26/2021</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4/26/2021</a:t>
            </a:fld>
            <a:endParaRPr lang="en-US" dirty="0"/>
          </a:p>
        </p:txBody>
      </p:sp>
      <p:sp>
        <p:nvSpPr>
          <p:cNvPr id="4" name="Slide Image Placeholder 3"/>
          <p:cNvSpPr>
            <a:spLocks noGrp="1" noRot="1" noChangeAspect="1"/>
          </p:cNvSpPr>
          <p:nvPr>
            <p:ph type="sldImg" idx="2"/>
          </p:nvPr>
        </p:nvSpPr>
        <p:spPr>
          <a:xfrm>
            <a:off x="458788" y="720725"/>
            <a:ext cx="63976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latin typeface="+mn-lt"/>
            </a:endParaRPr>
          </a:p>
        </p:txBody>
      </p:sp>
      <p:sp>
        <p:nvSpPr>
          <p:cNvPr id="4" name="Slide Number Placeholder 3"/>
          <p:cNvSpPr>
            <a:spLocks noGrp="1"/>
          </p:cNvSpPr>
          <p:nvPr>
            <p:ph type="sldNum" sz="quarter" idx="10"/>
          </p:nvPr>
        </p:nvSpPr>
        <p:spPr/>
        <p:txBody>
          <a:bodyPr/>
          <a:lstStyle/>
          <a:p>
            <a:fld id="{C0F4A2C8-6C88-4E71-83EE-698B9D4FE22F}" type="slidenum">
              <a:rPr lang="en-US" smtClean="0"/>
              <a:pPr/>
              <a:t>1</a:t>
            </a:fld>
            <a:endParaRPr lang="en-US" dirty="0"/>
          </a:p>
        </p:txBody>
      </p:sp>
    </p:spTree>
    <p:extLst>
      <p:ext uri="{BB962C8B-B14F-4D97-AF65-F5344CB8AC3E}">
        <p14:creationId xmlns:p14="http://schemas.microsoft.com/office/powerpoint/2010/main" val="1960416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solidFill>
          <a:schemeClr val="tx1"/>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E9ED29CA-6A60-490D-9D54-EA7CC7AF832C}"/>
              </a:ext>
            </a:extLst>
          </p:cNvPr>
          <p:cNvGrpSpPr>
            <a:grpSpLocks noChangeAspect="1"/>
          </p:cNvGrpSpPr>
          <p:nvPr/>
        </p:nvGrpSpPr>
        <p:grpSpPr>
          <a:xfrm>
            <a:off x="475325" y="457200"/>
            <a:ext cx="1998000" cy="374400"/>
            <a:chOff x="398463" y="404813"/>
            <a:chExt cx="1627187" cy="307976"/>
          </a:xfrm>
          <a:solidFill>
            <a:schemeClr val="bg1"/>
          </a:solidFill>
        </p:grpSpPr>
        <p:sp>
          <p:nvSpPr>
            <p:cNvPr id="31" name="Oval 5">
              <a:extLst>
                <a:ext uri="{FF2B5EF4-FFF2-40B4-BE49-F238E27FC236}">
                  <a16:creationId xmlns:a16="http://schemas.microsoft.com/office/drawing/2014/main" id="{119E2360-A688-44DF-A6BB-76D18177CCFF}"/>
                </a:ext>
              </a:extLst>
            </p:cNvPr>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accent1"/>
                </a:solidFill>
              </a:endParaRPr>
            </a:p>
          </p:txBody>
        </p:sp>
        <p:sp>
          <p:nvSpPr>
            <p:cNvPr id="32" name="Freeform 6">
              <a:extLst>
                <a:ext uri="{FF2B5EF4-FFF2-40B4-BE49-F238E27FC236}">
                  <a16:creationId xmlns:a16="http://schemas.microsoft.com/office/drawing/2014/main" id="{4265C3C7-34A9-47F1-AB5F-2771E187891E}"/>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3" name="Rectangle 7">
              <a:extLst>
                <a:ext uri="{FF2B5EF4-FFF2-40B4-BE49-F238E27FC236}">
                  <a16:creationId xmlns:a16="http://schemas.microsoft.com/office/drawing/2014/main" id="{A9400861-EDC5-4A80-9569-C20320CE006A}"/>
                </a:ext>
              </a:extLst>
            </p:cNvPr>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4" name="Freeform 8">
              <a:extLst>
                <a:ext uri="{FF2B5EF4-FFF2-40B4-BE49-F238E27FC236}">
                  <a16:creationId xmlns:a16="http://schemas.microsoft.com/office/drawing/2014/main" id="{64DC9296-DBBC-4C4E-ACB4-7DA2607D524B}"/>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5" name="Rectangle 9">
              <a:extLst>
                <a:ext uri="{FF2B5EF4-FFF2-40B4-BE49-F238E27FC236}">
                  <a16:creationId xmlns:a16="http://schemas.microsoft.com/office/drawing/2014/main" id="{3E26591B-8E9F-4856-8284-BF3F8DB6ABC1}"/>
                </a:ext>
              </a:extLst>
            </p:cNvPr>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6" name="Rectangle 10">
              <a:extLst>
                <a:ext uri="{FF2B5EF4-FFF2-40B4-BE49-F238E27FC236}">
                  <a16:creationId xmlns:a16="http://schemas.microsoft.com/office/drawing/2014/main" id="{43F42271-5510-4D15-B07B-133237928BB4}"/>
                </a:ext>
              </a:extLst>
            </p:cNvPr>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7" name="Freeform 11">
              <a:extLst>
                <a:ext uri="{FF2B5EF4-FFF2-40B4-BE49-F238E27FC236}">
                  <a16:creationId xmlns:a16="http://schemas.microsoft.com/office/drawing/2014/main" id="{00E9FD99-54D9-422B-9717-D0DD3442A0DF}"/>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8" name="Freeform 12">
              <a:extLst>
                <a:ext uri="{FF2B5EF4-FFF2-40B4-BE49-F238E27FC236}">
                  <a16:creationId xmlns:a16="http://schemas.microsoft.com/office/drawing/2014/main" id="{BAF30821-90D3-436A-8DDF-D130E66447E2}"/>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9" name="Freeform 13">
              <a:extLst>
                <a:ext uri="{FF2B5EF4-FFF2-40B4-BE49-F238E27FC236}">
                  <a16:creationId xmlns:a16="http://schemas.microsoft.com/office/drawing/2014/main" id="{5C1A565D-B22B-4EE2-ACC9-C993D581F00C}"/>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40" name="Freeform 14">
              <a:extLst>
                <a:ext uri="{FF2B5EF4-FFF2-40B4-BE49-F238E27FC236}">
                  <a16:creationId xmlns:a16="http://schemas.microsoft.com/office/drawing/2014/main" id="{666738FD-9737-43F5-8E36-896FD725FE08}"/>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
        <p:nvSpPr>
          <p:cNvPr id="41" name="Picture Placeholder 8">
            <a:extLst>
              <a:ext uri="{FF2B5EF4-FFF2-40B4-BE49-F238E27FC236}">
                <a16:creationId xmlns:a16="http://schemas.microsoft.com/office/drawing/2014/main" id="{AC175F74-77C8-4969-BBF5-920619ED7628}"/>
              </a:ext>
            </a:extLst>
          </p:cNvPr>
          <p:cNvSpPr>
            <a:spLocks noGrp="1"/>
          </p:cNvSpPr>
          <p:nvPr>
            <p:ph type="pic" sz="quarter" idx="11"/>
          </p:nvPr>
        </p:nvSpPr>
        <p:spPr>
          <a:xfrm>
            <a:off x="3393716" y="727595"/>
            <a:ext cx="5400000" cy="5400000"/>
          </a:xfrm>
          <a:prstGeom prst="rect">
            <a:avLst/>
          </a:prstGeom>
        </p:spPr>
        <p:txBody>
          <a:bodyPr/>
          <a:lstStyle/>
          <a:p>
            <a:r>
              <a:rPr lang="en-US" noProof="0"/>
              <a:t>Click icon to add picture</a:t>
            </a:r>
            <a:endParaRPr lang="en-US" noProof="0" dirty="0"/>
          </a:p>
        </p:txBody>
      </p:sp>
      <p:sp>
        <p:nvSpPr>
          <p:cNvPr id="42" name="Title 1">
            <a:extLst>
              <a:ext uri="{FF2B5EF4-FFF2-40B4-BE49-F238E27FC236}">
                <a16:creationId xmlns:a16="http://schemas.microsoft.com/office/drawing/2014/main" id="{B345DB50-CB94-4421-9E14-33DABF973475}"/>
              </a:ext>
            </a:extLst>
          </p:cNvPr>
          <p:cNvSpPr>
            <a:spLocks noGrp="1"/>
          </p:cNvSpPr>
          <p:nvPr>
            <p:ph type="ctrTitle"/>
          </p:nvPr>
        </p:nvSpPr>
        <p:spPr bwMode="gray">
          <a:xfrm>
            <a:off x="501651" y="5186207"/>
            <a:ext cx="4446269" cy="895983"/>
          </a:xfrm>
          <a:prstGeom prst="rect">
            <a:avLst/>
          </a:prstGeom>
        </p:spPr>
        <p:txBody>
          <a:bodyPr anchor="b" anchorCtr="0">
            <a:noAutofit/>
          </a:bodyPr>
          <a:lstStyle>
            <a:lvl1pPr algn="l">
              <a:lnSpc>
                <a:spcPts val="3200"/>
              </a:lnSpc>
              <a:defRPr sz="3200" b="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endParaRPr lang="en-US" noProof="0" dirty="0"/>
          </a:p>
        </p:txBody>
      </p:sp>
      <p:sp>
        <p:nvSpPr>
          <p:cNvPr id="43" name="Text Placeholder 4">
            <a:extLst>
              <a:ext uri="{FF2B5EF4-FFF2-40B4-BE49-F238E27FC236}">
                <a16:creationId xmlns:a16="http://schemas.microsoft.com/office/drawing/2014/main" id="{470C5F18-5824-4737-AA04-AA61C1FBBF1A}"/>
              </a:ext>
            </a:extLst>
          </p:cNvPr>
          <p:cNvSpPr>
            <a:spLocks noGrp="1"/>
          </p:cNvSpPr>
          <p:nvPr>
            <p:ph type="body" sz="quarter" idx="10"/>
          </p:nvPr>
        </p:nvSpPr>
        <p:spPr>
          <a:xfrm>
            <a:off x="501651" y="6381750"/>
            <a:ext cx="4446269" cy="273050"/>
          </a:xfrm>
          <a:prstGeom prst="rect">
            <a:avLst/>
          </a:prstGeom>
        </p:spPr>
        <p:txBody>
          <a:bodyPr anchor="b">
            <a:noAutofit/>
          </a:bodyPr>
          <a:lstStyle>
            <a:lvl1pPr>
              <a:spcAft>
                <a:spcPts val="0"/>
              </a:spcAft>
              <a:defRPr sz="1400" b="1">
                <a:solidFill>
                  <a:schemeClr val="bg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Tree>
    <p:extLst>
      <p:ext uri="{BB962C8B-B14F-4D97-AF65-F5344CB8AC3E}">
        <p14:creationId xmlns:p14="http://schemas.microsoft.com/office/powerpoint/2010/main" val="1487035599"/>
      </p:ext>
    </p:extLst>
  </p:cSld>
  <p:clrMapOvr>
    <a:masterClrMapping/>
  </p:clrMapOvr>
  <p:transition>
    <p:fade/>
  </p:transition>
  <p:hf hdr="0" dt="0"/>
  <p:extLst>
    <p:ext uri="{DCECCB84-F9BA-43D5-87BE-67443E8EF086}">
      <p15:sldGuideLst xmlns:p15="http://schemas.microsoft.com/office/powerpoint/2012/main">
        <p15:guide id="1" orient="horz" pos="40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501650" y="1665289"/>
            <a:ext cx="5594351" cy="4716463"/>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8">
            <a:extLst>
              <a:ext uri="{FF2B5EF4-FFF2-40B4-BE49-F238E27FC236}">
                <a16:creationId xmlns:a16="http://schemas.microsoft.com/office/drawing/2014/main" id="{9939BF43-6ABE-4327-81AC-7892A0477322}"/>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6" name="Title Placeholder 1">
            <a:extLst>
              <a:ext uri="{FF2B5EF4-FFF2-40B4-BE49-F238E27FC236}">
                <a16:creationId xmlns:a16="http://schemas.microsoft.com/office/drawing/2014/main" id="{E4133C46-CE37-4404-B4D0-9DFA124106B1}"/>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Tree>
    <p:extLst>
      <p:ext uri="{BB962C8B-B14F-4D97-AF65-F5344CB8AC3E}">
        <p14:creationId xmlns:p14="http://schemas.microsoft.com/office/powerpoint/2010/main" val="85114869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mp; subtitle">
    <p:spTree>
      <p:nvGrpSpPr>
        <p:cNvPr id="1" name=""/>
        <p:cNvGrpSpPr/>
        <p:nvPr/>
      </p:nvGrpSpPr>
      <p:grpSpPr>
        <a:xfrm>
          <a:off x="0" y="0"/>
          <a:ext cx="0" cy="0"/>
          <a:chOff x="0" y="0"/>
          <a:chExt cx="0" cy="0"/>
        </a:xfrm>
      </p:grpSpPr>
      <p:sp>
        <p:nvSpPr>
          <p:cNvPr id="4" name="Text Placeholder 8">
            <a:extLst>
              <a:ext uri="{FF2B5EF4-FFF2-40B4-BE49-F238E27FC236}">
                <a16:creationId xmlns:a16="http://schemas.microsoft.com/office/drawing/2014/main" id="{D1AFA9E9-5EB8-42BF-B15A-3D95DDA547A4}"/>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5" name="Title Placeholder 1">
            <a:extLst>
              <a:ext uri="{FF2B5EF4-FFF2-40B4-BE49-F238E27FC236}">
                <a16:creationId xmlns:a16="http://schemas.microsoft.com/office/drawing/2014/main" id="{C3F5B0ED-A4CB-4D19-B6B8-CA9E1139E702}"/>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Tree>
    <p:extLst>
      <p:ext uri="{BB962C8B-B14F-4D97-AF65-F5344CB8AC3E}">
        <p14:creationId xmlns:p14="http://schemas.microsoft.com/office/powerpoint/2010/main" val="43414386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Only">
    <p:bg>
      <p:bgPr>
        <a:solidFill>
          <a:schemeClr val="tx1"/>
        </a:solidFill>
        <a:effectLst/>
      </p:bgPr>
    </p:bg>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F79D3799-9A6C-45EE-B3ED-0F77AAB658E9}"/>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
        <p:nvSpPr>
          <p:cNvPr id="3" name="CaseCode">
            <a:extLst>
              <a:ext uri="{FF2B5EF4-FFF2-40B4-BE49-F238E27FC236}">
                <a16:creationId xmlns:a16="http://schemas.microsoft.com/office/drawing/2014/main" id="{F9C70C53-FBD6-4663-A124-9B50BBC259AD}"/>
              </a:ext>
            </a:extLst>
          </p:cNvPr>
          <p:cNvSpPr txBox="1"/>
          <p:nvPr userDrawn="1"/>
        </p:nvSpPr>
        <p:spPr>
          <a:xfrm>
            <a:off x="6335184" y="6477000"/>
            <a:ext cx="4896560" cy="138499"/>
          </a:xfrm>
          <a:prstGeom prst="rect">
            <a:avLst/>
          </a:prstGeom>
          <a:noFill/>
        </p:spPr>
        <p:txBody>
          <a:bodyPr wrap="square" lIns="0" tIns="0" rIns="0" bIns="0" rtlCol="0">
            <a:spAutoFit/>
          </a:bodyPr>
          <a:lstStyle/>
          <a:p>
            <a:pPr marL="0" indent="0" algn="r">
              <a:spcBef>
                <a:spcPts val="0"/>
              </a:spcBef>
              <a:buSzPct val="100000"/>
              <a:buFont typeface="Arial"/>
              <a:buNone/>
            </a:pPr>
            <a:r>
              <a:rPr lang="en-US" sz="900" noProof="0" dirty="0">
                <a:solidFill>
                  <a:schemeClr val="bg1"/>
                </a:solidFill>
                <a:latin typeface="Calibri" panose="020F0502020204030204" pitchFamily="34" charset="0"/>
                <a:cs typeface="Calibri" panose="020F0502020204030204" pitchFamily="34" charset="0"/>
              </a:rPr>
              <a:t>Workshop: Prototyping</a:t>
            </a:r>
          </a:p>
        </p:txBody>
      </p:sp>
      <p:sp>
        <p:nvSpPr>
          <p:cNvPr id="5" name="TextBox 4">
            <a:extLst>
              <a:ext uri="{FF2B5EF4-FFF2-40B4-BE49-F238E27FC236}">
                <a16:creationId xmlns:a16="http://schemas.microsoft.com/office/drawing/2014/main" id="{86D2D8F7-761A-4610-BD91-7D6D1E5A2F5C}"/>
              </a:ext>
            </a:extLst>
          </p:cNvPr>
          <p:cNvSpPr txBox="1"/>
          <p:nvPr userDrawn="1"/>
        </p:nvSpPr>
        <p:spPr>
          <a:xfrm>
            <a:off x="11382377" y="6477001"/>
            <a:ext cx="307975" cy="138499"/>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900" noProof="0" smtClean="0">
                <a:solidFill>
                  <a:schemeClr val="bg1"/>
                </a:solidFill>
                <a:latin typeface="Calibri" panose="020F0502020204030204" pitchFamily="34" charset="0"/>
                <a:cs typeface="Calibri" panose="020F0502020204030204" pitchFamily="34" charset="0"/>
              </a:rPr>
              <a:pPr marL="0" indent="0" algn="r">
                <a:spcBef>
                  <a:spcPts val="600"/>
                </a:spcBef>
                <a:buSzPct val="100000"/>
                <a:buFont typeface="Arial"/>
                <a:buNone/>
              </a:pPr>
              <a:t>‹#›</a:t>
            </a:fld>
            <a:endParaRPr lang="en-US" sz="900" noProof="0" dirty="0">
              <a:solidFill>
                <a:schemeClr val="bg1"/>
              </a:solidFill>
              <a:latin typeface="Calibri" panose="020F0502020204030204" pitchFamily="34" charset="0"/>
              <a:cs typeface="Calibri" panose="020F0502020204030204" pitchFamily="34" charset="0"/>
            </a:endParaRPr>
          </a:p>
        </p:txBody>
      </p:sp>
      <p:sp>
        <p:nvSpPr>
          <p:cNvPr id="6" name="Copyright">
            <a:extLst>
              <a:ext uri="{FF2B5EF4-FFF2-40B4-BE49-F238E27FC236}">
                <a16:creationId xmlns:a16="http://schemas.microsoft.com/office/drawing/2014/main" id="{6A557612-152E-45A2-9039-3F8F4E07A879}"/>
              </a:ext>
            </a:extLst>
          </p:cNvPr>
          <p:cNvSpPr txBox="1"/>
          <p:nvPr userDrawn="1"/>
        </p:nvSpPr>
        <p:spPr>
          <a:xfrm>
            <a:off x="501649" y="6477000"/>
            <a:ext cx="5355168" cy="138499"/>
          </a:xfrm>
          <a:prstGeom prst="rect">
            <a:avLst/>
          </a:prstGeom>
          <a:noFill/>
        </p:spPr>
        <p:txBody>
          <a:bodyPr wrap="square" lIns="0" tIns="0" rIns="0" bIns="0" rtlCol="0">
            <a:spAutoFit/>
          </a:bodyPr>
          <a:lstStyle/>
          <a:p>
            <a:pPr marL="0" indent="0">
              <a:spcBef>
                <a:spcPts val="600"/>
              </a:spcBef>
              <a:buSzPct val="100000"/>
              <a:buFont typeface="Arial"/>
              <a:buNone/>
            </a:pPr>
            <a:r>
              <a:rPr lang="en-US" sz="900" noProof="0" dirty="0">
                <a:solidFill>
                  <a:schemeClr val="bg1"/>
                </a:solidFill>
                <a:latin typeface="Calibri" panose="020F0502020204030204" pitchFamily="34" charset="0"/>
                <a:cs typeface="Calibri" panose="020F0502020204030204" pitchFamily="34" charset="0"/>
              </a:rPr>
              <a:t>Deloitte 2021</a:t>
            </a:r>
          </a:p>
        </p:txBody>
      </p:sp>
    </p:spTree>
    <p:extLst>
      <p:ext uri="{BB962C8B-B14F-4D97-AF65-F5344CB8AC3E}">
        <p14:creationId xmlns:p14="http://schemas.microsoft.com/office/powerpoint/2010/main" val="267895528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 - Black">
    <p:bg>
      <p:bgPr>
        <a:solidFill>
          <a:schemeClr val="tx1"/>
        </a:solidFill>
        <a:effectLst/>
      </p:bgPr>
    </p:bg>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F79D3799-9A6C-45EE-B3ED-0F77AAB658E9}"/>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solidFill>
                  <a:schemeClr val="bg1"/>
                </a:solidFill>
                <a:latin typeface="+mj-lt"/>
              </a:defRPr>
            </a:lvl1pPr>
          </a:lstStyle>
          <a:p>
            <a:r>
              <a:rPr lang="en-US" dirty="0"/>
              <a:t>Click to add title</a:t>
            </a:r>
          </a:p>
        </p:txBody>
      </p:sp>
      <p:sp>
        <p:nvSpPr>
          <p:cNvPr id="3" name="CaseCode">
            <a:extLst>
              <a:ext uri="{FF2B5EF4-FFF2-40B4-BE49-F238E27FC236}">
                <a16:creationId xmlns:a16="http://schemas.microsoft.com/office/drawing/2014/main" id="{4D067F15-7090-4FD4-8B55-76CB78DD9BD0}"/>
              </a:ext>
            </a:extLst>
          </p:cNvPr>
          <p:cNvSpPr txBox="1"/>
          <p:nvPr userDrawn="1"/>
        </p:nvSpPr>
        <p:spPr>
          <a:xfrm>
            <a:off x="6335184" y="6477000"/>
            <a:ext cx="4896560" cy="276999"/>
          </a:xfrm>
          <a:prstGeom prst="rect">
            <a:avLst/>
          </a:prstGeom>
          <a:noFill/>
        </p:spPr>
        <p:txBody>
          <a:bodyPr wrap="square" lIns="0" tIns="0" rIns="0" bIns="0" rtlCol="0">
            <a:spAutoFit/>
          </a:bodyPr>
          <a:lstStyle/>
          <a:p>
            <a:pPr marL="0" indent="0" algn="r">
              <a:spcBef>
                <a:spcPts val="0"/>
              </a:spcBef>
              <a:buSzPct val="100000"/>
              <a:buFont typeface="Arial"/>
              <a:buNone/>
            </a:pPr>
            <a:r>
              <a:rPr lang="en-US" sz="900" noProof="0" dirty="0">
                <a:solidFill>
                  <a:schemeClr val="bg1"/>
                </a:solidFill>
                <a:latin typeface="Calibri" panose="020F0502020204030204" pitchFamily="34" charset="0"/>
                <a:cs typeface="Calibri" panose="020F0502020204030204" pitchFamily="34" charset="0"/>
              </a:rPr>
              <a:t>Presentation title</a:t>
            </a:r>
            <a:br>
              <a:rPr lang="en-US" sz="900" noProof="0" dirty="0">
                <a:solidFill>
                  <a:schemeClr val="bg1"/>
                </a:solidFill>
                <a:latin typeface="Calibri" panose="020F0502020204030204" pitchFamily="34" charset="0"/>
                <a:cs typeface="Calibri" panose="020F0502020204030204" pitchFamily="34" charset="0"/>
              </a:rPr>
            </a:br>
            <a:r>
              <a:rPr lang="en-US" sz="900" noProof="0" dirty="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5" name="Copyright">
            <a:extLst>
              <a:ext uri="{FF2B5EF4-FFF2-40B4-BE49-F238E27FC236}">
                <a16:creationId xmlns:a16="http://schemas.microsoft.com/office/drawing/2014/main" id="{A13EFA35-A937-47F7-93E5-9465F8876AC6}"/>
              </a:ext>
            </a:extLst>
          </p:cNvPr>
          <p:cNvSpPr txBox="1"/>
          <p:nvPr userDrawn="1"/>
        </p:nvSpPr>
        <p:spPr>
          <a:xfrm>
            <a:off x="501649" y="6477001"/>
            <a:ext cx="5355168" cy="138499"/>
          </a:xfrm>
          <a:prstGeom prst="rect">
            <a:avLst/>
          </a:prstGeom>
          <a:noFill/>
        </p:spPr>
        <p:txBody>
          <a:bodyPr wrap="square" lIns="0" tIns="0" rIns="0" bIns="0" rtlCol="0">
            <a:spAutoFit/>
          </a:bodyPr>
          <a:lstStyle/>
          <a:p>
            <a:pPr marL="0" indent="0">
              <a:spcBef>
                <a:spcPts val="600"/>
              </a:spcBef>
              <a:buSzPct val="100000"/>
              <a:buFont typeface="Arial"/>
              <a:buNone/>
            </a:pPr>
            <a:r>
              <a:rPr lang="en-US" sz="900" noProof="0" dirty="0">
                <a:solidFill>
                  <a:schemeClr val="bg1"/>
                </a:solidFill>
                <a:latin typeface="Calibri" panose="020F0502020204030204" pitchFamily="34" charset="0"/>
                <a:cs typeface="Calibri" panose="020F0502020204030204" pitchFamily="34" charset="0"/>
              </a:rPr>
              <a:t>Deloitte 2021</a:t>
            </a:r>
          </a:p>
        </p:txBody>
      </p:sp>
      <p:sp>
        <p:nvSpPr>
          <p:cNvPr id="6" name="TextBox 5">
            <a:extLst>
              <a:ext uri="{FF2B5EF4-FFF2-40B4-BE49-F238E27FC236}">
                <a16:creationId xmlns:a16="http://schemas.microsoft.com/office/drawing/2014/main" id="{D39B4359-4F20-4FAE-B7A0-C54983A639ED}"/>
              </a:ext>
            </a:extLst>
          </p:cNvPr>
          <p:cNvSpPr txBox="1"/>
          <p:nvPr userDrawn="1"/>
        </p:nvSpPr>
        <p:spPr>
          <a:xfrm>
            <a:off x="11382377" y="6477001"/>
            <a:ext cx="307975" cy="138499"/>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900" noProof="0" smtClean="0">
                <a:solidFill>
                  <a:schemeClr val="bg1"/>
                </a:solidFill>
                <a:latin typeface="Calibri" panose="020F0502020204030204" pitchFamily="34" charset="0"/>
                <a:cs typeface="Calibri" panose="020F0502020204030204" pitchFamily="34" charset="0"/>
              </a:rPr>
              <a:pPr marL="0" indent="0" algn="r">
                <a:spcBef>
                  <a:spcPts val="600"/>
                </a:spcBef>
                <a:buSzPct val="100000"/>
                <a:buFont typeface="Arial"/>
                <a:buNone/>
              </a:pPr>
              <a:t>‹#›</a:t>
            </a:fld>
            <a:endParaRPr lang="en-US" sz="900" noProof="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2511884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End slide Black">
    <p:bg>
      <p:bgPr>
        <a:solidFill>
          <a:schemeClr val="tx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501652" y="4211955"/>
            <a:ext cx="8528936" cy="2169796"/>
          </a:xfrm>
        </p:spPr>
        <p:txBody>
          <a:bodyPr anchor="b" anchorCtr="0">
            <a:noAutofit/>
          </a:bodyPr>
          <a:lstStyle>
            <a:lvl1pPr>
              <a:lnSpc>
                <a:spcPct val="100000"/>
              </a:lnSpc>
              <a:spcAft>
                <a:spcPts val="600"/>
              </a:spcAft>
              <a:defRPr sz="900">
                <a:solidFill>
                  <a:schemeClr val="bg1"/>
                </a:solidFill>
              </a:defRPr>
            </a:lvl1pPr>
          </a:lstStyle>
          <a:p>
            <a:pPr lvl="0"/>
            <a:r>
              <a:rPr lang="en-US"/>
              <a:t>Click to edit Master text styles</a:t>
            </a:r>
          </a:p>
        </p:txBody>
      </p:sp>
      <p:sp>
        <p:nvSpPr>
          <p:cNvPr id="3" name="Picture Placeholder 2"/>
          <p:cNvSpPr>
            <a:spLocks noGrp="1"/>
          </p:cNvSpPr>
          <p:nvPr>
            <p:ph type="pic" sz="quarter" idx="14" hasCustomPrompt="1"/>
          </p:nvPr>
        </p:nvSpPr>
        <p:spPr>
          <a:xfrm>
            <a:off x="9370847" y="4211955"/>
            <a:ext cx="2319503" cy="1725448"/>
          </a:xfrm>
        </p:spPr>
        <p:txBody>
          <a:bodyPr anchor="ctr" anchorCtr="0"/>
          <a:lstStyle>
            <a:lvl1pPr algn="ctr">
              <a:defRPr sz="900">
                <a:solidFill>
                  <a:schemeClr val="bg1"/>
                </a:solidFill>
              </a:defRPr>
            </a:lvl1pPr>
          </a:lstStyle>
          <a:p>
            <a:r>
              <a:rPr lang="en-GB" sz="900" dirty="0"/>
              <a:t>Insert sponsorship mark here</a:t>
            </a:r>
            <a:endParaRPr lang="en-GB" dirty="0"/>
          </a:p>
        </p:txBody>
      </p:sp>
      <p:sp>
        <p:nvSpPr>
          <p:cNvPr id="8" name="Text Placeholder 7"/>
          <p:cNvSpPr>
            <a:spLocks noGrp="1"/>
          </p:cNvSpPr>
          <p:nvPr>
            <p:ph type="body" sz="quarter" idx="15"/>
          </p:nvPr>
        </p:nvSpPr>
        <p:spPr>
          <a:xfrm>
            <a:off x="9370850" y="6018028"/>
            <a:ext cx="2319501" cy="363722"/>
          </a:xfrm>
        </p:spPr>
        <p:txBody>
          <a:bodyPr anchor="b" anchorCtr="0">
            <a:noAutofit/>
          </a:bodyPr>
          <a:lstStyle>
            <a:lvl1pPr>
              <a:lnSpc>
                <a:spcPct val="100000"/>
              </a:lnSpc>
              <a:defRPr sz="950">
                <a:solidFill>
                  <a:schemeClr val="bg1"/>
                </a:solidFill>
              </a:defRPr>
            </a:lvl1pPr>
          </a:lstStyle>
          <a:p>
            <a:pPr lvl="0"/>
            <a:r>
              <a:rPr lang="en-US"/>
              <a:t>Click to edit Master text styles</a:t>
            </a:r>
          </a:p>
        </p:txBody>
      </p:sp>
      <p:grpSp>
        <p:nvGrpSpPr>
          <p:cNvPr id="20" name="Group 19">
            <a:extLst>
              <a:ext uri="{FF2B5EF4-FFF2-40B4-BE49-F238E27FC236}">
                <a16:creationId xmlns:a16="http://schemas.microsoft.com/office/drawing/2014/main" id="{8DBE0613-D0C6-405A-ACD6-58EF0477427B}"/>
              </a:ext>
            </a:extLst>
          </p:cNvPr>
          <p:cNvGrpSpPr>
            <a:grpSpLocks noChangeAspect="1"/>
          </p:cNvGrpSpPr>
          <p:nvPr/>
        </p:nvGrpSpPr>
        <p:grpSpPr>
          <a:xfrm>
            <a:off x="469900" y="457761"/>
            <a:ext cx="1998000" cy="374400"/>
            <a:chOff x="398463" y="404813"/>
            <a:chExt cx="1627187" cy="307976"/>
          </a:xfrm>
          <a:solidFill>
            <a:schemeClr val="tx1"/>
          </a:solidFill>
        </p:grpSpPr>
        <p:sp>
          <p:nvSpPr>
            <p:cNvPr id="21" name="Oval 5">
              <a:extLst>
                <a:ext uri="{FF2B5EF4-FFF2-40B4-BE49-F238E27FC236}">
                  <a16:creationId xmlns:a16="http://schemas.microsoft.com/office/drawing/2014/main" id="{FD362D39-3352-4BA0-AC51-553983A71CD1}"/>
                </a:ext>
              </a:extLst>
            </p:cNvPr>
            <p:cNvSpPr>
              <a:spLocks noChangeArrowheads="1"/>
            </p:cNvSpPr>
            <p:nvPr/>
          </p:nvSpPr>
          <p:spPr bwMode="auto">
            <a:xfrm>
              <a:off x="1938338" y="625476"/>
              <a:ext cx="87312" cy="87313"/>
            </a:xfrm>
            <a:prstGeom prst="ellipse">
              <a:avLst/>
            </a:prstGeom>
            <a:solidFill>
              <a:srgbClr val="86BC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2" name="Freeform 6">
              <a:extLst>
                <a:ext uri="{FF2B5EF4-FFF2-40B4-BE49-F238E27FC236}">
                  <a16:creationId xmlns:a16="http://schemas.microsoft.com/office/drawing/2014/main" id="{1156DAFF-F101-4061-AA75-F8EEDC00FC74}"/>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3" name="Rectangle 7">
              <a:extLst>
                <a:ext uri="{FF2B5EF4-FFF2-40B4-BE49-F238E27FC236}">
                  <a16:creationId xmlns:a16="http://schemas.microsoft.com/office/drawing/2014/main" id="{5667AB23-84F3-44E4-B904-5D4D3A9B3109}"/>
                </a:ext>
              </a:extLst>
            </p:cNvPr>
            <p:cNvSpPr>
              <a:spLocks noChangeArrowheads="1"/>
            </p:cNvSpPr>
            <p:nvPr/>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4" name="Freeform 8">
              <a:extLst>
                <a:ext uri="{FF2B5EF4-FFF2-40B4-BE49-F238E27FC236}">
                  <a16:creationId xmlns:a16="http://schemas.microsoft.com/office/drawing/2014/main" id="{12CE4E7F-CB40-4545-80AF-423201F72F2E}"/>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5" name="Rectangle 9">
              <a:extLst>
                <a:ext uri="{FF2B5EF4-FFF2-40B4-BE49-F238E27FC236}">
                  <a16:creationId xmlns:a16="http://schemas.microsoft.com/office/drawing/2014/main" id="{A7B265B2-4EA1-416A-A272-49E48905C3E6}"/>
                </a:ext>
              </a:extLst>
            </p:cNvPr>
            <p:cNvSpPr>
              <a:spLocks noChangeArrowheads="1"/>
            </p:cNvSpPr>
            <p:nvPr/>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6" name="Rectangle 10">
              <a:extLst>
                <a:ext uri="{FF2B5EF4-FFF2-40B4-BE49-F238E27FC236}">
                  <a16:creationId xmlns:a16="http://schemas.microsoft.com/office/drawing/2014/main" id="{3744CD22-C3A3-4D80-AB50-3E6D3483304C}"/>
                </a:ext>
              </a:extLst>
            </p:cNvPr>
            <p:cNvSpPr>
              <a:spLocks noChangeArrowheads="1"/>
            </p:cNvSpPr>
            <p:nvPr/>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7" name="Freeform 11">
              <a:extLst>
                <a:ext uri="{FF2B5EF4-FFF2-40B4-BE49-F238E27FC236}">
                  <a16:creationId xmlns:a16="http://schemas.microsoft.com/office/drawing/2014/main" id="{3046CB4E-F174-491D-9CAB-2A9115985705}"/>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8" name="Freeform 12">
              <a:extLst>
                <a:ext uri="{FF2B5EF4-FFF2-40B4-BE49-F238E27FC236}">
                  <a16:creationId xmlns:a16="http://schemas.microsoft.com/office/drawing/2014/main" id="{8B2D79F2-05A8-4E1C-A4D8-725E52963024}"/>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9" name="Freeform 13">
              <a:extLst>
                <a:ext uri="{FF2B5EF4-FFF2-40B4-BE49-F238E27FC236}">
                  <a16:creationId xmlns:a16="http://schemas.microsoft.com/office/drawing/2014/main" id="{9EA13742-485A-4EC3-BF90-9FD12F905B12}"/>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0" name="Freeform 14">
              <a:extLst>
                <a:ext uri="{FF2B5EF4-FFF2-40B4-BE49-F238E27FC236}">
                  <a16:creationId xmlns:a16="http://schemas.microsoft.com/office/drawing/2014/main" id="{5D44DAC1-76F0-42F6-93C9-61B9C3054D66}"/>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Tree>
    <p:extLst>
      <p:ext uri="{BB962C8B-B14F-4D97-AF65-F5344CB8AC3E}">
        <p14:creationId xmlns:p14="http://schemas.microsoft.com/office/powerpoint/2010/main" val="40225954"/>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 Black Page Image">
    <p:bg bwMode="gray">
      <p:bgPr>
        <a:solidFill>
          <a:schemeClr val="tx1"/>
        </a:solidFill>
        <a:effectLst/>
      </p:bgPr>
    </p:bg>
    <p:spTree>
      <p:nvGrpSpPr>
        <p:cNvPr id="1" name=""/>
        <p:cNvGrpSpPr/>
        <p:nvPr/>
      </p:nvGrpSpPr>
      <p:grpSpPr>
        <a:xfrm>
          <a:off x="0" y="0"/>
          <a:ext cx="0" cy="0"/>
          <a:chOff x="0" y="0"/>
          <a:chExt cx="0" cy="0"/>
        </a:xfrm>
      </p:grpSpPr>
      <p:sp>
        <p:nvSpPr>
          <p:cNvPr id="17" name="Picture Placeholder 8">
            <a:extLst>
              <a:ext uri="{FF2B5EF4-FFF2-40B4-BE49-F238E27FC236}">
                <a16:creationId xmlns:a16="http://schemas.microsoft.com/office/drawing/2014/main" id="{DEF77F0F-DE6A-48C9-92BD-013174DD643C}"/>
              </a:ext>
            </a:extLst>
          </p:cNvPr>
          <p:cNvSpPr>
            <a:spLocks noGrp="1"/>
          </p:cNvSpPr>
          <p:nvPr>
            <p:ph type="pic" sz="quarter" idx="11"/>
          </p:nvPr>
        </p:nvSpPr>
        <p:spPr>
          <a:xfrm>
            <a:off x="0" y="0"/>
            <a:ext cx="12192000" cy="6858000"/>
          </a:xfrm>
          <a:prstGeom prst="rect">
            <a:avLst/>
          </a:prstGeom>
        </p:spPr>
        <p:txBody>
          <a:bodyPr/>
          <a:lstStyle>
            <a:lvl1pPr>
              <a:defRPr>
                <a:solidFill>
                  <a:schemeClr val="bg1"/>
                </a:solidFill>
              </a:defRPr>
            </a:lvl1pPr>
          </a:lstStyle>
          <a:p>
            <a:r>
              <a:rPr lang="en-US" noProof="0"/>
              <a:t>Click icon to add picture</a:t>
            </a:r>
            <a:endParaRPr lang="en-US" noProof="0" dirty="0"/>
          </a:p>
        </p:txBody>
      </p:sp>
      <p:sp>
        <p:nvSpPr>
          <p:cNvPr id="41" name="Text Placeholder 4">
            <a:extLst>
              <a:ext uri="{FF2B5EF4-FFF2-40B4-BE49-F238E27FC236}">
                <a16:creationId xmlns:a16="http://schemas.microsoft.com/office/drawing/2014/main" id="{EE5D7BA0-7E63-4F55-8707-FB998AF96C8C}"/>
              </a:ext>
            </a:extLst>
          </p:cNvPr>
          <p:cNvSpPr>
            <a:spLocks noGrp="1"/>
          </p:cNvSpPr>
          <p:nvPr>
            <p:ph type="body" sz="quarter" idx="10"/>
          </p:nvPr>
        </p:nvSpPr>
        <p:spPr>
          <a:xfrm>
            <a:off x="501651" y="6381750"/>
            <a:ext cx="4446269" cy="273050"/>
          </a:xfrm>
          <a:prstGeom prst="rect">
            <a:avLst/>
          </a:prstGeom>
        </p:spPr>
        <p:txBody>
          <a:bodyPr anchor="b">
            <a:noAutofit/>
          </a:bodyPr>
          <a:lstStyle>
            <a:lvl1pPr>
              <a:spcAft>
                <a:spcPts val="0"/>
              </a:spcAft>
              <a:defRPr sz="1400" b="1">
                <a:solidFill>
                  <a:schemeClr val="bg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5" name="Title 1">
            <a:extLst>
              <a:ext uri="{FF2B5EF4-FFF2-40B4-BE49-F238E27FC236}">
                <a16:creationId xmlns:a16="http://schemas.microsoft.com/office/drawing/2014/main" id="{37C1D43B-9933-4650-9DD5-73494BECAE5A}"/>
              </a:ext>
            </a:extLst>
          </p:cNvPr>
          <p:cNvSpPr>
            <a:spLocks noGrp="1"/>
          </p:cNvSpPr>
          <p:nvPr>
            <p:ph type="ctrTitle"/>
          </p:nvPr>
        </p:nvSpPr>
        <p:spPr bwMode="gray">
          <a:xfrm>
            <a:off x="501651" y="5186207"/>
            <a:ext cx="4446269" cy="895983"/>
          </a:xfrm>
          <a:prstGeom prst="rect">
            <a:avLst/>
          </a:prstGeom>
        </p:spPr>
        <p:txBody>
          <a:bodyPr anchor="b" anchorCtr="0">
            <a:noAutofit/>
          </a:bodyPr>
          <a:lstStyle>
            <a:lvl1pPr algn="l">
              <a:lnSpc>
                <a:spcPts val="3200"/>
              </a:lnSpc>
              <a:defRPr sz="3200" b="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endParaRPr lang="en-US" noProof="0" dirty="0"/>
          </a:p>
        </p:txBody>
      </p:sp>
      <p:grpSp>
        <p:nvGrpSpPr>
          <p:cNvPr id="30" name="Group 29">
            <a:extLst>
              <a:ext uri="{FF2B5EF4-FFF2-40B4-BE49-F238E27FC236}">
                <a16:creationId xmlns:a16="http://schemas.microsoft.com/office/drawing/2014/main" id="{55EEA3F2-C909-4275-956A-5518D341D424}"/>
              </a:ext>
            </a:extLst>
          </p:cNvPr>
          <p:cNvGrpSpPr>
            <a:grpSpLocks noChangeAspect="1"/>
          </p:cNvGrpSpPr>
          <p:nvPr/>
        </p:nvGrpSpPr>
        <p:grpSpPr>
          <a:xfrm>
            <a:off x="475325" y="457200"/>
            <a:ext cx="1998000" cy="374400"/>
            <a:chOff x="398463" y="404813"/>
            <a:chExt cx="1627187" cy="307976"/>
          </a:xfrm>
          <a:solidFill>
            <a:schemeClr val="tx1"/>
          </a:solidFill>
        </p:grpSpPr>
        <p:sp>
          <p:nvSpPr>
            <p:cNvPr id="31" name="Oval 5">
              <a:extLst>
                <a:ext uri="{FF2B5EF4-FFF2-40B4-BE49-F238E27FC236}">
                  <a16:creationId xmlns:a16="http://schemas.microsoft.com/office/drawing/2014/main" id="{619F8D2D-E0FF-4267-BB4C-23E0F19AA0F4}"/>
                </a:ext>
              </a:extLst>
            </p:cNvPr>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2" name="Freeform 6">
              <a:extLst>
                <a:ext uri="{FF2B5EF4-FFF2-40B4-BE49-F238E27FC236}">
                  <a16:creationId xmlns:a16="http://schemas.microsoft.com/office/drawing/2014/main" id="{40BDA8F6-D1EC-4590-8515-7F2E0D9EE114}"/>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3" name="Rectangle 7">
              <a:extLst>
                <a:ext uri="{FF2B5EF4-FFF2-40B4-BE49-F238E27FC236}">
                  <a16:creationId xmlns:a16="http://schemas.microsoft.com/office/drawing/2014/main" id="{8E570DBD-3EC7-4EE8-886A-A6498BEC37F4}"/>
                </a:ext>
              </a:extLst>
            </p:cNvPr>
            <p:cNvSpPr>
              <a:spLocks noChangeArrowheads="1"/>
            </p:cNvSpPr>
            <p:nvPr/>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4" name="Freeform 8">
              <a:extLst>
                <a:ext uri="{FF2B5EF4-FFF2-40B4-BE49-F238E27FC236}">
                  <a16:creationId xmlns:a16="http://schemas.microsoft.com/office/drawing/2014/main" id="{B1656288-29CD-4B95-A46B-7B8DA786095F}"/>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5" name="Rectangle 9">
              <a:extLst>
                <a:ext uri="{FF2B5EF4-FFF2-40B4-BE49-F238E27FC236}">
                  <a16:creationId xmlns:a16="http://schemas.microsoft.com/office/drawing/2014/main" id="{C3894AF9-2B03-4231-9AEA-EC49F5E194E0}"/>
                </a:ext>
              </a:extLst>
            </p:cNvPr>
            <p:cNvSpPr>
              <a:spLocks noChangeArrowheads="1"/>
            </p:cNvSpPr>
            <p:nvPr/>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6" name="Rectangle 10">
              <a:extLst>
                <a:ext uri="{FF2B5EF4-FFF2-40B4-BE49-F238E27FC236}">
                  <a16:creationId xmlns:a16="http://schemas.microsoft.com/office/drawing/2014/main" id="{F1C43784-6F73-4D9F-8497-B40FDBB854E4}"/>
                </a:ext>
              </a:extLst>
            </p:cNvPr>
            <p:cNvSpPr>
              <a:spLocks noChangeArrowheads="1"/>
            </p:cNvSpPr>
            <p:nvPr/>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7" name="Freeform 11">
              <a:extLst>
                <a:ext uri="{FF2B5EF4-FFF2-40B4-BE49-F238E27FC236}">
                  <a16:creationId xmlns:a16="http://schemas.microsoft.com/office/drawing/2014/main" id="{E031C0BD-B701-4255-B53D-1A0FB806633C}"/>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8" name="Freeform 12">
              <a:extLst>
                <a:ext uri="{FF2B5EF4-FFF2-40B4-BE49-F238E27FC236}">
                  <a16:creationId xmlns:a16="http://schemas.microsoft.com/office/drawing/2014/main" id="{1F07466D-8C2C-4286-9984-9193301353E7}"/>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9" name="Freeform 13">
              <a:extLst>
                <a:ext uri="{FF2B5EF4-FFF2-40B4-BE49-F238E27FC236}">
                  <a16:creationId xmlns:a16="http://schemas.microsoft.com/office/drawing/2014/main" id="{F2700776-9B5A-4A2C-BA8E-E8C5B03A090F}"/>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42" name="Freeform 14">
              <a:extLst>
                <a:ext uri="{FF2B5EF4-FFF2-40B4-BE49-F238E27FC236}">
                  <a16:creationId xmlns:a16="http://schemas.microsoft.com/office/drawing/2014/main" id="{1D768AB6-AEBA-4689-BCE3-70447F634D06}"/>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Tree>
    <p:extLst>
      <p:ext uri="{BB962C8B-B14F-4D97-AF65-F5344CB8AC3E}">
        <p14:creationId xmlns:p14="http://schemas.microsoft.com/office/powerpoint/2010/main" val="2103948341"/>
      </p:ext>
    </p:extLst>
  </p:cSld>
  <p:clrMapOvr>
    <a:masterClrMapping/>
  </p:clrMapOvr>
  <p:transition>
    <p:fade/>
  </p:transition>
  <p:hf hdr="0" dt="0"/>
  <p:extLst>
    <p:ext uri="{DCECCB84-F9BA-43D5-87BE-67443E8EF086}">
      <p15:sldGuideLst xmlns:p15="http://schemas.microsoft.com/office/powerpoint/2012/main">
        <p15:guide id="1" orient="horz" pos="408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24934" y="1705670"/>
            <a:ext cx="10517717" cy="1592403"/>
          </a:xfrm>
        </p:spPr>
        <p:txBody>
          <a:bodyPr anchor="b"/>
          <a:lstStyle>
            <a:lvl1pPr>
              <a:lnSpc>
                <a:spcPct val="95000"/>
              </a:lnSpc>
              <a:defRPr sz="3600" b="1">
                <a:solidFill>
                  <a:schemeClr val="bg1"/>
                </a:solidFill>
                <a:latin typeface="+mj-lt"/>
                <a:ea typeface="Open Sans" panose="020B0606030504020204" pitchFamily="34" charset="0"/>
                <a:cs typeface="Open Sans" panose="020B0606030504020204" pitchFamily="34" charset="0"/>
              </a:defRPr>
            </a:lvl1pPr>
          </a:lstStyle>
          <a:p>
            <a:r>
              <a:rPr lang="en-US" dirty="0"/>
              <a:t>Click to edit Master title style</a:t>
            </a:r>
          </a:p>
        </p:txBody>
      </p:sp>
      <p:sp>
        <p:nvSpPr>
          <p:cNvPr id="3" name="Text Placeholder 2"/>
          <p:cNvSpPr>
            <a:spLocks noGrp="1"/>
          </p:cNvSpPr>
          <p:nvPr>
            <p:ph type="body" idx="1"/>
          </p:nvPr>
        </p:nvSpPr>
        <p:spPr bwMode="gray">
          <a:xfrm>
            <a:off x="524934" y="3429000"/>
            <a:ext cx="10517717" cy="1566532"/>
          </a:xfrm>
        </p:spPr>
        <p:txBody>
          <a:bodyPr lIns="0" tIns="0" rIns="0" bIns="0">
            <a:noAutofit/>
          </a:bodyPr>
          <a:lstStyle>
            <a:lvl1pPr marL="0" indent="0">
              <a:lnSpc>
                <a:spcPct val="95000"/>
              </a:lnSpc>
              <a:spcAft>
                <a:spcPts val="0"/>
              </a:spcAft>
              <a:buNone/>
              <a:defRPr sz="3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316496327"/>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4">
    <p:bg bwMode="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28000" y="1705670"/>
            <a:ext cx="10514651" cy="1592403"/>
          </a:xfrm>
        </p:spPr>
        <p:txBody>
          <a:bodyPr anchor="b"/>
          <a:lstStyle>
            <a:lvl1pPr>
              <a:lnSpc>
                <a:spcPct val="95000"/>
              </a:lnSpc>
              <a:defRPr sz="3600" b="1">
                <a:solidFill>
                  <a:schemeClr val="bg1"/>
                </a:solidFill>
                <a:latin typeface="+mj-lt"/>
                <a:ea typeface="Open Sans" panose="020B0606030504020204" pitchFamily="34" charset="0"/>
                <a:cs typeface="Open Sans" panose="020B0606030504020204" pitchFamily="34" charset="0"/>
              </a:defRPr>
            </a:lvl1pPr>
          </a:lstStyle>
          <a:p>
            <a:r>
              <a:rPr lang="en-US" dirty="0"/>
              <a:t>Click to edit Master title style</a:t>
            </a:r>
          </a:p>
        </p:txBody>
      </p:sp>
      <p:sp>
        <p:nvSpPr>
          <p:cNvPr id="3" name="Text Placeholder 2"/>
          <p:cNvSpPr>
            <a:spLocks noGrp="1"/>
          </p:cNvSpPr>
          <p:nvPr>
            <p:ph type="body" idx="1"/>
          </p:nvPr>
        </p:nvSpPr>
        <p:spPr bwMode="gray">
          <a:xfrm>
            <a:off x="528000" y="3429000"/>
            <a:ext cx="10517717" cy="1566532"/>
          </a:xfrm>
        </p:spPr>
        <p:txBody>
          <a:bodyPr lIns="0" tIns="0" rIns="0" bIns="0">
            <a:noAutofit/>
          </a:bodyPr>
          <a:lstStyle>
            <a:lvl1pPr marL="0" indent="0">
              <a:lnSpc>
                <a:spcPct val="95000"/>
              </a:lnSpc>
              <a:spcAft>
                <a:spcPts val="0"/>
              </a:spcAft>
              <a:buNone/>
              <a:defRPr sz="3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454462837"/>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ubtitle &amp;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17" name="Chart Placeholder 3"/>
          <p:cNvSpPr>
            <a:spLocks noGrp="1"/>
          </p:cNvSpPr>
          <p:nvPr>
            <p:ph type="chart" sz="quarter" idx="15"/>
          </p:nvPr>
        </p:nvSpPr>
        <p:spPr>
          <a:xfrm>
            <a:off x="501652" y="2052000"/>
            <a:ext cx="11188699" cy="4069013"/>
          </a:xfrm>
          <a:prstGeom prst="rect">
            <a:avLst/>
          </a:prstGeom>
        </p:spPr>
        <p:txBody>
          <a:bodyPr>
            <a:noAutofit/>
          </a:bodyPr>
          <a:lstStyle/>
          <a:p>
            <a:r>
              <a:rPr lang="en-US"/>
              <a:t>Click icon to add chart</a:t>
            </a:r>
            <a:endParaRPr lang="en-GB" dirty="0"/>
          </a:p>
        </p:txBody>
      </p:sp>
      <p:sp>
        <p:nvSpPr>
          <p:cNvPr id="18" name="Text Placeholder 8"/>
          <p:cNvSpPr>
            <a:spLocks noGrp="1"/>
          </p:cNvSpPr>
          <p:nvPr>
            <p:ph type="body" sz="quarter" idx="18"/>
          </p:nvPr>
        </p:nvSpPr>
        <p:spPr>
          <a:xfrm>
            <a:off x="501652" y="1674087"/>
            <a:ext cx="11188699" cy="357187"/>
          </a:xfrm>
        </p:spPr>
        <p:txBody>
          <a:bodyPr>
            <a:noAutofit/>
          </a:bodyPr>
          <a:lstStyle/>
          <a:p>
            <a:pPr lvl="0"/>
            <a:r>
              <a:rPr lang="en-US" noProof="0"/>
              <a:t>Click to edit Master text styles</a:t>
            </a:r>
          </a:p>
        </p:txBody>
      </p:sp>
      <p:sp>
        <p:nvSpPr>
          <p:cNvPr id="19" name="Text Placeholder 7"/>
          <p:cNvSpPr>
            <a:spLocks noGrp="1"/>
          </p:cNvSpPr>
          <p:nvPr>
            <p:ph type="body" sz="quarter" idx="23"/>
          </p:nvPr>
        </p:nvSpPr>
        <p:spPr>
          <a:xfrm>
            <a:off x="501651" y="6121014"/>
            <a:ext cx="11188700" cy="260737"/>
          </a:xfrm>
        </p:spPr>
        <p:txBody>
          <a:bodyPr>
            <a:noAutofit/>
          </a:bodyPr>
          <a:lstStyle>
            <a:lvl1pPr>
              <a:spcAft>
                <a:spcPts val="0"/>
              </a:spcAft>
              <a:defRPr sz="900"/>
            </a:lvl1pPr>
          </a:lstStyle>
          <a:p>
            <a:pPr lvl="0"/>
            <a:r>
              <a:rPr lang="en-US"/>
              <a:t>Click to edit Master text styles</a:t>
            </a:r>
          </a:p>
        </p:txBody>
      </p:sp>
      <p:sp>
        <p:nvSpPr>
          <p:cNvPr id="7" name="Title Placeholder 1">
            <a:extLst>
              <a:ext uri="{FF2B5EF4-FFF2-40B4-BE49-F238E27FC236}">
                <a16:creationId xmlns:a16="http://schemas.microsoft.com/office/drawing/2014/main" id="{8CFE9674-04ED-4C53-9426-4EA385799FE2}"/>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Tree>
    <p:extLst>
      <p:ext uri="{BB962C8B-B14F-4D97-AF65-F5344CB8AC3E}">
        <p14:creationId xmlns:p14="http://schemas.microsoft.com/office/powerpoint/2010/main" val="65530079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501651" y="1665289"/>
            <a:ext cx="5305579" cy="4716461"/>
          </a:xfrm>
          <a:prstGeom prst="rect">
            <a:avLst/>
          </a:prstGeom>
        </p:spPr>
        <p:txBody>
          <a:bodyPr>
            <a:noAutofit/>
          </a:bodyPr>
          <a:lstStyle>
            <a:lvl1pPr marL="0" indent="0" algn="l">
              <a:buFontTx/>
              <a:buNone/>
              <a:tabLst>
                <a:tab pos="5029200" algn="r"/>
              </a:tabLst>
              <a:defRPr/>
            </a:lvl1pPr>
            <a:lvl2pPr marL="139700" indent="-139700" algn="l">
              <a:buClrTx/>
              <a:buSzPct val="100000"/>
              <a:buFont typeface="Arial" panose="020B0604020202020204" pitchFamily="34" charset="0"/>
              <a:buChar char="•"/>
              <a:tabLst>
                <a:tab pos="5029200" algn="r"/>
              </a:tabLst>
              <a:defRPr/>
            </a:lvl2pPr>
            <a:lvl3pPr marL="304800" indent="-139700" algn="l">
              <a:buClrTx/>
              <a:buSzPct val="100000"/>
              <a:buFont typeface="Arial" panose="020B0604020202020204" pitchFamily="34" charset="0"/>
              <a:buChar char="−"/>
              <a:tabLst>
                <a:tab pos="5029200" algn="r"/>
              </a:tabLst>
              <a:defRPr/>
            </a:lvl3pPr>
            <a:lvl4pPr marL="469900" indent="-139700" algn="l">
              <a:buClrTx/>
              <a:buSzPct val="100000"/>
              <a:buFont typeface="Arial" panose="020B0604020202020204" pitchFamily="34" charset="0"/>
              <a:buChar char="◦"/>
              <a:tabLst>
                <a:tab pos="5029200" algn="r"/>
              </a:tabLst>
              <a:defRPr/>
            </a:lvl4pPr>
            <a:lvl5pPr marL="635000" indent="-139700" algn="l">
              <a:buClrTx/>
              <a:buSzPct val="100000"/>
              <a:buFont typeface="Arial" panose="020B0604020202020204" pitchFamily="34" charset="0"/>
              <a:buChar cha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Content Placeholder 3"/>
          <p:cNvSpPr>
            <a:spLocks noGrp="1"/>
          </p:cNvSpPr>
          <p:nvPr>
            <p:ph sz="quarter" idx="20"/>
          </p:nvPr>
        </p:nvSpPr>
        <p:spPr>
          <a:xfrm>
            <a:off x="6381539" y="1665289"/>
            <a:ext cx="5322781" cy="4716461"/>
          </a:xfrm>
          <a:prstGeom prst="rect">
            <a:avLst/>
          </a:prstGeom>
        </p:spPr>
        <p:txBody>
          <a:bodyPr>
            <a:noAutofit/>
          </a:bodyPr>
          <a:lstStyle>
            <a:lvl1pPr marL="0" indent="0" algn="l">
              <a:buFontTx/>
              <a:buNone/>
              <a:tabLst>
                <a:tab pos="5029200" algn="r"/>
              </a:tabLst>
              <a:defRPr/>
            </a:lvl1pPr>
            <a:lvl2pPr marL="139700" indent="-139700" algn="l">
              <a:buClrTx/>
              <a:buSzPct val="100000"/>
              <a:buFont typeface="Arial" panose="020B0604020202020204" pitchFamily="34" charset="0"/>
              <a:buChar char="•"/>
              <a:tabLst>
                <a:tab pos="5029200" algn="r"/>
              </a:tabLst>
              <a:defRPr/>
            </a:lvl2pPr>
            <a:lvl3pPr marL="304800" indent="-139700" algn="l">
              <a:buClrTx/>
              <a:buSzPct val="100000"/>
              <a:buFont typeface="Arial" panose="020B0604020202020204" pitchFamily="34" charset="0"/>
              <a:buChar char="−"/>
              <a:tabLst>
                <a:tab pos="5029200" algn="r"/>
              </a:tabLst>
              <a:defRPr/>
            </a:lvl3pPr>
            <a:lvl4pPr marL="469900" indent="-139700" algn="l">
              <a:buClrTx/>
              <a:buSzPct val="100000"/>
              <a:buFont typeface="Arial" panose="020B0604020202020204" pitchFamily="34" charset="0"/>
              <a:buChar char="◦"/>
              <a:tabLst>
                <a:tab pos="5029200" algn="r"/>
              </a:tabLst>
              <a:defRPr/>
            </a:lvl4pPr>
            <a:lvl5pPr marL="635000" indent="-139700" algn="l">
              <a:buClrTx/>
              <a:buSzPct val="100000"/>
              <a:buFont typeface="Arial" panose="020B0604020202020204" pitchFamily="34" charset="0"/>
              <a:buChar cha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a:extLst>
              <a:ext uri="{FF2B5EF4-FFF2-40B4-BE49-F238E27FC236}">
                <a16:creationId xmlns:a16="http://schemas.microsoft.com/office/drawing/2014/main" id="{8A9CD2DA-AA83-4DCB-8501-DE5878CC0B8A}"/>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7" name="Title Placeholder 1">
            <a:extLst>
              <a:ext uri="{FF2B5EF4-FFF2-40B4-BE49-F238E27FC236}">
                <a16:creationId xmlns:a16="http://schemas.microsoft.com/office/drawing/2014/main" id="{6559CC6F-6478-4902-A4D5-F8FB6538D285}"/>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Tree>
    <p:extLst>
      <p:ext uri="{BB962C8B-B14F-4D97-AF65-F5344CB8AC3E}">
        <p14:creationId xmlns:p14="http://schemas.microsoft.com/office/powerpoint/2010/main" val="126008983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501652" y="1665289"/>
            <a:ext cx="5355165" cy="4455725"/>
          </a:xfrm>
          <a:prstGeom prst="rect">
            <a:avLst/>
          </a:prstGeom>
        </p:spPr>
        <p:txBody>
          <a:bodyPr>
            <a:noAutofit/>
          </a:bodyPr>
          <a:lstStyle>
            <a:lvl1pPr marL="0" indent="0" algn="l">
              <a:buFontTx/>
              <a:buNone/>
              <a:tabLst>
                <a:tab pos="5029200" algn="r"/>
              </a:tabLst>
              <a:defRPr/>
            </a:lvl1pPr>
            <a:lvl2pPr marL="139700" indent="-139700" algn="l">
              <a:buClrTx/>
              <a:buSzPct val="100000"/>
              <a:buFont typeface="Arial" panose="020B0604020202020204" pitchFamily="34" charset="0"/>
              <a:buChar char="•"/>
              <a:tabLst>
                <a:tab pos="5029200" algn="r"/>
              </a:tabLst>
              <a:defRPr/>
            </a:lvl2pPr>
            <a:lvl3pPr marL="304800" indent="-139700" algn="l">
              <a:buClrTx/>
              <a:buSzPct val="100000"/>
              <a:buFont typeface="Arial" panose="020B0604020202020204" pitchFamily="34" charset="0"/>
              <a:buChar char="−"/>
              <a:tabLst>
                <a:tab pos="5029200" algn="r"/>
              </a:tabLst>
              <a:defRPr/>
            </a:lvl3pPr>
            <a:lvl4pPr marL="469900" indent="-139700" algn="l">
              <a:buClrTx/>
              <a:buSzPct val="100000"/>
              <a:buFont typeface="Arial" panose="020B0604020202020204" pitchFamily="34" charset="0"/>
              <a:buChar char="◦"/>
              <a:tabLst>
                <a:tab pos="5029200" algn="r"/>
              </a:tabLst>
              <a:defRPr/>
            </a:lvl4pPr>
            <a:lvl5pPr marL="635000" indent="-139700" algn="l">
              <a:buClrTx/>
              <a:buSzPct val="100000"/>
              <a:buFont typeface="Arial" panose="020B0604020202020204" pitchFamily="34" charset="0"/>
              <a:buChar cha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Chart Placeholder 2"/>
          <p:cNvSpPr>
            <a:spLocks noGrp="1"/>
          </p:cNvSpPr>
          <p:nvPr>
            <p:ph type="chart" sz="quarter" idx="21"/>
          </p:nvPr>
        </p:nvSpPr>
        <p:spPr>
          <a:xfrm>
            <a:off x="6341223" y="2125013"/>
            <a:ext cx="5349128" cy="3996000"/>
          </a:xfrm>
        </p:spPr>
        <p:txBody>
          <a:bodyPr>
            <a:noAutofit/>
          </a:bodyPr>
          <a:lstStyle/>
          <a:p>
            <a:r>
              <a:rPr lang="en-US" noProof="0"/>
              <a:t>Click icon to add chart</a:t>
            </a:r>
            <a:endParaRPr lang="en-US" noProof="0" dirty="0"/>
          </a:p>
        </p:txBody>
      </p:sp>
      <p:sp>
        <p:nvSpPr>
          <p:cNvPr id="6" name="Text Placeholder 5"/>
          <p:cNvSpPr>
            <a:spLocks noGrp="1"/>
          </p:cNvSpPr>
          <p:nvPr>
            <p:ph type="body" sz="quarter" idx="22"/>
          </p:nvPr>
        </p:nvSpPr>
        <p:spPr>
          <a:xfrm>
            <a:off x="6341223" y="1665288"/>
            <a:ext cx="5349128" cy="420687"/>
          </a:xfrm>
        </p:spPr>
        <p:txBody>
          <a:bodyPr>
            <a:noAutofit/>
          </a:bodyPr>
          <a:lstStyle/>
          <a:p>
            <a:pPr lvl="0"/>
            <a:r>
              <a:rPr lang="en-US" noProof="0"/>
              <a:t>Click to edit Master text styles</a:t>
            </a:r>
          </a:p>
        </p:txBody>
      </p:sp>
      <p:sp>
        <p:nvSpPr>
          <p:cNvPr id="15" name="Text Placeholder 7"/>
          <p:cNvSpPr>
            <a:spLocks noGrp="1"/>
          </p:cNvSpPr>
          <p:nvPr>
            <p:ph type="body" sz="quarter" idx="23"/>
          </p:nvPr>
        </p:nvSpPr>
        <p:spPr>
          <a:xfrm>
            <a:off x="501650" y="6121014"/>
            <a:ext cx="11188700" cy="260737"/>
          </a:xfrm>
        </p:spPr>
        <p:txBody>
          <a:bodyPr>
            <a:noAutofit/>
          </a:bodyPr>
          <a:lstStyle>
            <a:lvl1pPr>
              <a:spcAft>
                <a:spcPts val="0"/>
              </a:spcAft>
              <a:defRPr sz="900"/>
            </a:lvl1pPr>
          </a:lstStyle>
          <a:p>
            <a:pPr lvl="0"/>
            <a:r>
              <a:rPr lang="en-US"/>
              <a:t>Click to edit Master text styles</a:t>
            </a:r>
          </a:p>
        </p:txBody>
      </p:sp>
      <p:sp>
        <p:nvSpPr>
          <p:cNvPr id="8" name="Text Placeholder 8">
            <a:extLst>
              <a:ext uri="{FF2B5EF4-FFF2-40B4-BE49-F238E27FC236}">
                <a16:creationId xmlns:a16="http://schemas.microsoft.com/office/drawing/2014/main" id="{E911C489-B226-49BC-B069-119CF8BC96EF}"/>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9" name="Title Placeholder 1">
            <a:extLst>
              <a:ext uri="{FF2B5EF4-FFF2-40B4-BE49-F238E27FC236}">
                <a16:creationId xmlns:a16="http://schemas.microsoft.com/office/drawing/2014/main" id="{F47218A4-44FE-4E96-A903-7AD44AF4E8DB}"/>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Tree>
    <p:extLst>
      <p:ext uri="{BB962C8B-B14F-4D97-AF65-F5344CB8AC3E}">
        <p14:creationId xmlns:p14="http://schemas.microsoft.com/office/powerpoint/2010/main" val="93301616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341221" y="2125013"/>
            <a:ext cx="5349129" cy="3996000"/>
          </a:xfrm>
        </p:spPr>
        <p:txBody>
          <a:bodyPr>
            <a:noAutofit/>
          </a:bodyPr>
          <a:lstStyle/>
          <a:p>
            <a:r>
              <a:rPr lang="en-US"/>
              <a:t>Click icon to add chart</a:t>
            </a:r>
            <a:endParaRPr lang="en-GB" dirty="0"/>
          </a:p>
        </p:txBody>
      </p:sp>
      <p:sp>
        <p:nvSpPr>
          <p:cNvPr id="6" name="Text Placeholder 5"/>
          <p:cNvSpPr>
            <a:spLocks noGrp="1"/>
          </p:cNvSpPr>
          <p:nvPr>
            <p:ph type="body" sz="quarter" idx="22"/>
          </p:nvPr>
        </p:nvSpPr>
        <p:spPr>
          <a:xfrm>
            <a:off x="6341222" y="1665288"/>
            <a:ext cx="5349129" cy="420687"/>
          </a:xfrm>
        </p:spPr>
        <p:txBody>
          <a:bodyPr>
            <a:noAutofit/>
          </a:bodyPr>
          <a:lstStyle/>
          <a:p>
            <a:pPr lvl="0"/>
            <a:r>
              <a:rPr lang="en-US" noProof="0"/>
              <a:t>Click to edit Master text styles</a:t>
            </a:r>
          </a:p>
        </p:txBody>
      </p:sp>
      <p:sp>
        <p:nvSpPr>
          <p:cNvPr id="15" name="Text Placeholder 7"/>
          <p:cNvSpPr>
            <a:spLocks noGrp="1"/>
          </p:cNvSpPr>
          <p:nvPr>
            <p:ph type="body" sz="quarter" idx="23"/>
          </p:nvPr>
        </p:nvSpPr>
        <p:spPr>
          <a:xfrm>
            <a:off x="501649" y="6121014"/>
            <a:ext cx="11165419" cy="260737"/>
          </a:xfrm>
        </p:spPr>
        <p:txBody>
          <a:bodyPr>
            <a:noAutofit/>
          </a:bodyPr>
          <a:lstStyle>
            <a:lvl1pPr>
              <a:spcAft>
                <a:spcPts val="0"/>
              </a:spcAft>
              <a:defRPr sz="900"/>
            </a:lvl1pPr>
          </a:lstStyle>
          <a:p>
            <a:pPr lvl="0"/>
            <a:r>
              <a:rPr lang="en-US"/>
              <a:t>Click to edit Master text styles</a:t>
            </a:r>
          </a:p>
        </p:txBody>
      </p:sp>
      <p:sp>
        <p:nvSpPr>
          <p:cNvPr id="9" name="Chart Placeholder 2"/>
          <p:cNvSpPr>
            <a:spLocks noGrp="1"/>
          </p:cNvSpPr>
          <p:nvPr>
            <p:ph type="chart" sz="quarter" idx="24"/>
          </p:nvPr>
        </p:nvSpPr>
        <p:spPr>
          <a:xfrm>
            <a:off x="501650" y="2125013"/>
            <a:ext cx="5349240" cy="3996000"/>
          </a:xfrm>
        </p:spPr>
        <p:txBody>
          <a:bodyPr>
            <a:noAutofit/>
          </a:bodyPr>
          <a:lstStyle/>
          <a:p>
            <a:r>
              <a:rPr lang="en-US"/>
              <a:t>Click icon to add chart</a:t>
            </a:r>
            <a:endParaRPr lang="en-GB" dirty="0"/>
          </a:p>
        </p:txBody>
      </p:sp>
      <p:sp>
        <p:nvSpPr>
          <p:cNvPr id="12" name="Text Placeholder 5"/>
          <p:cNvSpPr>
            <a:spLocks noGrp="1"/>
          </p:cNvSpPr>
          <p:nvPr>
            <p:ph type="body" sz="quarter" idx="25"/>
          </p:nvPr>
        </p:nvSpPr>
        <p:spPr>
          <a:xfrm>
            <a:off x="501649" y="1665288"/>
            <a:ext cx="5349240" cy="420687"/>
          </a:xfrm>
        </p:spPr>
        <p:txBody>
          <a:bodyPr>
            <a:noAutofit/>
          </a:bodyPr>
          <a:lstStyle/>
          <a:p>
            <a:pPr lvl="0"/>
            <a:r>
              <a:rPr lang="en-US" noProof="0"/>
              <a:t>Click to edit Master text styles</a:t>
            </a:r>
          </a:p>
        </p:txBody>
      </p:sp>
      <p:sp>
        <p:nvSpPr>
          <p:cNvPr id="10" name="Text Placeholder 8">
            <a:extLst>
              <a:ext uri="{FF2B5EF4-FFF2-40B4-BE49-F238E27FC236}">
                <a16:creationId xmlns:a16="http://schemas.microsoft.com/office/drawing/2014/main" id="{5D528E1B-5BDF-48B1-B9CD-A31A99631297}"/>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14" name="Title Placeholder 1">
            <a:extLst>
              <a:ext uri="{FF2B5EF4-FFF2-40B4-BE49-F238E27FC236}">
                <a16:creationId xmlns:a16="http://schemas.microsoft.com/office/drawing/2014/main" id="{56A696DA-71F5-44D5-B231-17F470D2F6A5}"/>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Tree>
    <p:extLst>
      <p:ext uri="{BB962C8B-B14F-4D97-AF65-F5344CB8AC3E}">
        <p14:creationId xmlns:p14="http://schemas.microsoft.com/office/powerpoint/2010/main" val="149045509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504000" y="2051999"/>
            <a:ext cx="3549549" cy="4069014"/>
          </a:xfrm>
          <a:prstGeom prst="rect">
            <a:avLst/>
          </a:prstGeom>
        </p:spPr>
        <p:txBody>
          <a:bodyPr>
            <a:noAutofit/>
          </a:bodyPr>
          <a:lstStyle/>
          <a:p>
            <a:r>
              <a:rPr lang="en-US" noProof="0"/>
              <a:t>Click icon to add chart</a:t>
            </a:r>
            <a:endParaRPr lang="en-US" noProof="0" dirty="0"/>
          </a:p>
        </p:txBody>
      </p:sp>
      <p:sp>
        <p:nvSpPr>
          <p:cNvPr id="18" name="Text Placeholder 8"/>
          <p:cNvSpPr>
            <a:spLocks noGrp="1"/>
          </p:cNvSpPr>
          <p:nvPr>
            <p:ph type="body" sz="quarter" idx="18"/>
          </p:nvPr>
        </p:nvSpPr>
        <p:spPr>
          <a:xfrm>
            <a:off x="501650" y="1659145"/>
            <a:ext cx="3549549" cy="392112"/>
          </a:xfrm>
        </p:spPr>
        <p:txBody>
          <a:bodyPr>
            <a:noAutofit/>
          </a:bodyPr>
          <a:lstStyle/>
          <a:p>
            <a:pPr lvl="0"/>
            <a:r>
              <a:rPr lang="en-US" noProof="0"/>
              <a:t>Click to edit Master text styles</a:t>
            </a:r>
          </a:p>
        </p:txBody>
      </p:sp>
      <p:sp>
        <p:nvSpPr>
          <p:cNvPr id="7" name="Chart Placeholder 3"/>
          <p:cNvSpPr>
            <a:spLocks noGrp="1"/>
          </p:cNvSpPr>
          <p:nvPr>
            <p:ph type="chart" sz="quarter" idx="19"/>
          </p:nvPr>
        </p:nvSpPr>
        <p:spPr>
          <a:xfrm>
            <a:off x="4322401" y="2051999"/>
            <a:ext cx="3549549" cy="4069014"/>
          </a:xfrm>
          <a:prstGeom prst="rect">
            <a:avLst/>
          </a:prstGeom>
        </p:spPr>
        <p:txBody>
          <a:bodyPr>
            <a:noAutofit/>
          </a:bodyPr>
          <a:lstStyle/>
          <a:p>
            <a:r>
              <a:rPr lang="en-US" noProof="0"/>
              <a:t>Click icon to add chart</a:t>
            </a:r>
            <a:endParaRPr lang="en-US" noProof="0" dirty="0"/>
          </a:p>
        </p:txBody>
      </p:sp>
      <p:sp>
        <p:nvSpPr>
          <p:cNvPr id="8" name="Text Placeholder 8"/>
          <p:cNvSpPr>
            <a:spLocks noGrp="1"/>
          </p:cNvSpPr>
          <p:nvPr>
            <p:ph type="body" sz="quarter" idx="20"/>
          </p:nvPr>
        </p:nvSpPr>
        <p:spPr>
          <a:xfrm>
            <a:off x="4321226" y="1659145"/>
            <a:ext cx="3549549" cy="392112"/>
          </a:xfrm>
        </p:spPr>
        <p:txBody>
          <a:bodyPr>
            <a:noAutofit/>
          </a:bodyPr>
          <a:lstStyle/>
          <a:p>
            <a:pPr lvl="0"/>
            <a:r>
              <a:rPr lang="en-US" noProof="0"/>
              <a:t>Click to edit Master text styles</a:t>
            </a:r>
          </a:p>
        </p:txBody>
      </p:sp>
      <p:sp>
        <p:nvSpPr>
          <p:cNvPr id="9" name="Chart Placeholder 3"/>
          <p:cNvSpPr>
            <a:spLocks noGrp="1"/>
          </p:cNvSpPr>
          <p:nvPr>
            <p:ph type="chart" sz="quarter" idx="21"/>
          </p:nvPr>
        </p:nvSpPr>
        <p:spPr>
          <a:xfrm>
            <a:off x="8140801" y="2051999"/>
            <a:ext cx="3549549" cy="4069014"/>
          </a:xfrm>
          <a:prstGeom prst="rect">
            <a:avLst/>
          </a:prstGeom>
        </p:spPr>
        <p:txBody>
          <a:bodyPr>
            <a:noAutofit/>
          </a:bodyPr>
          <a:lstStyle/>
          <a:p>
            <a:r>
              <a:rPr lang="en-US" noProof="0"/>
              <a:t>Click icon to add chart</a:t>
            </a:r>
            <a:endParaRPr lang="en-US" noProof="0" dirty="0"/>
          </a:p>
        </p:txBody>
      </p:sp>
      <p:sp>
        <p:nvSpPr>
          <p:cNvPr id="10" name="Text Placeholder 8"/>
          <p:cNvSpPr>
            <a:spLocks noGrp="1"/>
          </p:cNvSpPr>
          <p:nvPr>
            <p:ph type="body" sz="quarter" idx="22"/>
          </p:nvPr>
        </p:nvSpPr>
        <p:spPr>
          <a:xfrm>
            <a:off x="8140801" y="1659145"/>
            <a:ext cx="3549549" cy="398256"/>
          </a:xfrm>
        </p:spPr>
        <p:txBody>
          <a:bodyPr>
            <a:noAutofit/>
          </a:bodyPr>
          <a:lstStyle/>
          <a:p>
            <a:pPr lvl="0"/>
            <a:r>
              <a:rPr lang="en-US" noProof="0"/>
              <a:t>Click to edit Master text styles</a:t>
            </a:r>
          </a:p>
        </p:txBody>
      </p:sp>
      <p:sp>
        <p:nvSpPr>
          <p:cNvPr id="12" name="Text Placeholder 7"/>
          <p:cNvSpPr>
            <a:spLocks noGrp="1"/>
          </p:cNvSpPr>
          <p:nvPr>
            <p:ph type="body" sz="quarter" idx="23"/>
          </p:nvPr>
        </p:nvSpPr>
        <p:spPr>
          <a:xfrm>
            <a:off x="501649" y="6121014"/>
            <a:ext cx="11165419" cy="260737"/>
          </a:xfrm>
        </p:spPr>
        <p:txBody>
          <a:bodyPr>
            <a:noAutofit/>
          </a:bodyPr>
          <a:lstStyle>
            <a:lvl1pPr>
              <a:spcAft>
                <a:spcPts val="0"/>
              </a:spcAft>
              <a:defRPr sz="900"/>
            </a:lvl1pPr>
          </a:lstStyle>
          <a:p>
            <a:pPr lvl="0"/>
            <a:r>
              <a:rPr lang="en-US" noProof="0"/>
              <a:t>Click to edit Master text styles</a:t>
            </a:r>
          </a:p>
        </p:txBody>
      </p:sp>
      <p:sp>
        <p:nvSpPr>
          <p:cNvPr id="11" name="Text Placeholder 8">
            <a:extLst>
              <a:ext uri="{FF2B5EF4-FFF2-40B4-BE49-F238E27FC236}">
                <a16:creationId xmlns:a16="http://schemas.microsoft.com/office/drawing/2014/main" id="{F3BAE7D4-2DCE-493F-8804-6735FFDC6D71}"/>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13" name="Title Placeholder 1">
            <a:extLst>
              <a:ext uri="{FF2B5EF4-FFF2-40B4-BE49-F238E27FC236}">
                <a16:creationId xmlns:a16="http://schemas.microsoft.com/office/drawing/2014/main" id="{0AA8666D-884E-4CE4-A16C-E06A6E0BAE3D}"/>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Tree>
    <p:extLst>
      <p:ext uri="{BB962C8B-B14F-4D97-AF65-F5344CB8AC3E}">
        <p14:creationId xmlns:p14="http://schemas.microsoft.com/office/powerpoint/2010/main" val="325659852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vmlDrawing" Target="../drawings/vmlDrawing1.v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7"/>
            </p:custDataLst>
            <p:extLst>
              <p:ext uri="{D42A27DB-BD31-4B8C-83A1-F6EECF244321}">
                <p14:modId xmlns:p14="http://schemas.microsoft.com/office/powerpoint/2010/main" val="3423802565"/>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1044" name="think-cell Slide" r:id="rId18" imgW="270" imgH="270" progId="TCLayout.ActiveDocument.1">
                  <p:embed/>
                </p:oleObj>
              </mc:Choice>
              <mc:Fallback>
                <p:oleObj name="think-cell Slide" r:id="rId18" imgW="270" imgH="270" progId="TCLayout.ActiveDocument.1">
                  <p:embed/>
                  <p:pic>
                    <p:nvPicPr>
                      <p:cNvPr id="4" name="Object 3" hidden="1"/>
                      <p:cNvPicPr/>
                      <p:nvPr/>
                    </p:nvPicPr>
                    <p:blipFill>
                      <a:blip r:embed="rId19"/>
                      <a:stretch>
                        <a:fillRect/>
                      </a:stretch>
                    </p:blipFill>
                    <p:spPr>
                      <a:xfrm>
                        <a:off x="2118"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501651" y="317501"/>
            <a:ext cx="11188700" cy="309820"/>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15" name="CaseCode"/>
          <p:cNvSpPr txBox="1"/>
          <p:nvPr/>
        </p:nvSpPr>
        <p:spPr>
          <a:xfrm>
            <a:off x="6335184" y="6477000"/>
            <a:ext cx="4896560" cy="276999"/>
          </a:xfrm>
          <a:prstGeom prst="rect">
            <a:avLst/>
          </a:prstGeom>
          <a:noFill/>
        </p:spPr>
        <p:txBody>
          <a:bodyPr wrap="square" lIns="0" tIns="0" rIns="0" bIns="0" rtlCol="0">
            <a:spAutoFit/>
          </a:bodyPr>
          <a:lstStyle/>
          <a:p>
            <a:pPr marL="0" indent="0" algn="r">
              <a:spcBef>
                <a:spcPts val="0"/>
              </a:spcBef>
              <a:buSzPct val="100000"/>
              <a:buFont typeface="Arial"/>
              <a:buNone/>
            </a:pPr>
            <a:r>
              <a:rPr lang="en-US" sz="900" noProof="0" dirty="0">
                <a:solidFill>
                  <a:schemeClr val="tx1"/>
                </a:solidFill>
                <a:latin typeface="Calibri" panose="020F0502020204030204" pitchFamily="34" charset="0"/>
                <a:cs typeface="Calibri" panose="020F0502020204030204" pitchFamily="34" charset="0"/>
              </a:rPr>
              <a:t>Workshop: Prototyping</a:t>
            </a:r>
            <a:br>
              <a:rPr lang="en-US" sz="900" noProof="0" dirty="0">
                <a:solidFill>
                  <a:schemeClr val="tx1"/>
                </a:solidFill>
                <a:latin typeface="Calibri" panose="020F0502020204030204" pitchFamily="34" charset="0"/>
                <a:cs typeface="Calibri" panose="020F0502020204030204" pitchFamily="34" charset="0"/>
              </a:rPr>
            </a:br>
            <a:r>
              <a:rPr lang="en-US" sz="900" noProof="0" dirty="0">
                <a:solidFill>
                  <a:schemeClr val="tx1"/>
                </a:solidFill>
                <a:latin typeface="Calibri" panose="020F0502020204030204" pitchFamily="34" charset="0"/>
                <a:cs typeface="Calibri" panose="020F0502020204030204" pitchFamily="34" charset="0"/>
              </a:rPr>
              <a:t>[To edit, click View &gt; Slide Master &gt; Slide Master]</a:t>
            </a:r>
          </a:p>
        </p:txBody>
      </p:sp>
      <p:sp>
        <p:nvSpPr>
          <p:cNvPr id="18" name="Copyright"/>
          <p:cNvSpPr txBox="1"/>
          <p:nvPr/>
        </p:nvSpPr>
        <p:spPr>
          <a:xfrm>
            <a:off x="501649" y="6477001"/>
            <a:ext cx="5355168" cy="138499"/>
          </a:xfrm>
          <a:prstGeom prst="rect">
            <a:avLst/>
          </a:prstGeom>
          <a:noFill/>
        </p:spPr>
        <p:txBody>
          <a:bodyPr wrap="square" lIns="0" tIns="0" rIns="0" bIns="0" rtlCol="0">
            <a:spAutoFit/>
          </a:bodyPr>
          <a:lstStyle/>
          <a:p>
            <a:pPr marL="0" indent="0">
              <a:spcBef>
                <a:spcPts val="600"/>
              </a:spcBef>
              <a:buSzPct val="100000"/>
              <a:buFont typeface="Arial"/>
              <a:buNone/>
            </a:pPr>
            <a:r>
              <a:rPr lang="en-US" sz="900" noProof="0" dirty="0">
                <a:solidFill>
                  <a:schemeClr val="tx1"/>
                </a:solidFill>
                <a:latin typeface="Calibri" panose="020F0502020204030204" pitchFamily="34" charset="0"/>
                <a:cs typeface="Calibri" panose="020F0502020204030204" pitchFamily="34" charset="0"/>
              </a:rPr>
              <a:t>Deloitte 2021</a:t>
            </a:r>
          </a:p>
        </p:txBody>
      </p:sp>
      <p:sp>
        <p:nvSpPr>
          <p:cNvPr id="19" name="Text Placeholder 18"/>
          <p:cNvSpPr>
            <a:spLocks noGrp="1"/>
          </p:cNvSpPr>
          <p:nvPr>
            <p:ph type="body" idx="1"/>
          </p:nvPr>
        </p:nvSpPr>
        <p:spPr>
          <a:xfrm>
            <a:off x="501650" y="1665289"/>
            <a:ext cx="11188700" cy="4716462"/>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TextBox 2"/>
          <p:cNvSpPr txBox="1"/>
          <p:nvPr/>
        </p:nvSpPr>
        <p:spPr>
          <a:xfrm>
            <a:off x="11382377" y="6477001"/>
            <a:ext cx="307975" cy="138499"/>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900" noProof="0" smtClean="0">
                <a:solidFill>
                  <a:schemeClr val="tx1"/>
                </a:solidFill>
                <a:latin typeface="Calibri" panose="020F0502020204030204" pitchFamily="34" charset="0"/>
                <a:cs typeface="Calibri" panose="020F0502020204030204" pitchFamily="34" charset="0"/>
              </a:rPr>
              <a:pPr marL="0" indent="0" algn="r">
                <a:spcBef>
                  <a:spcPts val="600"/>
                </a:spcBef>
                <a:buSzPct val="100000"/>
                <a:buFont typeface="Arial"/>
                <a:buNone/>
              </a:pPr>
              <a:t>‹#›</a:t>
            </a:fld>
            <a:endParaRPr lang="en-US" sz="900" noProof="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39119531"/>
      </p:ext>
    </p:extLst>
  </p:cSld>
  <p:clrMap bg1="lt1" tx1="dk1" bg2="lt2" tx2="dk2" accent1="accent1" accent2="accent2" accent3="accent3" accent4="accent4" accent5="accent5" accent6="accent6" hlink="hlink" folHlink="folHlink"/>
  <p:sldLayoutIdLst>
    <p:sldLayoutId id="2147484061" r:id="rId1"/>
    <p:sldLayoutId id="2147484062" r:id="rId2"/>
    <p:sldLayoutId id="2147483816" r:id="rId3"/>
    <p:sldLayoutId id="2147483817" r:id="rId4"/>
    <p:sldLayoutId id="2147484067" r:id="rId5"/>
    <p:sldLayoutId id="2147484072" r:id="rId6"/>
    <p:sldLayoutId id="2147484074" r:id="rId7"/>
    <p:sldLayoutId id="2147484075" r:id="rId8"/>
    <p:sldLayoutId id="2147484078" r:id="rId9"/>
    <p:sldLayoutId id="2147484086" r:id="rId10"/>
    <p:sldLayoutId id="2147484087" r:id="rId11"/>
    <p:sldLayoutId id="2147484088" r:id="rId12"/>
    <p:sldLayoutId id="2147484105" r:id="rId13"/>
    <p:sldLayoutId id="2147484091" r:id="rId14"/>
  </p:sldLayoutIdLst>
  <p:transition>
    <p:fade/>
  </p:transition>
  <p:hf hdr="0" dt="0"/>
  <p:txStyles>
    <p:titleStyle>
      <a:lvl1pPr algn="l" defTabSz="914400" rtl="0" eaLnBrk="1" latinLnBrk="0" hangingPunct="1">
        <a:spcBef>
          <a:spcPct val="0"/>
        </a:spcBef>
        <a:buNone/>
        <a:defRPr sz="2100" kern="1200">
          <a:solidFill>
            <a:schemeClr val="tx1"/>
          </a:solidFill>
          <a:latin typeface="+mn-lt"/>
          <a:ea typeface="+mj-ea"/>
          <a:cs typeface="Calibri Light" panose="020F0302020204030204" pitchFamily="34" charset="0"/>
        </a:defRPr>
      </a:lvl1pPr>
    </p:titleStyle>
    <p:bodyStyle>
      <a:lvl1pPr marL="0" indent="0" algn="l" defTabSz="914400" rtl="0" eaLnBrk="1" latinLnBrk="0" hangingPunct="1">
        <a:spcBef>
          <a:spcPts val="0"/>
        </a:spcBef>
        <a:spcAft>
          <a:spcPts val="1000"/>
        </a:spcAft>
        <a:buSzPct val="100000"/>
        <a:buFontTx/>
        <a:buNone/>
        <a:defRPr sz="1300" b="0" kern="1200">
          <a:solidFill>
            <a:schemeClr val="tx1"/>
          </a:solidFill>
          <a:latin typeface="+mn-lt"/>
          <a:ea typeface="+mn-ea"/>
          <a:cs typeface="Calibri Light" panose="020F0302020204030204" pitchFamily="34" charset="0"/>
        </a:defRPr>
      </a:lvl1pPr>
      <a:lvl2pPr marL="139700" indent="-139700" algn="l" defTabSz="914400" rtl="0" eaLnBrk="1" latinLnBrk="0" hangingPunct="1">
        <a:spcBef>
          <a:spcPts val="0"/>
        </a:spcBef>
        <a:spcAft>
          <a:spcPts val="1000"/>
        </a:spcAft>
        <a:buClrTx/>
        <a:buSzPct val="100000"/>
        <a:buFont typeface="Arial" panose="020B0604020202020204" pitchFamily="34" charset="0"/>
        <a:buChar char="•"/>
        <a:defRPr lang="en-US" sz="1300" b="1" kern="1200" dirty="0" smtClean="0">
          <a:solidFill>
            <a:schemeClr val="tx1"/>
          </a:solidFill>
          <a:latin typeface="+mj-lt"/>
          <a:ea typeface="+mn-ea"/>
          <a:cs typeface="Calibri Light" panose="020F0302020204030204" pitchFamily="34" charset="0"/>
        </a:defRPr>
      </a:lvl2pPr>
      <a:lvl3pPr marL="304800" indent="-139700" algn="l" defTabSz="914400" rtl="0" eaLnBrk="1" latinLnBrk="0" hangingPunct="1">
        <a:spcBef>
          <a:spcPts val="0"/>
        </a:spcBef>
        <a:spcAft>
          <a:spcPts val="1000"/>
        </a:spcAft>
        <a:buClrTx/>
        <a:buSzPct val="100000"/>
        <a:buFont typeface="Arial" panose="020B0604020202020204" pitchFamily="34" charset="0"/>
        <a:buChar char="−"/>
        <a:defRPr lang="en-US" sz="1300" kern="1200" dirty="0" smtClean="0">
          <a:solidFill>
            <a:schemeClr val="tx1"/>
          </a:solidFill>
          <a:latin typeface="+mn-lt"/>
          <a:ea typeface="+mn-ea"/>
          <a:cs typeface="Calibri Light" panose="020F0302020204030204" pitchFamily="34" charset="0"/>
        </a:defRPr>
      </a:lvl3pPr>
      <a:lvl4pPr marL="469900" indent="-139700" algn="l" defTabSz="914400" rtl="0" eaLnBrk="1" latinLnBrk="0" hangingPunct="1">
        <a:spcBef>
          <a:spcPts val="0"/>
        </a:spcBef>
        <a:spcAft>
          <a:spcPts val="1000"/>
        </a:spcAft>
        <a:buClrTx/>
        <a:buSzPct val="100000"/>
        <a:buFont typeface="Arial" panose="020B0604020202020204" pitchFamily="34" charset="0"/>
        <a:buChar char="◦"/>
        <a:defRPr lang="en-US" sz="1300" kern="1200" baseline="0" dirty="0" smtClean="0">
          <a:solidFill>
            <a:schemeClr val="tx1"/>
          </a:solidFill>
          <a:latin typeface="+mn-lt"/>
          <a:ea typeface="+mn-ea"/>
          <a:cs typeface="Calibri Light" panose="020F0302020204030204" pitchFamily="34" charset="0"/>
        </a:defRPr>
      </a:lvl4pPr>
      <a:lvl5pPr marL="635000" indent="-139700" algn="l" defTabSz="798513" rtl="0" eaLnBrk="1" latinLnBrk="0" hangingPunct="1">
        <a:spcBef>
          <a:spcPts val="0"/>
        </a:spcBef>
        <a:spcAft>
          <a:spcPts val="1000"/>
        </a:spcAft>
        <a:buClrTx/>
        <a:buSzPct val="100000"/>
        <a:buFont typeface="Arial" panose="020B0604020202020204" pitchFamily="34" charset="0"/>
        <a:buChar char="−"/>
        <a:tabLst/>
        <a:defRPr lang="en-US" sz="1300" kern="1200" baseline="0" dirty="0" smtClean="0">
          <a:solidFill>
            <a:schemeClr val="tx1"/>
          </a:solidFill>
          <a:latin typeface="+mn-lt"/>
          <a:ea typeface="+mn-ea"/>
          <a:cs typeface="Calibri Light" panose="020F0302020204030204" pitchFamily="34" charset="0"/>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0" orient="horz" pos="4081">
          <p15:clr>
            <a:srgbClr val="F26B43"/>
          </p15:clr>
        </p15:guide>
        <p15:guide id="46" orient="horz" pos="4020" userDrawn="1">
          <p15:clr>
            <a:srgbClr val="F26B43"/>
          </p15:clr>
        </p15:guide>
        <p15:guide id="51" orient="horz" pos="4080" userDrawn="1">
          <p15:clr>
            <a:srgbClr val="F26B43"/>
          </p15:clr>
        </p15:guide>
        <p15:guide id="52" pos="3840" userDrawn="1">
          <p15:clr>
            <a:srgbClr val="F26B43"/>
          </p15:clr>
        </p15:guide>
        <p15:guide id="53" pos="3912" userDrawn="1">
          <p15:clr>
            <a:srgbClr val="F26B43"/>
          </p15:clr>
        </p15:guide>
        <p15:guide id="54" pos="3768" userDrawn="1">
          <p15:clr>
            <a:srgbClr val="F26B43"/>
          </p15:clr>
        </p15:guide>
        <p15:guide id="55" pos="4968" userDrawn="1">
          <p15:clr>
            <a:srgbClr val="F26B43"/>
          </p15:clr>
        </p15:guide>
        <p15:guide id="56" pos="5088" userDrawn="1">
          <p15:clr>
            <a:srgbClr val="F26B43"/>
          </p15:clr>
        </p15:guide>
        <p15:guide id="57" pos="6168" userDrawn="1">
          <p15:clr>
            <a:srgbClr val="F26B43"/>
          </p15:clr>
        </p15:guide>
        <p15:guide id="58" pos="6288" userDrawn="1">
          <p15:clr>
            <a:srgbClr val="F26B43"/>
          </p15:clr>
        </p15:guide>
        <p15:guide id="59" pos="2712" userDrawn="1">
          <p15:clr>
            <a:srgbClr val="F26B43"/>
          </p15:clr>
        </p15:guide>
        <p15:guide id="60" pos="2592" userDrawn="1">
          <p15:clr>
            <a:srgbClr val="F26B43"/>
          </p15:clr>
        </p15:guide>
        <p15:guide id="61" pos="1512" userDrawn="1">
          <p15:clr>
            <a:srgbClr val="F26B43"/>
          </p15:clr>
        </p15:guide>
        <p15:guide id="62" pos="1392" userDrawn="1">
          <p15:clr>
            <a:srgbClr val="F26B43"/>
          </p15:clr>
        </p15:guide>
        <p15:guide id="63" pos="312" userDrawn="1">
          <p15:clr>
            <a:srgbClr val="F26B43"/>
          </p15:clr>
        </p15:guide>
        <p15:guide id="64" orient="horz" pos="1056" userDrawn="1">
          <p15:clr>
            <a:srgbClr val="F26B43"/>
          </p15:clr>
        </p15:guide>
        <p15:guide id="65" orient="horz" pos="2232" userDrawn="1">
          <p15:clr>
            <a:srgbClr val="F26B43"/>
          </p15:clr>
        </p15:guide>
        <p15:guide id="66" orient="horz" pos="19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image" Target="../media/image3.jfif"/><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jf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3">
            <a:extLst>
              <a:ext uri="{FF2B5EF4-FFF2-40B4-BE49-F238E27FC236}">
                <a16:creationId xmlns:a16="http://schemas.microsoft.com/office/drawing/2014/main" id="{FE4CCF83-51CA-4F3A-87A8-6195ED72041A}"/>
              </a:ext>
            </a:extLst>
          </p:cNvPr>
          <p:cNvSpPr txBox="1">
            <a:spLocks/>
          </p:cNvSpPr>
          <p:nvPr/>
        </p:nvSpPr>
        <p:spPr bwMode="gray">
          <a:xfrm>
            <a:off x="475200" y="6362699"/>
            <a:ext cx="5594349" cy="298451"/>
          </a:xfrm>
          <a:prstGeom prst="rect">
            <a:avLst/>
          </a:prstGeom>
        </p:spPr>
        <p:txBody>
          <a:bodyPr/>
          <a:lstStyle>
            <a:lvl1pPr marL="0" indent="0" algn="l" defTabSz="914400" rtl="0" eaLnBrk="1" latinLnBrk="0" hangingPunct="1">
              <a:spcBef>
                <a:spcPts val="0"/>
              </a:spcBef>
              <a:spcAft>
                <a:spcPts val="1000"/>
              </a:spcAft>
              <a:buSzPct val="100000"/>
              <a:buFontTx/>
              <a:buNone/>
              <a:defRPr sz="1300" b="0" kern="1200">
                <a:solidFill>
                  <a:schemeClr val="tx1"/>
                </a:solidFill>
                <a:latin typeface="+mn-lt"/>
                <a:ea typeface="+mn-ea"/>
                <a:cs typeface="Calibri Light" panose="020F0302020204030204" pitchFamily="34" charset="0"/>
              </a:defRPr>
            </a:lvl1pPr>
            <a:lvl2pPr marL="139700" indent="-139700" algn="l" defTabSz="914400" rtl="0" eaLnBrk="1" latinLnBrk="0" hangingPunct="1">
              <a:spcBef>
                <a:spcPts val="0"/>
              </a:spcBef>
              <a:spcAft>
                <a:spcPts val="1000"/>
              </a:spcAft>
              <a:buClrTx/>
              <a:buSzPct val="100000"/>
              <a:buFont typeface="Arial" panose="020B0604020202020204" pitchFamily="34" charset="0"/>
              <a:buChar char="•"/>
              <a:defRPr lang="en-US" sz="1300" b="1" kern="1200" dirty="0" smtClean="0">
                <a:solidFill>
                  <a:schemeClr val="tx1"/>
                </a:solidFill>
                <a:latin typeface="+mj-lt"/>
                <a:ea typeface="+mn-ea"/>
                <a:cs typeface="Calibri Light" panose="020F0302020204030204" pitchFamily="34" charset="0"/>
              </a:defRPr>
            </a:lvl2pPr>
            <a:lvl3pPr marL="304800" indent="-139700" algn="l" defTabSz="914400" rtl="0" eaLnBrk="1" latinLnBrk="0" hangingPunct="1">
              <a:spcBef>
                <a:spcPts val="0"/>
              </a:spcBef>
              <a:spcAft>
                <a:spcPts val="1000"/>
              </a:spcAft>
              <a:buClrTx/>
              <a:buSzPct val="100000"/>
              <a:buFont typeface="Arial" panose="020B0604020202020204" pitchFamily="34" charset="0"/>
              <a:buChar char="−"/>
              <a:defRPr lang="en-US" sz="1300" kern="1200" dirty="0" smtClean="0">
                <a:solidFill>
                  <a:schemeClr val="tx1"/>
                </a:solidFill>
                <a:latin typeface="+mn-lt"/>
                <a:ea typeface="+mn-ea"/>
                <a:cs typeface="Calibri Light" panose="020F0302020204030204" pitchFamily="34" charset="0"/>
              </a:defRPr>
            </a:lvl3pPr>
            <a:lvl4pPr marL="469900" indent="-139700" algn="l" defTabSz="914400" rtl="0" eaLnBrk="1" latinLnBrk="0" hangingPunct="1">
              <a:spcBef>
                <a:spcPts val="0"/>
              </a:spcBef>
              <a:spcAft>
                <a:spcPts val="1000"/>
              </a:spcAft>
              <a:buClrTx/>
              <a:buSzPct val="100000"/>
              <a:buFont typeface="Arial" panose="020B0604020202020204" pitchFamily="34" charset="0"/>
              <a:buChar char="◦"/>
              <a:defRPr lang="en-US" sz="1300" kern="1200" baseline="0" dirty="0" smtClean="0">
                <a:solidFill>
                  <a:schemeClr val="tx1"/>
                </a:solidFill>
                <a:latin typeface="+mn-lt"/>
                <a:ea typeface="+mn-ea"/>
                <a:cs typeface="Calibri Light" panose="020F0302020204030204" pitchFamily="34" charset="0"/>
              </a:defRPr>
            </a:lvl4pPr>
            <a:lvl5pPr marL="635000" indent="-139700" algn="l" defTabSz="798513" rtl="0" eaLnBrk="1" latinLnBrk="0" hangingPunct="1">
              <a:spcBef>
                <a:spcPts val="0"/>
              </a:spcBef>
              <a:spcAft>
                <a:spcPts val="1000"/>
              </a:spcAft>
              <a:buClrTx/>
              <a:buSzPct val="100000"/>
              <a:buFont typeface="Arial" panose="020B0604020202020204" pitchFamily="34" charset="0"/>
              <a:buChar char="−"/>
              <a:tabLst/>
              <a:defRPr lang="en-US" sz="1300" kern="1200" baseline="0" dirty="0" smtClean="0">
                <a:solidFill>
                  <a:schemeClr val="tx1"/>
                </a:solidFill>
                <a:latin typeface="+mn-lt"/>
                <a:ea typeface="+mn-ea"/>
                <a:cs typeface="Calibri Light" panose="020F0302020204030204" pitchFamily="34" charset="0"/>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US" dirty="0">
                <a:cs typeface="Calibri" panose="020F0502020204030204" pitchFamily="34" charset="0"/>
              </a:rPr>
              <a:t>Author, legal entity or date</a:t>
            </a:r>
          </a:p>
        </p:txBody>
      </p:sp>
      <p:sp>
        <p:nvSpPr>
          <p:cNvPr id="13" name="Textplatzhalter 12">
            <a:extLst>
              <a:ext uri="{FF2B5EF4-FFF2-40B4-BE49-F238E27FC236}">
                <a16:creationId xmlns:a16="http://schemas.microsoft.com/office/drawing/2014/main" id="{BC66D1F8-4369-41EF-80B7-2A76982369B8}"/>
              </a:ext>
            </a:extLst>
          </p:cNvPr>
          <p:cNvSpPr>
            <a:spLocks noGrp="1"/>
          </p:cNvSpPr>
          <p:nvPr>
            <p:ph type="body" sz="quarter" idx="4294967295"/>
          </p:nvPr>
        </p:nvSpPr>
        <p:spPr>
          <a:xfrm>
            <a:off x="463296" y="6365848"/>
            <a:ext cx="4446269" cy="273050"/>
          </a:xfrm>
        </p:spPr>
        <p:txBody>
          <a:bodyPr/>
          <a:lstStyle/>
          <a:p>
            <a:r>
              <a:rPr lang="en-US" dirty="0"/>
              <a:t>Matthias Schneider, Marcel Bartsch, Yannick Lackas</a:t>
            </a:r>
          </a:p>
        </p:txBody>
      </p:sp>
      <p:pic>
        <p:nvPicPr>
          <p:cNvPr id="17" name="Picture 2">
            <a:extLst>
              <a:ext uri="{FF2B5EF4-FFF2-40B4-BE49-F238E27FC236}">
                <a16:creationId xmlns:a16="http://schemas.microsoft.com/office/drawing/2014/main" id="{86416F42-849C-4625-9B7A-5005C4276F99}"/>
              </a:ext>
            </a:extLst>
          </p:cNvPr>
          <p:cNvPicPr>
            <a:picLocks noGrp="1" noChangeAspect="1" noChangeArrowheads="1"/>
          </p:cNvPicPr>
          <p:nvPr>
            <p:ph type="pic" sz="quarter" idx="11"/>
          </p:nvPr>
        </p:nvPicPr>
        <p:blipFill rotWithShape="1">
          <a:blip r:embed="rId3">
            <a:extLst>
              <a:ext uri="{28A0092B-C50C-407E-A947-70E740481C1C}">
                <a14:useLocalDpi xmlns:a14="http://schemas.microsoft.com/office/drawing/2010/main" val="0"/>
              </a:ext>
            </a:extLst>
          </a:blip>
          <a:srcRect l="537" r="537"/>
          <a:stretch/>
        </p:blipFill>
        <p:spPr bwMode="gray">
          <a:xfrm>
            <a:off x="3753433" y="1089000"/>
            <a:ext cx="4685135" cy="4680000"/>
          </a:xfrm>
          <a:noFill/>
          <a:extLst>
            <a:ext uri="{909E8E84-426E-40DD-AFC4-6F175D3DCCD1}">
              <a14:hiddenFill xmlns:a14="http://schemas.microsoft.com/office/drawing/2010/main">
                <a:solidFill>
                  <a:srgbClr val="FFFFFF"/>
                </a:solidFill>
              </a14:hiddenFill>
            </a:ext>
          </a:extLst>
        </p:spPr>
      </p:pic>
      <p:sp>
        <p:nvSpPr>
          <p:cNvPr id="12" name="Titel 11">
            <a:extLst>
              <a:ext uri="{FF2B5EF4-FFF2-40B4-BE49-F238E27FC236}">
                <a16:creationId xmlns:a16="http://schemas.microsoft.com/office/drawing/2014/main" id="{C33FA4C7-0730-4480-935B-FD0A35D74B16}"/>
              </a:ext>
            </a:extLst>
          </p:cNvPr>
          <p:cNvSpPr>
            <a:spLocks noGrp="1"/>
          </p:cNvSpPr>
          <p:nvPr>
            <p:ph type="ctrTitle"/>
          </p:nvPr>
        </p:nvSpPr>
        <p:spPr>
          <a:xfrm>
            <a:off x="463296" y="5186209"/>
            <a:ext cx="4446269" cy="895983"/>
          </a:xfrm>
        </p:spPr>
        <p:txBody>
          <a:bodyPr/>
          <a:lstStyle/>
          <a:p>
            <a:r>
              <a:rPr lang="de-DE" dirty="0"/>
              <a:t>Workshop</a:t>
            </a:r>
            <a:br>
              <a:rPr lang="de-DE" dirty="0"/>
            </a:br>
            <a:r>
              <a:rPr lang="de-DE" dirty="0" err="1">
                <a:solidFill>
                  <a:schemeClr val="bg1"/>
                </a:solidFill>
              </a:rPr>
              <a:t>Prototyping</a:t>
            </a:r>
            <a:endParaRPr lang="de-DE" dirty="0"/>
          </a:p>
        </p:txBody>
      </p:sp>
    </p:spTree>
    <p:extLst>
      <p:ext uri="{BB962C8B-B14F-4D97-AF65-F5344CB8AC3E}">
        <p14:creationId xmlns:p14="http://schemas.microsoft.com/office/powerpoint/2010/main" val="165439171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62DCEF-3D8C-4E29-8B65-84F7EBF133D8}"/>
              </a:ext>
            </a:extLst>
          </p:cNvPr>
          <p:cNvSpPr>
            <a:spLocks noGrp="1"/>
          </p:cNvSpPr>
          <p:nvPr>
            <p:ph type="title"/>
          </p:nvPr>
        </p:nvSpPr>
        <p:spPr/>
        <p:txBody>
          <a:bodyPr/>
          <a:lstStyle/>
          <a:p>
            <a:r>
              <a:rPr lang="en-US" dirty="0">
                <a:solidFill>
                  <a:schemeClr val="bg1"/>
                </a:solidFill>
              </a:rPr>
              <a:t>Coding Session – Excursion: NLP &amp; text summarization</a:t>
            </a:r>
          </a:p>
        </p:txBody>
      </p:sp>
    </p:spTree>
    <p:extLst>
      <p:ext uri="{BB962C8B-B14F-4D97-AF65-F5344CB8AC3E}">
        <p14:creationId xmlns:p14="http://schemas.microsoft.com/office/powerpoint/2010/main" val="193250430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dirty="0">
                <a:solidFill>
                  <a:schemeClr val="tx1"/>
                </a:solidFill>
              </a:rPr>
              <a:t>Summary</a:t>
            </a:r>
          </a:p>
        </p:txBody>
      </p:sp>
    </p:spTree>
    <p:extLst>
      <p:ext uri="{BB962C8B-B14F-4D97-AF65-F5344CB8AC3E}">
        <p14:creationId xmlns:p14="http://schemas.microsoft.com/office/powerpoint/2010/main" val="237928140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dirty="0">
                <a:solidFill>
                  <a:schemeClr val="tx1"/>
                </a:solidFill>
              </a:rPr>
              <a:t>Q&amp;A</a:t>
            </a:r>
          </a:p>
        </p:txBody>
      </p:sp>
    </p:spTree>
    <p:extLst>
      <p:ext uri="{BB962C8B-B14F-4D97-AF65-F5344CB8AC3E}">
        <p14:creationId xmlns:p14="http://schemas.microsoft.com/office/powerpoint/2010/main" val="205244863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FB2227ED-6EBE-43A5-93E8-2EFD565C84D2}"/>
              </a:ext>
            </a:extLst>
          </p:cNvPr>
          <p:cNvSpPr>
            <a:spLocks noGrp="1"/>
          </p:cNvSpPr>
          <p:nvPr>
            <p:ph type="body" sz="quarter" idx="13"/>
          </p:nvPr>
        </p:nvSpPr>
        <p:spPr/>
        <p:txBody>
          <a:bodyPr/>
          <a:lstStyle/>
          <a:p>
            <a:r>
              <a:rPr lang="de-DE" dirty="0"/>
              <a:t> Deloitte bezieht sich auf Deloitte </a:t>
            </a:r>
            <a:r>
              <a:rPr lang="de-DE" dirty="0" err="1"/>
              <a:t>Touche</a:t>
            </a:r>
            <a:r>
              <a:rPr lang="de-DE" dirty="0"/>
              <a:t> </a:t>
            </a:r>
            <a:r>
              <a:rPr lang="de-DE" dirty="0" err="1"/>
              <a:t>Tohmatsu</a:t>
            </a:r>
            <a:r>
              <a:rPr lang="de-DE" dirty="0"/>
              <a:t> Limited („DTTL“), ihr weltweites Netzwerk von Mitgliedsunternehmen und ihre verbundenen Unternehmen (zusammen die „Deloitte-Organisation“). DTTL (auch „Deloitte Global“ genannt) und jedes ihrer Mitgliedsunternehmen sowie ihre verbundenen Unternehmen sind rechtlich selbstständige und unabhängige Unternehmen, die sich gegenüber Dritten nicht gegenseitig verpflichten oder binden können. DTTL, jedes DTTL-Mitgliedsunternehmen und verbundene Unternehmen haften nur für ihre eigenen Handlungen und Unterlassungen und nicht für die der anderen. DTTL erbringt selbst keine Leistungen gegenüber Mandanten. Weitere Informationen finden Sie unter www.deloitte.com/de/UeberUns.</a:t>
            </a:r>
          </a:p>
          <a:p>
            <a:r>
              <a:rPr lang="de-DE" dirty="0"/>
              <a:t>Deloitte ist ein weltweit führender Dienstleister in den Bereichen Audit und Assurance, Risk Advisory, Steuerberatung, Financial Advisory und Consulting und damit verbundenen Dienstleistungen; Rechtsberatung wird in Deutschland von Deloitte Legal erbracht. Unser weltweites Netzwerk von Mitgliedsgesellschaften und verbundenen Unternehmen in mehr als 150 Ländern (zusammen die „Deloitte Organisation“) erbringt Leistungen für vier von fünf Fortune Global 500®-Unternehmen. Erfahren Sie mehr darüber, wie rund 330.000 Mitarbeiter von Deloitte das Leitbild „</a:t>
            </a:r>
            <a:r>
              <a:rPr lang="de-DE" dirty="0" err="1"/>
              <a:t>making</a:t>
            </a:r>
            <a:r>
              <a:rPr lang="de-DE" dirty="0"/>
              <a:t> an </a:t>
            </a:r>
            <a:r>
              <a:rPr lang="de-DE" dirty="0" err="1"/>
              <a:t>impact</a:t>
            </a:r>
            <a:r>
              <a:rPr lang="de-DE" dirty="0"/>
              <a:t> </a:t>
            </a:r>
            <a:r>
              <a:rPr lang="de-DE" dirty="0" err="1"/>
              <a:t>that</a:t>
            </a:r>
            <a:r>
              <a:rPr lang="de-DE" dirty="0"/>
              <a:t> </a:t>
            </a:r>
            <a:r>
              <a:rPr lang="de-DE" dirty="0" err="1"/>
              <a:t>matters</a:t>
            </a:r>
            <a:r>
              <a:rPr lang="de-DE" dirty="0"/>
              <a:t>“ täglich leben: www.deloitte.com/de. </a:t>
            </a:r>
          </a:p>
          <a:p>
            <a:r>
              <a:rPr lang="de-DE" dirty="0"/>
              <a:t>Diese Veröffentlichung enthält ausschließlich allgemeine Informationen. Weder die Deloitte GmbH Wirtschaftsprüfungsgesellschaft noch Deloitte </a:t>
            </a:r>
            <a:r>
              <a:rPr lang="de-DE" dirty="0" err="1"/>
              <a:t>Touche</a:t>
            </a:r>
            <a:r>
              <a:rPr lang="de-DE" dirty="0"/>
              <a:t> </a:t>
            </a:r>
            <a:r>
              <a:rPr lang="de-DE" dirty="0" err="1"/>
              <a:t>Tohmatsu</a:t>
            </a:r>
            <a:r>
              <a:rPr lang="de-DE" dirty="0"/>
              <a:t> Limited („DTTL“), ihr weltweites Netzwerk von Mitgliedsunternehmen noch deren verbundene Unternehmen (zusammen die „Deloitte-Organisation“) erbringen mit dieser Veröffentlichung eine professionelle Dienstleistung. Diese Veröffentlichung ist nicht geeignet, um geschäftliche oder finanzielle Entscheidungen zu treffen oder Handlungen vorzunehmen. Hierzu sollten Sie sich von einem qualifizierten Berater in Bezug auf den Einzelfall beraten lassen.</a:t>
            </a:r>
          </a:p>
          <a:p>
            <a:r>
              <a:rPr lang="de-DE" dirty="0"/>
              <a:t>Es werden keine (ausdrücklichen oder stillschweigenden) Aussagen, Garantien oder Zusicherungen hinsichtlich der Richtigkeit oder Vollständigkeit der Informationen in dieser Veröffentlichung gemacht, und weder DTTL noch ihre Mitgliedsunternehmen, verbundene Unternehmen, Mitarbeiter oder Bevollmächtigten haften oder sind verantwortlich für Verluste oder Schäden jeglicher Art, die direkt oder indirekt im Zusammenhang mit Personen entstehen, die sich auf diese Veröffentlichung verlassen. DTTL und jede ihrer Mitgliedsunternehmen sowie ihre verbundenen Unternehmen sind rechtlich selbstständige und unabhängige Unternehmen. </a:t>
            </a:r>
          </a:p>
        </p:txBody>
      </p:sp>
      <p:sp>
        <p:nvSpPr>
          <p:cNvPr id="3" name="Bildplatzhalter 2">
            <a:extLst>
              <a:ext uri="{FF2B5EF4-FFF2-40B4-BE49-F238E27FC236}">
                <a16:creationId xmlns:a16="http://schemas.microsoft.com/office/drawing/2014/main" id="{7C602198-2FC1-47A2-BEC0-3CBF8F2D2E3A}"/>
              </a:ext>
            </a:extLst>
          </p:cNvPr>
          <p:cNvSpPr>
            <a:spLocks noGrp="1"/>
          </p:cNvSpPr>
          <p:nvPr>
            <p:ph type="pic" sz="quarter" idx="14"/>
          </p:nvPr>
        </p:nvSpPr>
        <p:spPr/>
      </p:sp>
      <p:sp>
        <p:nvSpPr>
          <p:cNvPr id="4" name="Textplatzhalter 3">
            <a:extLst>
              <a:ext uri="{FF2B5EF4-FFF2-40B4-BE49-F238E27FC236}">
                <a16:creationId xmlns:a16="http://schemas.microsoft.com/office/drawing/2014/main" id="{9EFED4AF-B225-4C0D-A028-08DB67ADF4C2}"/>
              </a:ext>
            </a:extLst>
          </p:cNvPr>
          <p:cNvSpPr>
            <a:spLocks noGrp="1"/>
          </p:cNvSpPr>
          <p:nvPr>
            <p:ph type="body" sz="quarter" idx="15"/>
          </p:nvPr>
        </p:nvSpPr>
        <p:spPr/>
        <p:txBody>
          <a:bodyPr/>
          <a:lstStyle/>
          <a:p>
            <a:endParaRPr lang="de-DE"/>
          </a:p>
        </p:txBody>
      </p:sp>
    </p:spTree>
    <p:extLst>
      <p:ext uri="{BB962C8B-B14F-4D97-AF65-F5344CB8AC3E}">
        <p14:creationId xmlns:p14="http://schemas.microsoft.com/office/powerpoint/2010/main" val="2185501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62DCEF-3D8C-4E29-8B65-84F7EBF133D8}"/>
              </a:ext>
            </a:extLst>
          </p:cNvPr>
          <p:cNvSpPr>
            <a:spLocks noGrp="1"/>
          </p:cNvSpPr>
          <p:nvPr>
            <p:ph type="title"/>
          </p:nvPr>
        </p:nvSpPr>
        <p:spPr/>
        <p:txBody>
          <a:bodyPr/>
          <a:lstStyle/>
          <a:p>
            <a:r>
              <a:rPr lang="en-US" dirty="0">
                <a:solidFill>
                  <a:schemeClr val="bg1"/>
                </a:solidFill>
              </a:rPr>
              <a:t>Who are we?</a:t>
            </a:r>
          </a:p>
        </p:txBody>
      </p:sp>
      <p:pic>
        <p:nvPicPr>
          <p:cNvPr id="4" name="Picture 3">
            <a:extLst>
              <a:ext uri="{FF2B5EF4-FFF2-40B4-BE49-F238E27FC236}">
                <a16:creationId xmlns:a16="http://schemas.microsoft.com/office/drawing/2014/main" id="{0338B0BE-A032-4443-9664-A9AD5FC047C6}"/>
              </a:ext>
            </a:extLst>
          </p:cNvPr>
          <p:cNvPicPr>
            <a:picLocks noChangeAspect="1"/>
          </p:cNvPicPr>
          <p:nvPr/>
        </p:nvPicPr>
        <p:blipFill>
          <a:blip r:embed="rId2"/>
          <a:stretch>
            <a:fillRect/>
          </a:stretch>
        </p:blipFill>
        <p:spPr>
          <a:xfrm>
            <a:off x="5902388" y="2670819"/>
            <a:ext cx="1627414" cy="1627414"/>
          </a:xfrm>
          <a:prstGeom prst="rect">
            <a:avLst/>
          </a:prstGeom>
        </p:spPr>
      </p:pic>
      <p:pic>
        <p:nvPicPr>
          <p:cNvPr id="5" name="Picture 4">
            <a:extLst>
              <a:ext uri="{FF2B5EF4-FFF2-40B4-BE49-F238E27FC236}">
                <a16:creationId xmlns:a16="http://schemas.microsoft.com/office/drawing/2014/main" id="{7745D84A-9A51-44CC-9EBA-93E39E2EB803}"/>
              </a:ext>
            </a:extLst>
          </p:cNvPr>
          <p:cNvPicPr>
            <a:picLocks noChangeAspect="1"/>
          </p:cNvPicPr>
          <p:nvPr/>
        </p:nvPicPr>
        <p:blipFill>
          <a:blip r:embed="rId3"/>
          <a:stretch>
            <a:fillRect/>
          </a:stretch>
        </p:blipFill>
        <p:spPr>
          <a:xfrm>
            <a:off x="1088504" y="1043405"/>
            <a:ext cx="1627414" cy="1627414"/>
          </a:xfrm>
          <a:prstGeom prst="rect">
            <a:avLst/>
          </a:prstGeom>
        </p:spPr>
      </p:pic>
      <p:pic>
        <p:nvPicPr>
          <p:cNvPr id="6" name="Picture 5">
            <a:extLst>
              <a:ext uri="{FF2B5EF4-FFF2-40B4-BE49-F238E27FC236}">
                <a16:creationId xmlns:a16="http://schemas.microsoft.com/office/drawing/2014/main" id="{527D9809-DB80-49DA-9216-BD06676E68E6}"/>
              </a:ext>
            </a:extLst>
          </p:cNvPr>
          <p:cNvPicPr>
            <a:picLocks noChangeAspect="1"/>
          </p:cNvPicPr>
          <p:nvPr/>
        </p:nvPicPr>
        <p:blipFill>
          <a:blip r:embed="rId4"/>
          <a:stretch>
            <a:fillRect/>
          </a:stretch>
        </p:blipFill>
        <p:spPr>
          <a:xfrm>
            <a:off x="1088504" y="4298233"/>
            <a:ext cx="1627414" cy="1627414"/>
          </a:xfrm>
          <a:prstGeom prst="rect">
            <a:avLst/>
          </a:prstGeom>
        </p:spPr>
      </p:pic>
      <p:sp>
        <p:nvSpPr>
          <p:cNvPr id="7" name="TextBox 6">
            <a:extLst>
              <a:ext uri="{FF2B5EF4-FFF2-40B4-BE49-F238E27FC236}">
                <a16:creationId xmlns:a16="http://schemas.microsoft.com/office/drawing/2014/main" id="{0CC1DFC7-C70C-42FB-9F74-510C9207F7C5}"/>
              </a:ext>
            </a:extLst>
          </p:cNvPr>
          <p:cNvSpPr txBox="1"/>
          <p:nvPr/>
        </p:nvSpPr>
        <p:spPr>
          <a:xfrm>
            <a:off x="3097763" y="1043405"/>
            <a:ext cx="1416029" cy="215444"/>
          </a:xfrm>
          <a:prstGeom prst="rect">
            <a:avLst/>
          </a:prstGeom>
          <a:noFill/>
        </p:spPr>
        <p:txBody>
          <a:bodyPr wrap="none" lIns="0" tIns="0" rIns="0" bIns="0" rtlCol="0">
            <a:spAutoFit/>
          </a:bodyPr>
          <a:lstStyle/>
          <a:p>
            <a:pPr>
              <a:spcBef>
                <a:spcPts val="600"/>
              </a:spcBef>
              <a:buSzPct val="100000"/>
            </a:pPr>
            <a:r>
              <a:rPr lang="de-DE" sz="1400" dirty="0">
                <a:solidFill>
                  <a:schemeClr val="bg1"/>
                </a:solidFill>
              </a:rPr>
              <a:t>Matthias Schneider</a:t>
            </a:r>
          </a:p>
        </p:txBody>
      </p:sp>
      <p:sp>
        <p:nvSpPr>
          <p:cNvPr id="8" name="TextBox 7">
            <a:extLst>
              <a:ext uri="{FF2B5EF4-FFF2-40B4-BE49-F238E27FC236}">
                <a16:creationId xmlns:a16="http://schemas.microsoft.com/office/drawing/2014/main" id="{C89FE6C1-5564-47F6-9ABB-52E3C4821F06}"/>
              </a:ext>
            </a:extLst>
          </p:cNvPr>
          <p:cNvSpPr txBox="1"/>
          <p:nvPr/>
        </p:nvSpPr>
        <p:spPr>
          <a:xfrm>
            <a:off x="3097763" y="4298233"/>
            <a:ext cx="1064009" cy="215444"/>
          </a:xfrm>
          <a:prstGeom prst="rect">
            <a:avLst/>
          </a:prstGeom>
          <a:noFill/>
        </p:spPr>
        <p:txBody>
          <a:bodyPr wrap="none" lIns="0" tIns="0" rIns="0" bIns="0" rtlCol="0">
            <a:spAutoFit/>
          </a:bodyPr>
          <a:lstStyle/>
          <a:p>
            <a:pPr>
              <a:spcBef>
                <a:spcPts val="600"/>
              </a:spcBef>
              <a:buSzPct val="100000"/>
            </a:pPr>
            <a:r>
              <a:rPr lang="de-DE" sz="1400" dirty="0">
                <a:solidFill>
                  <a:schemeClr val="bg1"/>
                </a:solidFill>
              </a:rPr>
              <a:t>Yannick Lackas</a:t>
            </a:r>
          </a:p>
        </p:txBody>
      </p:sp>
      <p:sp>
        <p:nvSpPr>
          <p:cNvPr id="9" name="TextBox 8">
            <a:extLst>
              <a:ext uri="{FF2B5EF4-FFF2-40B4-BE49-F238E27FC236}">
                <a16:creationId xmlns:a16="http://schemas.microsoft.com/office/drawing/2014/main" id="{EBB01C12-7A2A-46C6-8A04-7638DDC79CCF}"/>
              </a:ext>
            </a:extLst>
          </p:cNvPr>
          <p:cNvSpPr txBox="1"/>
          <p:nvPr/>
        </p:nvSpPr>
        <p:spPr>
          <a:xfrm>
            <a:off x="7940986" y="2674729"/>
            <a:ext cx="1095428" cy="215444"/>
          </a:xfrm>
          <a:prstGeom prst="rect">
            <a:avLst/>
          </a:prstGeom>
          <a:noFill/>
        </p:spPr>
        <p:txBody>
          <a:bodyPr wrap="none" lIns="0" tIns="0" rIns="0" bIns="0" rtlCol="0">
            <a:spAutoFit/>
          </a:bodyPr>
          <a:lstStyle/>
          <a:p>
            <a:pPr>
              <a:spcBef>
                <a:spcPts val="600"/>
              </a:spcBef>
              <a:buSzPct val="100000"/>
            </a:pPr>
            <a:r>
              <a:rPr lang="de-DE" sz="1400" dirty="0">
                <a:solidFill>
                  <a:schemeClr val="bg1"/>
                </a:solidFill>
              </a:rPr>
              <a:t>Marcel Bartsch</a:t>
            </a:r>
          </a:p>
        </p:txBody>
      </p:sp>
      <p:sp>
        <p:nvSpPr>
          <p:cNvPr id="10" name="Rectangle 9">
            <a:extLst>
              <a:ext uri="{FF2B5EF4-FFF2-40B4-BE49-F238E27FC236}">
                <a16:creationId xmlns:a16="http://schemas.microsoft.com/office/drawing/2014/main" id="{244DB327-D72A-417A-9F5C-B9CF98903328}"/>
              </a:ext>
            </a:extLst>
          </p:cNvPr>
          <p:cNvSpPr/>
          <p:nvPr/>
        </p:nvSpPr>
        <p:spPr>
          <a:xfrm>
            <a:off x="2908041" y="4588322"/>
            <a:ext cx="6096000" cy="884858"/>
          </a:xfrm>
          <a:prstGeom prst="rect">
            <a:avLst/>
          </a:prstGeom>
        </p:spPr>
        <p:txBody>
          <a:bodyPr>
            <a:spAutoFit/>
          </a:bodyPr>
          <a:lstStyle/>
          <a:p>
            <a:pPr marL="252000" lvl="0" indent="-144000">
              <a:spcBef>
                <a:spcPts val="300"/>
              </a:spcBef>
              <a:buFont typeface="Wingdings" panose="05000000000000000000" pitchFamily="2" charset="2"/>
              <a:buChar char="n"/>
              <a:defRPr/>
            </a:pPr>
            <a:r>
              <a:rPr kumimoji="1" lang="de-DE" altLang="ja-JP" sz="1100" dirty="0">
                <a:solidFill>
                  <a:schemeClr val="bg1"/>
                </a:solidFill>
                <a:latin typeface="11"/>
              </a:rPr>
              <a:t>Analytics Professional</a:t>
            </a:r>
            <a:endParaRPr kumimoji="1" lang="ja-JP" altLang="en-US" sz="1100" dirty="0">
              <a:solidFill>
                <a:schemeClr val="bg1"/>
              </a:solidFill>
              <a:latin typeface="11"/>
            </a:endParaRPr>
          </a:p>
          <a:p>
            <a:pPr marL="252000" lvl="0" indent="-144000">
              <a:spcBef>
                <a:spcPts val="300"/>
              </a:spcBef>
              <a:buFont typeface="Wingdings" panose="05000000000000000000" pitchFamily="2" charset="2"/>
              <a:buChar char="n"/>
              <a:defRPr/>
            </a:pPr>
            <a:r>
              <a:rPr kumimoji="1" lang="en-US" altLang="ja-JP" sz="1100" dirty="0">
                <a:solidFill>
                  <a:schemeClr val="bg1"/>
                </a:solidFill>
                <a:latin typeface="11"/>
              </a:rPr>
              <a:t>@ Deloitte for 1 year</a:t>
            </a:r>
            <a:endParaRPr kumimoji="1" lang="ja-JP" altLang="en-US" sz="1100" dirty="0">
              <a:solidFill>
                <a:schemeClr val="bg1"/>
              </a:solidFill>
              <a:latin typeface="11"/>
            </a:endParaRPr>
          </a:p>
          <a:p>
            <a:pPr marL="252000" lvl="0" indent="-144000">
              <a:spcBef>
                <a:spcPts val="300"/>
              </a:spcBef>
              <a:buFont typeface="Wingdings" panose="05000000000000000000" pitchFamily="2" charset="2"/>
              <a:buChar char="n"/>
              <a:defRPr/>
            </a:pPr>
            <a:r>
              <a:rPr kumimoji="1" lang="en-US" altLang="ja-JP" sz="1100" dirty="0">
                <a:solidFill>
                  <a:schemeClr val="bg1"/>
                </a:solidFill>
                <a:latin typeface="11"/>
              </a:rPr>
              <a:t>Masters in Financial Management</a:t>
            </a:r>
          </a:p>
          <a:p>
            <a:pPr marL="252000" lvl="0" indent="-144000">
              <a:spcBef>
                <a:spcPts val="300"/>
              </a:spcBef>
              <a:buFont typeface="Wingdings" panose="05000000000000000000" pitchFamily="2" charset="2"/>
              <a:buChar char="n"/>
              <a:defRPr/>
            </a:pPr>
            <a:r>
              <a:rPr kumimoji="1" lang="en-US" altLang="ja-JP" sz="1100" dirty="0">
                <a:solidFill>
                  <a:schemeClr val="bg1"/>
                </a:solidFill>
                <a:latin typeface="11"/>
              </a:rPr>
              <a:t>Focus on data science and software engineering projects</a:t>
            </a:r>
            <a:endParaRPr kumimoji="1" lang="ja-JP" altLang="en-US" sz="1100" dirty="0">
              <a:solidFill>
                <a:schemeClr val="bg1"/>
              </a:solidFill>
              <a:latin typeface="11"/>
            </a:endParaRPr>
          </a:p>
        </p:txBody>
      </p:sp>
      <p:sp>
        <p:nvSpPr>
          <p:cNvPr id="11" name="Rectangle 10">
            <a:extLst>
              <a:ext uri="{FF2B5EF4-FFF2-40B4-BE49-F238E27FC236}">
                <a16:creationId xmlns:a16="http://schemas.microsoft.com/office/drawing/2014/main" id="{0DAEE476-10FD-41BC-9180-072490F7DA09}"/>
              </a:ext>
            </a:extLst>
          </p:cNvPr>
          <p:cNvSpPr/>
          <p:nvPr/>
        </p:nvSpPr>
        <p:spPr>
          <a:xfrm>
            <a:off x="2908041" y="1333494"/>
            <a:ext cx="6096000" cy="261610"/>
          </a:xfrm>
          <a:prstGeom prst="rect">
            <a:avLst/>
          </a:prstGeom>
        </p:spPr>
        <p:txBody>
          <a:bodyPr>
            <a:spAutoFit/>
          </a:bodyPr>
          <a:lstStyle/>
          <a:p>
            <a:pPr marL="252000" lvl="0" indent="-144000">
              <a:spcBef>
                <a:spcPts val="300"/>
              </a:spcBef>
              <a:buFont typeface="Wingdings" panose="05000000000000000000" pitchFamily="2" charset="2"/>
              <a:buChar char="n"/>
              <a:defRPr/>
            </a:pPr>
            <a:r>
              <a:rPr kumimoji="1" lang="de-DE" altLang="ja-JP" sz="1100" dirty="0">
                <a:solidFill>
                  <a:schemeClr val="bg1"/>
                </a:solidFill>
                <a:latin typeface="11"/>
              </a:rPr>
              <a:t>A</a:t>
            </a:r>
            <a:endParaRPr kumimoji="1" lang="ja-JP" altLang="en-US" sz="1100" dirty="0">
              <a:solidFill>
                <a:schemeClr val="bg1"/>
              </a:solidFill>
              <a:latin typeface="11"/>
            </a:endParaRPr>
          </a:p>
        </p:txBody>
      </p:sp>
      <p:sp>
        <p:nvSpPr>
          <p:cNvPr id="12" name="Rectangle 11">
            <a:extLst>
              <a:ext uri="{FF2B5EF4-FFF2-40B4-BE49-F238E27FC236}">
                <a16:creationId xmlns:a16="http://schemas.microsoft.com/office/drawing/2014/main" id="{78562429-B856-4005-8F8C-26E855B98842}"/>
              </a:ext>
            </a:extLst>
          </p:cNvPr>
          <p:cNvSpPr/>
          <p:nvPr/>
        </p:nvSpPr>
        <p:spPr>
          <a:xfrm>
            <a:off x="7735077" y="2971833"/>
            <a:ext cx="3723550" cy="677108"/>
          </a:xfrm>
          <a:prstGeom prst="rect">
            <a:avLst/>
          </a:prstGeom>
        </p:spPr>
        <p:txBody>
          <a:bodyPr wrap="square">
            <a:spAutoFit/>
          </a:bodyPr>
          <a:lstStyle/>
          <a:p>
            <a:pPr marL="252000" lvl="0" indent="-144000">
              <a:spcBef>
                <a:spcPts val="300"/>
              </a:spcBef>
              <a:buFont typeface="Wingdings" panose="05000000000000000000" pitchFamily="2" charset="2"/>
              <a:buChar char="n"/>
              <a:defRPr/>
            </a:pPr>
            <a:r>
              <a:rPr kumimoji="1" lang="de-DE" altLang="ja-JP" sz="1100" dirty="0">
                <a:solidFill>
                  <a:schemeClr val="bg1"/>
                </a:solidFill>
                <a:latin typeface="11"/>
              </a:rPr>
              <a:t>Analytics Professional</a:t>
            </a:r>
            <a:endParaRPr kumimoji="1" lang="ja-JP" altLang="en-US" sz="1100" dirty="0">
              <a:solidFill>
                <a:schemeClr val="bg1"/>
              </a:solidFill>
              <a:latin typeface="11"/>
            </a:endParaRPr>
          </a:p>
          <a:p>
            <a:pPr marL="252000" lvl="0" indent="-144000">
              <a:spcBef>
                <a:spcPts val="300"/>
              </a:spcBef>
              <a:buFont typeface="Wingdings" panose="05000000000000000000" pitchFamily="2" charset="2"/>
              <a:buChar char="n"/>
              <a:defRPr/>
            </a:pPr>
            <a:r>
              <a:rPr kumimoji="1" lang="en-US" altLang="ja-JP" sz="1100" dirty="0">
                <a:solidFill>
                  <a:schemeClr val="bg1"/>
                </a:solidFill>
                <a:latin typeface="11"/>
              </a:rPr>
              <a:t>@ Deloitte for 1 year</a:t>
            </a:r>
            <a:endParaRPr kumimoji="1" lang="ja-JP" altLang="en-US" sz="1100" dirty="0">
              <a:solidFill>
                <a:schemeClr val="bg1"/>
              </a:solidFill>
              <a:latin typeface="11"/>
            </a:endParaRPr>
          </a:p>
          <a:p>
            <a:pPr marL="252000" lvl="0" indent="-144000">
              <a:spcBef>
                <a:spcPts val="300"/>
              </a:spcBef>
              <a:buFont typeface="Wingdings" panose="05000000000000000000" pitchFamily="2" charset="2"/>
              <a:buChar char="n"/>
              <a:defRPr/>
            </a:pPr>
            <a:r>
              <a:rPr kumimoji="1" lang="en-US" altLang="ja-JP" sz="1100" dirty="0">
                <a:solidFill>
                  <a:schemeClr val="bg1"/>
                </a:solidFill>
                <a:latin typeface="11"/>
              </a:rPr>
              <a:t>M</a:t>
            </a:r>
            <a:endParaRPr kumimoji="1" lang="ja-JP" altLang="en-US" sz="1100" dirty="0">
              <a:solidFill>
                <a:schemeClr val="bg1"/>
              </a:solidFill>
              <a:latin typeface="11"/>
            </a:endParaRPr>
          </a:p>
        </p:txBody>
      </p:sp>
      <p:pic>
        <p:nvPicPr>
          <p:cNvPr id="13" name="Picture 12">
            <a:extLst>
              <a:ext uri="{FF2B5EF4-FFF2-40B4-BE49-F238E27FC236}">
                <a16:creationId xmlns:a16="http://schemas.microsoft.com/office/drawing/2014/main" id="{E9AC691F-C228-4DD4-ACBC-F170F97476AA}"/>
              </a:ext>
            </a:extLst>
          </p:cNvPr>
          <p:cNvPicPr>
            <a:picLocks noChangeAspect="1"/>
          </p:cNvPicPr>
          <p:nvPr/>
        </p:nvPicPr>
        <p:blipFill>
          <a:blip r:embed="rId5"/>
          <a:stretch>
            <a:fillRect/>
          </a:stretch>
        </p:blipFill>
        <p:spPr>
          <a:xfrm>
            <a:off x="447973" y="1130683"/>
            <a:ext cx="2444515" cy="1962424"/>
          </a:xfrm>
          <a:prstGeom prst="rect">
            <a:avLst/>
          </a:prstGeom>
        </p:spPr>
      </p:pic>
    </p:spTree>
    <p:extLst>
      <p:ext uri="{BB962C8B-B14F-4D97-AF65-F5344CB8AC3E}">
        <p14:creationId xmlns:p14="http://schemas.microsoft.com/office/powerpoint/2010/main" val="296480365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dirty="0">
                <a:solidFill>
                  <a:schemeClr val="tx1"/>
                </a:solidFill>
              </a:rPr>
              <a:t>Outline</a:t>
            </a:r>
          </a:p>
        </p:txBody>
      </p:sp>
    </p:spTree>
    <p:extLst>
      <p:ext uri="{BB962C8B-B14F-4D97-AF65-F5344CB8AC3E}">
        <p14:creationId xmlns:p14="http://schemas.microsoft.com/office/powerpoint/2010/main" val="135544060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62DCEF-3D8C-4E29-8B65-84F7EBF133D8}"/>
              </a:ext>
            </a:extLst>
          </p:cNvPr>
          <p:cNvSpPr>
            <a:spLocks noGrp="1"/>
          </p:cNvSpPr>
          <p:nvPr>
            <p:ph type="title"/>
          </p:nvPr>
        </p:nvSpPr>
        <p:spPr/>
        <p:txBody>
          <a:bodyPr/>
          <a:lstStyle/>
          <a:p>
            <a:r>
              <a:rPr lang="en-US" dirty="0">
                <a:solidFill>
                  <a:schemeClr val="bg1"/>
                </a:solidFill>
              </a:rPr>
              <a:t>Outline</a:t>
            </a:r>
          </a:p>
        </p:txBody>
      </p:sp>
      <p:grpSp>
        <p:nvGrpSpPr>
          <p:cNvPr id="27" name="Group 26">
            <a:extLst>
              <a:ext uri="{FF2B5EF4-FFF2-40B4-BE49-F238E27FC236}">
                <a16:creationId xmlns:a16="http://schemas.microsoft.com/office/drawing/2014/main" id="{BA1032FA-D947-4213-ACB8-C2D7BE22E2DA}"/>
              </a:ext>
            </a:extLst>
          </p:cNvPr>
          <p:cNvGrpSpPr/>
          <p:nvPr/>
        </p:nvGrpSpPr>
        <p:grpSpPr>
          <a:xfrm>
            <a:off x="565185" y="1710617"/>
            <a:ext cx="11302929" cy="3956442"/>
            <a:chOff x="417000" y="1424552"/>
            <a:chExt cx="9081001" cy="4552696"/>
          </a:xfrm>
        </p:grpSpPr>
        <p:cxnSp>
          <p:nvCxnSpPr>
            <p:cNvPr id="16" name="直線矢印コネクタ 21">
              <a:extLst>
                <a:ext uri="{FF2B5EF4-FFF2-40B4-BE49-F238E27FC236}">
                  <a16:creationId xmlns:a16="http://schemas.microsoft.com/office/drawing/2014/main" id="{5FF4722E-0845-4B81-952D-053A1FE8C2C8}"/>
                </a:ext>
              </a:extLst>
            </p:cNvPr>
            <p:cNvCxnSpPr/>
            <p:nvPr/>
          </p:nvCxnSpPr>
          <p:spPr>
            <a:xfrm flipV="1">
              <a:off x="1151096" y="1918577"/>
              <a:ext cx="5410829" cy="2750758"/>
            </a:xfrm>
            <a:prstGeom prst="straightConnector1">
              <a:avLst/>
            </a:prstGeom>
            <a:ln w="76200">
              <a:solidFill>
                <a:srgbClr val="E3E48D"/>
              </a:solidFill>
              <a:tailEnd type="triangle"/>
            </a:ln>
          </p:spPr>
          <p:style>
            <a:lnRef idx="1">
              <a:schemeClr val="accent1"/>
            </a:lnRef>
            <a:fillRef idx="0">
              <a:schemeClr val="accent1"/>
            </a:fillRef>
            <a:effectRef idx="0">
              <a:schemeClr val="accent1"/>
            </a:effectRef>
            <a:fontRef idx="minor">
              <a:schemeClr val="tx1"/>
            </a:fontRef>
          </p:style>
        </p:cxnSp>
        <p:sp>
          <p:nvSpPr>
            <p:cNvPr id="18" name="正方形/長方形 11">
              <a:extLst>
                <a:ext uri="{FF2B5EF4-FFF2-40B4-BE49-F238E27FC236}">
                  <a16:creationId xmlns:a16="http://schemas.microsoft.com/office/drawing/2014/main" id="{7581DA97-348D-40AE-A011-9486E149D0CC}"/>
                </a:ext>
              </a:extLst>
            </p:cNvPr>
            <p:cNvSpPr/>
            <p:nvPr/>
          </p:nvSpPr>
          <p:spPr bwMode="gray">
            <a:xfrm>
              <a:off x="417000" y="4981626"/>
              <a:ext cx="2944800" cy="995622"/>
            </a:xfrm>
            <a:prstGeom prst="rect">
              <a:avLst/>
            </a:prstGeom>
            <a:noFill/>
            <a:ln w="12700">
              <a:solidFill>
                <a:srgbClr val="BBBCBC"/>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ctr" anchorCtr="0">
              <a:spAutoFit/>
            </a:bodyPr>
            <a:lstStyle/>
            <a:p>
              <a:pPr marL="252000" marR="0" lvl="0" indent="-144000" algn="l" defTabSz="914400" rtl="0" eaLnBrk="1" fontAlgn="auto" latinLnBrk="0" hangingPunct="1">
                <a:lnSpc>
                  <a:spcPct val="100000"/>
                </a:lnSpc>
                <a:spcBef>
                  <a:spcPts val="300"/>
                </a:spcBef>
                <a:spcAft>
                  <a:spcPts val="0"/>
                </a:spcAft>
                <a:buClrTx/>
                <a:buSzTx/>
                <a:buFont typeface="Wingdings" panose="05000000000000000000" pitchFamily="2" charset="2"/>
                <a:buChar char="n"/>
                <a:tabLst/>
                <a:defRPr/>
              </a:pPr>
              <a:r>
                <a:rPr kumimoji="1" lang="de-DE" altLang="ja-JP" sz="1100" b="0" i="0" u="none" strike="noStrike" kern="1200" cap="none" spc="0" normalizeH="0" baseline="0" noProof="0" dirty="0" err="1">
                  <a:ln>
                    <a:noFill/>
                  </a:ln>
                  <a:solidFill>
                    <a:schemeClr val="bg1"/>
                  </a:solidFill>
                  <a:effectLst/>
                  <a:uLnTx/>
                  <a:uFillTx/>
                  <a:ea typeface="+mn-ea"/>
                  <a:cs typeface="+mn-cs"/>
                </a:rPr>
                <a:t>What</a:t>
              </a:r>
              <a:r>
                <a:rPr kumimoji="1" lang="de-DE" altLang="ja-JP" sz="1100" b="0" i="0" u="none" strike="noStrike" kern="1200" cap="none" spc="0" normalizeH="0" baseline="0" noProof="0" dirty="0">
                  <a:ln>
                    <a:noFill/>
                  </a:ln>
                  <a:solidFill>
                    <a:schemeClr val="bg1"/>
                  </a:solidFill>
                  <a:effectLst/>
                  <a:uLnTx/>
                  <a:uFillTx/>
                  <a:ea typeface="+mn-ea"/>
                  <a:cs typeface="+mn-cs"/>
                </a:rPr>
                <a:t> </a:t>
              </a:r>
              <a:r>
                <a:rPr kumimoji="1" lang="de-DE" altLang="ja-JP" sz="1100" b="0" i="0" u="none" strike="noStrike" kern="1200" cap="none" spc="0" normalizeH="0" baseline="0" noProof="0" dirty="0" err="1">
                  <a:ln>
                    <a:noFill/>
                  </a:ln>
                  <a:solidFill>
                    <a:schemeClr val="bg1"/>
                  </a:solidFill>
                  <a:effectLst/>
                  <a:uLnTx/>
                  <a:uFillTx/>
                  <a:ea typeface="+mn-ea"/>
                  <a:cs typeface="+mn-cs"/>
                </a:rPr>
                <a:t>is</a:t>
              </a:r>
              <a:r>
                <a:rPr kumimoji="1" lang="de-DE" altLang="ja-JP" sz="1100" b="0" i="0" u="none" strike="noStrike" kern="1200" cap="none" spc="0" normalizeH="0" baseline="0" noProof="0" dirty="0">
                  <a:ln>
                    <a:noFill/>
                  </a:ln>
                  <a:solidFill>
                    <a:schemeClr val="bg1"/>
                  </a:solidFill>
                  <a:effectLst/>
                  <a:uLnTx/>
                  <a:uFillTx/>
                  <a:ea typeface="+mn-ea"/>
                  <a:cs typeface="+mn-cs"/>
                </a:rPr>
                <a:t> </a:t>
              </a:r>
              <a:r>
                <a:rPr kumimoji="1" lang="de-DE" altLang="ja-JP" sz="1100" b="0" i="0" u="none" strike="noStrike" kern="1200" cap="none" spc="0" normalizeH="0" baseline="0" noProof="0" dirty="0" err="1">
                  <a:ln>
                    <a:noFill/>
                  </a:ln>
                  <a:solidFill>
                    <a:schemeClr val="bg1"/>
                  </a:solidFill>
                  <a:effectLst/>
                  <a:uLnTx/>
                  <a:uFillTx/>
                  <a:ea typeface="+mn-ea"/>
                  <a:cs typeface="+mn-cs"/>
                </a:rPr>
                <a:t>prototyping</a:t>
              </a:r>
              <a:r>
                <a:rPr kumimoji="1" lang="de-DE" altLang="ja-JP" sz="1100" b="0" i="0" u="none" strike="noStrike" kern="1200" cap="none" spc="0" normalizeH="0" baseline="0" noProof="0" dirty="0">
                  <a:ln>
                    <a:noFill/>
                  </a:ln>
                  <a:solidFill>
                    <a:schemeClr val="bg1"/>
                  </a:solidFill>
                  <a:effectLst/>
                  <a:uLnTx/>
                  <a:uFillTx/>
                  <a:ea typeface="+mn-ea"/>
                  <a:cs typeface="+mn-cs"/>
                </a:rPr>
                <a:t>?</a:t>
              </a:r>
              <a:endParaRPr kumimoji="1" lang="ja-JP" altLang="en-US" sz="1100" b="0" i="0" u="none" strike="noStrike" kern="1200" cap="none" spc="0" normalizeH="0" baseline="0" noProof="0" dirty="0">
                <a:ln>
                  <a:noFill/>
                </a:ln>
                <a:solidFill>
                  <a:schemeClr val="bg1"/>
                </a:solidFill>
                <a:effectLst/>
                <a:uLnTx/>
                <a:uFillTx/>
                <a:ea typeface="+mn-ea"/>
                <a:cs typeface="+mn-cs"/>
              </a:endParaRPr>
            </a:p>
            <a:p>
              <a:pPr marL="252000" marR="0" lvl="0" indent="-144000" algn="l" defTabSz="914400" rtl="0" eaLnBrk="1" fontAlgn="auto" latinLnBrk="0" hangingPunct="1">
                <a:lnSpc>
                  <a:spcPct val="100000"/>
                </a:lnSpc>
                <a:spcBef>
                  <a:spcPts val="300"/>
                </a:spcBef>
                <a:spcAft>
                  <a:spcPts val="0"/>
                </a:spcAft>
                <a:buClrTx/>
                <a:buSzTx/>
                <a:buFont typeface="Wingdings" panose="05000000000000000000" pitchFamily="2" charset="2"/>
                <a:buChar char="n"/>
                <a:tabLst/>
                <a:defRPr/>
              </a:pPr>
              <a:r>
                <a:rPr kumimoji="1" lang="en-US" altLang="ja-JP" sz="1100" b="0" i="0" u="none" strike="noStrike" kern="1200" cap="none" spc="0" normalizeH="0" baseline="0" noProof="0" dirty="0">
                  <a:ln>
                    <a:noFill/>
                  </a:ln>
                  <a:solidFill>
                    <a:schemeClr val="bg1"/>
                  </a:solidFill>
                  <a:effectLst/>
                  <a:uLnTx/>
                  <a:uFillTx/>
                  <a:ea typeface="+mn-ea"/>
                  <a:cs typeface="+mn-cs"/>
                </a:rPr>
                <a:t>Why prototyping?</a:t>
              </a:r>
              <a:endParaRPr kumimoji="1" lang="ja-JP" altLang="en-US" sz="1100" b="0" i="0" u="none" strike="noStrike" kern="1200" cap="none" spc="0" normalizeH="0" baseline="0" noProof="0" dirty="0">
                <a:ln>
                  <a:noFill/>
                </a:ln>
                <a:solidFill>
                  <a:schemeClr val="bg1"/>
                </a:solidFill>
                <a:effectLst/>
                <a:uLnTx/>
                <a:uFillTx/>
                <a:ea typeface="+mn-ea"/>
                <a:cs typeface="+mn-cs"/>
              </a:endParaRPr>
            </a:p>
            <a:p>
              <a:pPr marL="252000" marR="0" lvl="0" indent="-144000" algn="l" defTabSz="914400" rtl="0" eaLnBrk="1" fontAlgn="auto" latinLnBrk="0" hangingPunct="1">
                <a:lnSpc>
                  <a:spcPct val="100000"/>
                </a:lnSpc>
                <a:spcBef>
                  <a:spcPts val="300"/>
                </a:spcBef>
                <a:spcAft>
                  <a:spcPts val="0"/>
                </a:spcAft>
                <a:buClrTx/>
                <a:buSzTx/>
                <a:buFont typeface="Wingdings" panose="05000000000000000000" pitchFamily="2" charset="2"/>
                <a:buChar char="n"/>
                <a:tabLst/>
                <a:defRPr/>
              </a:pPr>
              <a:r>
                <a:rPr kumimoji="1" lang="en-US" altLang="ja-JP" sz="1100" dirty="0">
                  <a:solidFill>
                    <a:schemeClr val="bg1"/>
                  </a:solidFill>
                </a:rPr>
                <a:t>The concept of Microservices</a:t>
              </a:r>
            </a:p>
            <a:p>
              <a:pPr marL="252000" marR="0" lvl="0" indent="-144000" algn="l" defTabSz="914400" rtl="0" eaLnBrk="1" fontAlgn="auto" latinLnBrk="0" hangingPunct="1">
                <a:lnSpc>
                  <a:spcPct val="100000"/>
                </a:lnSpc>
                <a:spcBef>
                  <a:spcPts val="300"/>
                </a:spcBef>
                <a:spcAft>
                  <a:spcPts val="0"/>
                </a:spcAft>
                <a:buClrTx/>
                <a:buSzTx/>
                <a:buFont typeface="Wingdings" panose="05000000000000000000" pitchFamily="2" charset="2"/>
                <a:buChar char="n"/>
                <a:tabLst/>
                <a:defRPr/>
              </a:pPr>
              <a:r>
                <a:rPr kumimoji="1" lang="en-US" altLang="ja-JP" sz="1100" b="0" i="0" u="none" strike="noStrike" kern="1200" cap="none" spc="0" normalizeH="0" baseline="0" noProof="0" dirty="0">
                  <a:ln>
                    <a:noFill/>
                  </a:ln>
                  <a:solidFill>
                    <a:schemeClr val="bg1"/>
                  </a:solidFill>
                  <a:effectLst/>
                  <a:uLnTx/>
                  <a:uFillTx/>
                  <a:ea typeface="+mn-ea"/>
                  <a:cs typeface="+mn-cs"/>
                </a:rPr>
                <a:t>Introduction to containerization</a:t>
              </a:r>
              <a:endParaRPr kumimoji="1" lang="ja-JP" altLang="en-US" sz="1100" b="0" i="0" u="none" strike="noStrike" kern="1200" cap="none" spc="0" normalizeH="0" baseline="0" noProof="0" dirty="0">
                <a:ln>
                  <a:noFill/>
                </a:ln>
                <a:solidFill>
                  <a:schemeClr val="bg1"/>
                </a:solidFill>
                <a:effectLst/>
                <a:uLnTx/>
                <a:uFillTx/>
                <a:ea typeface="+mn-ea"/>
                <a:cs typeface="+mn-cs"/>
              </a:endParaRPr>
            </a:p>
          </p:txBody>
        </p:sp>
        <p:sp>
          <p:nvSpPr>
            <p:cNvPr id="19" name="正方形/長方形 12">
              <a:extLst>
                <a:ext uri="{FF2B5EF4-FFF2-40B4-BE49-F238E27FC236}">
                  <a16:creationId xmlns:a16="http://schemas.microsoft.com/office/drawing/2014/main" id="{4AD78634-077D-4D42-ADDB-49CAAF69F5F3}"/>
                </a:ext>
              </a:extLst>
            </p:cNvPr>
            <p:cNvSpPr/>
            <p:nvPr/>
          </p:nvSpPr>
          <p:spPr bwMode="gray">
            <a:xfrm>
              <a:off x="3485101" y="3688748"/>
              <a:ext cx="2944800" cy="1712795"/>
            </a:xfrm>
            <a:prstGeom prst="rect">
              <a:avLst/>
            </a:prstGeom>
            <a:noFill/>
            <a:ln w="12700">
              <a:solidFill>
                <a:srgbClr val="BBBCBC"/>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ctr" anchorCtr="0">
              <a:spAutoFit/>
            </a:bodyPr>
            <a:lstStyle/>
            <a:p>
              <a:pPr marL="252000" marR="0" lvl="0" indent="-144000" algn="l" defTabSz="914400" rtl="0" eaLnBrk="1" fontAlgn="auto" latinLnBrk="0" hangingPunct="1">
                <a:lnSpc>
                  <a:spcPct val="100000"/>
                </a:lnSpc>
                <a:spcBef>
                  <a:spcPts val="300"/>
                </a:spcBef>
                <a:spcAft>
                  <a:spcPts val="0"/>
                </a:spcAft>
                <a:buClrTx/>
                <a:buSzTx/>
                <a:buFont typeface="Wingdings" panose="05000000000000000000" pitchFamily="2" charset="2"/>
                <a:buChar char="n"/>
                <a:tabLst/>
                <a:defRPr/>
              </a:pPr>
              <a:r>
                <a:rPr kumimoji="1" lang="de-DE" altLang="ja-JP" sz="1100" b="0" i="0" u="none" strike="noStrike" kern="1200" cap="none" spc="0" normalizeH="0" baseline="0" noProof="0" dirty="0" err="1">
                  <a:ln>
                    <a:noFill/>
                  </a:ln>
                  <a:solidFill>
                    <a:schemeClr val="bg1"/>
                  </a:solidFill>
                  <a:effectLst/>
                  <a:uLnTx/>
                  <a:uFillTx/>
                  <a:ea typeface="+mn-ea"/>
                  <a:cs typeface="+mn-cs"/>
                </a:rPr>
                <a:t>Overview</a:t>
              </a:r>
              <a:endParaRPr kumimoji="1" lang="ja-JP" altLang="en-US" sz="1100" b="0" i="0" u="none" strike="noStrike" kern="1200" cap="none" spc="0" normalizeH="0" baseline="0" noProof="0" dirty="0">
                <a:ln>
                  <a:noFill/>
                </a:ln>
                <a:solidFill>
                  <a:schemeClr val="bg1"/>
                </a:solidFill>
                <a:effectLst/>
                <a:uLnTx/>
                <a:uFillTx/>
                <a:ea typeface="+mn-ea"/>
                <a:cs typeface="+mn-cs"/>
              </a:endParaRPr>
            </a:p>
            <a:p>
              <a:pPr marL="252000" lvl="0" indent="-144000">
                <a:spcBef>
                  <a:spcPts val="300"/>
                </a:spcBef>
                <a:buFont typeface="Wingdings" panose="05000000000000000000" pitchFamily="2" charset="2"/>
                <a:buChar char="n"/>
                <a:defRPr/>
              </a:pPr>
              <a:r>
                <a:rPr kumimoji="1" lang="de-DE" altLang="ja-JP" sz="1100" dirty="0">
                  <a:solidFill>
                    <a:schemeClr val="bg1"/>
                  </a:solidFill>
                </a:rPr>
                <a:t>Architecture</a:t>
              </a:r>
              <a:endParaRPr kumimoji="1" lang="ja-JP" altLang="en-US" sz="1100" b="0" i="0" u="none" strike="noStrike" kern="1200" cap="none" spc="0" normalizeH="0" baseline="0" noProof="0" dirty="0">
                <a:ln>
                  <a:noFill/>
                </a:ln>
                <a:solidFill>
                  <a:schemeClr val="bg1"/>
                </a:solidFill>
                <a:effectLst/>
                <a:uLnTx/>
                <a:uFillTx/>
                <a:ea typeface="+mn-ea"/>
                <a:cs typeface="+mn-cs"/>
              </a:endParaRPr>
            </a:p>
            <a:p>
              <a:pPr marL="252000" marR="0" lvl="0" indent="-144000" algn="l" defTabSz="914400" rtl="0" eaLnBrk="1" fontAlgn="auto" latinLnBrk="0" hangingPunct="1">
                <a:lnSpc>
                  <a:spcPct val="100000"/>
                </a:lnSpc>
                <a:spcBef>
                  <a:spcPts val="300"/>
                </a:spcBef>
                <a:spcAft>
                  <a:spcPts val="0"/>
                </a:spcAft>
                <a:buClrTx/>
                <a:buSzTx/>
                <a:buFont typeface="Wingdings" panose="05000000000000000000" pitchFamily="2" charset="2"/>
                <a:buChar char="n"/>
                <a:tabLst/>
                <a:defRPr/>
              </a:pPr>
              <a:r>
                <a:rPr kumimoji="1" lang="en-US" altLang="ja-JP" sz="1100" b="0" i="0" u="none" strike="noStrike" kern="1200" cap="none" spc="0" normalizeH="0" baseline="0" noProof="0" dirty="0">
                  <a:ln>
                    <a:noFill/>
                  </a:ln>
                  <a:solidFill>
                    <a:schemeClr val="bg1"/>
                  </a:solidFill>
                  <a:effectLst/>
                  <a:uLnTx/>
                  <a:uFillTx/>
                  <a:ea typeface="+mn-ea"/>
                  <a:cs typeface="+mn-cs"/>
                </a:rPr>
                <a:t>Central-API &amp; Front-End</a:t>
              </a:r>
              <a:endParaRPr kumimoji="1" lang="ja-JP" altLang="en-US" sz="1100" b="0" i="0" u="none" strike="noStrike" kern="1200" cap="none" spc="0" normalizeH="0" baseline="0" noProof="0" dirty="0">
                <a:ln>
                  <a:noFill/>
                </a:ln>
                <a:solidFill>
                  <a:schemeClr val="bg1"/>
                </a:solidFill>
                <a:effectLst/>
                <a:uLnTx/>
                <a:uFillTx/>
                <a:ea typeface="+mn-ea"/>
                <a:cs typeface="+mn-cs"/>
              </a:endParaRPr>
            </a:p>
            <a:p>
              <a:pPr marL="252000" marR="0" lvl="0" indent="-144000" algn="l" defTabSz="914400" rtl="0" eaLnBrk="1" fontAlgn="auto" latinLnBrk="0" hangingPunct="1">
                <a:lnSpc>
                  <a:spcPct val="100000"/>
                </a:lnSpc>
                <a:spcBef>
                  <a:spcPts val="300"/>
                </a:spcBef>
                <a:spcAft>
                  <a:spcPts val="0"/>
                </a:spcAft>
                <a:buClrTx/>
                <a:buSzTx/>
                <a:buFont typeface="Wingdings" panose="05000000000000000000" pitchFamily="2" charset="2"/>
                <a:buChar char="n"/>
                <a:tabLst/>
                <a:defRPr/>
              </a:pPr>
              <a:r>
                <a:rPr kumimoji="1" lang="de-DE" altLang="ja-JP" sz="1100" b="0" i="0" u="none" strike="noStrike" kern="1200" cap="none" spc="0" normalizeH="0" baseline="0" noProof="0" dirty="0" err="1">
                  <a:ln>
                    <a:noFill/>
                  </a:ln>
                  <a:solidFill>
                    <a:schemeClr val="bg1"/>
                  </a:solidFill>
                  <a:effectLst/>
                  <a:uLnTx/>
                  <a:uFillTx/>
                  <a:ea typeface="+mn-ea"/>
                  <a:cs typeface="+mn-cs"/>
                </a:rPr>
                <a:t>Excursion</a:t>
              </a:r>
              <a:r>
                <a:rPr kumimoji="1" lang="de-DE" altLang="ja-JP" sz="1100" b="0" i="0" u="none" strike="noStrike" kern="1200" cap="none" spc="0" normalizeH="0" baseline="0" noProof="0" dirty="0">
                  <a:ln>
                    <a:noFill/>
                  </a:ln>
                  <a:solidFill>
                    <a:schemeClr val="bg1"/>
                  </a:solidFill>
                  <a:effectLst/>
                  <a:uLnTx/>
                  <a:uFillTx/>
                  <a:ea typeface="+mn-ea"/>
                  <a:cs typeface="+mn-cs"/>
                </a:rPr>
                <a:t>: Natural Language Processing &amp; </a:t>
              </a:r>
              <a:r>
                <a:rPr kumimoji="1" lang="de-DE" altLang="ja-JP" sz="1100" dirty="0">
                  <a:solidFill>
                    <a:schemeClr val="bg1"/>
                  </a:solidFill>
                </a:rPr>
                <a:t>s</a:t>
              </a:r>
              <a:r>
                <a:rPr kumimoji="1" lang="de-DE" altLang="ja-JP" sz="1100" b="0" i="0" u="none" strike="noStrike" kern="1200" cap="none" spc="0" normalizeH="0" baseline="0" noProof="0" dirty="0" err="1">
                  <a:ln>
                    <a:noFill/>
                  </a:ln>
                  <a:solidFill>
                    <a:schemeClr val="bg1"/>
                  </a:solidFill>
                  <a:effectLst/>
                  <a:uLnTx/>
                  <a:uFillTx/>
                  <a:ea typeface="+mn-ea"/>
                  <a:cs typeface="+mn-cs"/>
                </a:rPr>
                <a:t>ummarization</a:t>
              </a:r>
              <a:endParaRPr kumimoji="1" lang="ja-JP" altLang="en-US" sz="1100" b="0" i="0" u="none" strike="noStrike" kern="1200" cap="none" spc="0" normalizeH="0" baseline="0" noProof="0" dirty="0">
                <a:ln>
                  <a:noFill/>
                </a:ln>
                <a:solidFill>
                  <a:schemeClr val="bg1"/>
                </a:solidFill>
                <a:effectLst/>
                <a:uLnTx/>
                <a:uFillTx/>
                <a:ea typeface="+mn-ea"/>
                <a:cs typeface="+mn-cs"/>
              </a:endParaRPr>
            </a:p>
            <a:p>
              <a:pPr marL="252000" marR="0" lvl="0" indent="-144000" algn="l" defTabSz="914400" rtl="0" eaLnBrk="1" fontAlgn="auto" latinLnBrk="0" hangingPunct="1">
                <a:lnSpc>
                  <a:spcPct val="100000"/>
                </a:lnSpc>
                <a:spcBef>
                  <a:spcPts val="300"/>
                </a:spcBef>
                <a:spcAft>
                  <a:spcPts val="0"/>
                </a:spcAft>
                <a:buClrTx/>
                <a:buSzTx/>
                <a:buFont typeface="Wingdings" panose="05000000000000000000" pitchFamily="2" charset="2"/>
                <a:buChar char="n"/>
                <a:tabLst/>
                <a:defRPr/>
              </a:pPr>
              <a:r>
                <a:rPr kumimoji="1" lang="en-US" altLang="ja-JP" sz="1100" b="0" i="0" u="none" strike="noStrike" kern="1200" cap="none" spc="0" normalizeH="0" baseline="0" noProof="0" dirty="0">
                  <a:ln>
                    <a:noFill/>
                  </a:ln>
                  <a:solidFill>
                    <a:schemeClr val="bg1"/>
                  </a:solidFill>
                  <a:effectLst/>
                  <a:uLnTx/>
                  <a:uFillTx/>
                  <a:ea typeface="+mn-ea"/>
                  <a:cs typeface="+mn-cs"/>
                </a:rPr>
                <a:t>Summarization-API as Microservice</a:t>
              </a:r>
            </a:p>
            <a:p>
              <a:pPr marL="252000" marR="0" lvl="0" indent="-144000" algn="l" defTabSz="914400" rtl="0" eaLnBrk="1" fontAlgn="auto" latinLnBrk="0" hangingPunct="1">
                <a:lnSpc>
                  <a:spcPct val="100000"/>
                </a:lnSpc>
                <a:spcBef>
                  <a:spcPts val="300"/>
                </a:spcBef>
                <a:spcAft>
                  <a:spcPts val="0"/>
                </a:spcAft>
                <a:buClrTx/>
                <a:buSzTx/>
                <a:buFont typeface="Wingdings" panose="05000000000000000000" pitchFamily="2" charset="2"/>
                <a:buChar char="n"/>
                <a:tabLst/>
                <a:defRPr/>
              </a:pPr>
              <a:r>
                <a:rPr kumimoji="1" lang="en-US" altLang="ja-JP" sz="1100" dirty="0">
                  <a:solidFill>
                    <a:schemeClr val="bg1"/>
                  </a:solidFill>
                </a:rPr>
                <a:t>(Database)</a:t>
              </a:r>
              <a:endParaRPr kumimoji="1" lang="ja-JP" altLang="en-US" sz="1100" b="0" i="0" u="none" strike="noStrike" kern="1200" cap="none" spc="0" normalizeH="0" baseline="0" noProof="0" dirty="0">
                <a:ln>
                  <a:noFill/>
                </a:ln>
                <a:solidFill>
                  <a:schemeClr val="bg1"/>
                </a:solidFill>
                <a:effectLst/>
                <a:uLnTx/>
                <a:uFillTx/>
                <a:ea typeface="+mn-ea"/>
                <a:cs typeface="+mn-cs"/>
              </a:endParaRPr>
            </a:p>
            <a:p>
              <a:pPr marL="252000" marR="0" lvl="0" indent="-144000" algn="l" defTabSz="914400" rtl="0" eaLnBrk="1" fontAlgn="auto" latinLnBrk="0" hangingPunct="1">
                <a:lnSpc>
                  <a:spcPct val="100000"/>
                </a:lnSpc>
                <a:spcBef>
                  <a:spcPts val="300"/>
                </a:spcBef>
                <a:spcAft>
                  <a:spcPts val="0"/>
                </a:spcAft>
                <a:buClrTx/>
                <a:buSzTx/>
                <a:buFont typeface="Wingdings" panose="05000000000000000000" pitchFamily="2" charset="2"/>
                <a:buChar char="n"/>
                <a:tabLst/>
                <a:defRPr/>
              </a:pPr>
              <a:r>
                <a:rPr kumimoji="1" lang="en-US" altLang="ja-JP" sz="1100" b="0" i="0" u="none" strike="noStrike" kern="1200" cap="none" spc="0" normalizeH="0" baseline="0" noProof="0" dirty="0">
                  <a:ln>
                    <a:noFill/>
                  </a:ln>
                  <a:solidFill>
                    <a:schemeClr val="bg1"/>
                  </a:solidFill>
                  <a:effectLst/>
                  <a:uLnTx/>
                  <a:uFillTx/>
                  <a:ea typeface="+mn-ea"/>
                  <a:cs typeface="+mn-cs"/>
                </a:rPr>
                <a:t>Containerization</a:t>
              </a:r>
              <a:endParaRPr kumimoji="1" lang="ja-JP" altLang="en-US" sz="1100" b="0" i="0" u="none" strike="noStrike" kern="1200" cap="none" spc="0" normalizeH="0" baseline="0" noProof="0" dirty="0">
                <a:ln>
                  <a:noFill/>
                </a:ln>
                <a:solidFill>
                  <a:schemeClr val="bg1"/>
                </a:solidFill>
                <a:effectLst/>
                <a:uLnTx/>
                <a:uFillTx/>
                <a:ea typeface="+mn-ea"/>
                <a:cs typeface="+mn-cs"/>
              </a:endParaRPr>
            </a:p>
          </p:txBody>
        </p:sp>
        <p:sp>
          <p:nvSpPr>
            <p:cNvPr id="20" name="正方形/長方形 13">
              <a:extLst>
                <a:ext uri="{FF2B5EF4-FFF2-40B4-BE49-F238E27FC236}">
                  <a16:creationId xmlns:a16="http://schemas.microsoft.com/office/drawing/2014/main" id="{FC66A015-F116-4D6F-B6E2-B6CC5B9D5193}"/>
                </a:ext>
              </a:extLst>
            </p:cNvPr>
            <p:cNvSpPr/>
            <p:nvPr/>
          </p:nvSpPr>
          <p:spPr bwMode="gray">
            <a:xfrm>
              <a:off x="6553201" y="2172439"/>
              <a:ext cx="2944800" cy="995622"/>
            </a:xfrm>
            <a:prstGeom prst="rect">
              <a:avLst/>
            </a:prstGeom>
            <a:noFill/>
            <a:ln w="12700">
              <a:solidFill>
                <a:srgbClr val="BBBCBC"/>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ctr" anchorCtr="0">
              <a:spAutoFit/>
            </a:bodyPr>
            <a:lstStyle/>
            <a:p>
              <a:pPr marL="252000" marR="0" lvl="0" indent="-144000" algn="l" defTabSz="914400" rtl="0" eaLnBrk="1" fontAlgn="auto" latinLnBrk="0" hangingPunct="1">
                <a:lnSpc>
                  <a:spcPct val="100000"/>
                </a:lnSpc>
                <a:spcBef>
                  <a:spcPts val="300"/>
                </a:spcBef>
                <a:spcAft>
                  <a:spcPts val="0"/>
                </a:spcAft>
                <a:buClrTx/>
                <a:buSzTx/>
                <a:buFont typeface="Wingdings" panose="05000000000000000000" pitchFamily="2" charset="2"/>
                <a:buChar char="n"/>
                <a:tabLst/>
                <a:defRPr/>
              </a:pPr>
              <a:r>
                <a:rPr kumimoji="1" lang="de-DE" altLang="ja-JP" sz="1100" b="0" i="0" u="none" strike="noStrike" kern="1200" cap="none" spc="0" normalizeH="0" baseline="0" noProof="0" dirty="0">
                  <a:ln>
                    <a:noFill/>
                  </a:ln>
                  <a:solidFill>
                    <a:schemeClr val="bg1"/>
                  </a:solidFill>
                  <a:effectLst/>
                  <a:uLnTx/>
                  <a:uFillTx/>
                  <a:ea typeface="+mn-ea"/>
                  <a:cs typeface="+mn-cs"/>
                </a:rPr>
                <a:t>Summary: </a:t>
              </a:r>
              <a:r>
                <a:rPr kumimoji="1" lang="de-DE" altLang="ja-JP" sz="1100" b="0" i="0" u="none" strike="noStrike" kern="1200" cap="none" spc="0" normalizeH="0" baseline="0" noProof="0" dirty="0" err="1">
                  <a:ln>
                    <a:noFill/>
                  </a:ln>
                  <a:solidFill>
                    <a:schemeClr val="bg1"/>
                  </a:solidFill>
                  <a:effectLst/>
                  <a:uLnTx/>
                  <a:uFillTx/>
                  <a:ea typeface="+mn-ea"/>
                  <a:cs typeface="+mn-cs"/>
                </a:rPr>
                <a:t>what</a:t>
              </a:r>
              <a:r>
                <a:rPr kumimoji="1" lang="de-DE" altLang="ja-JP" sz="1100" b="0" i="0" u="none" strike="noStrike" kern="1200" cap="none" spc="0" normalizeH="0" baseline="0" noProof="0" dirty="0">
                  <a:ln>
                    <a:noFill/>
                  </a:ln>
                  <a:solidFill>
                    <a:schemeClr val="bg1"/>
                  </a:solidFill>
                  <a:effectLst/>
                  <a:uLnTx/>
                  <a:uFillTx/>
                  <a:ea typeface="+mn-ea"/>
                  <a:cs typeface="+mn-cs"/>
                </a:rPr>
                <a:t> </a:t>
              </a:r>
              <a:r>
                <a:rPr kumimoji="1" lang="de-DE" altLang="ja-JP" sz="1100" b="0" i="0" u="none" strike="noStrike" kern="1200" cap="none" spc="0" normalizeH="0" baseline="0" noProof="0" dirty="0" err="1">
                  <a:ln>
                    <a:noFill/>
                  </a:ln>
                  <a:solidFill>
                    <a:schemeClr val="bg1"/>
                  </a:solidFill>
                  <a:effectLst/>
                  <a:uLnTx/>
                  <a:uFillTx/>
                  <a:ea typeface="+mn-ea"/>
                  <a:cs typeface="+mn-cs"/>
                </a:rPr>
                <a:t>have</a:t>
              </a:r>
              <a:r>
                <a:rPr kumimoji="1" lang="de-DE" altLang="ja-JP" sz="1100" b="0" i="0" u="none" strike="noStrike" kern="1200" cap="none" spc="0" normalizeH="0" baseline="0" noProof="0" dirty="0">
                  <a:ln>
                    <a:noFill/>
                  </a:ln>
                  <a:solidFill>
                    <a:schemeClr val="bg1"/>
                  </a:solidFill>
                  <a:effectLst/>
                  <a:uLnTx/>
                  <a:uFillTx/>
                  <a:ea typeface="+mn-ea"/>
                  <a:cs typeface="+mn-cs"/>
                </a:rPr>
                <a:t> </a:t>
              </a:r>
              <a:r>
                <a:rPr kumimoji="1" lang="de-DE" altLang="ja-JP" sz="1100" b="0" i="0" u="none" strike="noStrike" kern="1200" cap="none" spc="0" normalizeH="0" baseline="0" noProof="0" dirty="0" err="1">
                  <a:ln>
                    <a:noFill/>
                  </a:ln>
                  <a:solidFill>
                    <a:schemeClr val="bg1"/>
                  </a:solidFill>
                  <a:effectLst/>
                  <a:uLnTx/>
                  <a:uFillTx/>
                  <a:ea typeface="+mn-ea"/>
                  <a:cs typeface="+mn-cs"/>
                </a:rPr>
                <a:t>we</a:t>
              </a:r>
              <a:r>
                <a:rPr kumimoji="1" lang="de-DE" altLang="ja-JP" sz="1100" b="0" i="0" u="none" strike="noStrike" kern="1200" cap="none" spc="0" normalizeH="0" baseline="0" noProof="0" dirty="0">
                  <a:ln>
                    <a:noFill/>
                  </a:ln>
                  <a:solidFill>
                    <a:schemeClr val="bg1"/>
                  </a:solidFill>
                  <a:effectLst/>
                  <a:uLnTx/>
                  <a:uFillTx/>
                  <a:ea typeface="+mn-ea"/>
                  <a:cs typeface="+mn-cs"/>
                </a:rPr>
                <a:t> </a:t>
              </a:r>
              <a:r>
                <a:rPr kumimoji="1" lang="de-DE" altLang="ja-JP" sz="1100" b="0" i="0" u="none" strike="noStrike" kern="1200" cap="none" spc="0" normalizeH="0" baseline="0" noProof="0" dirty="0" err="1">
                  <a:ln>
                    <a:noFill/>
                  </a:ln>
                  <a:solidFill>
                    <a:schemeClr val="bg1"/>
                  </a:solidFill>
                  <a:effectLst/>
                  <a:uLnTx/>
                  <a:uFillTx/>
                  <a:ea typeface="+mn-ea"/>
                  <a:cs typeface="+mn-cs"/>
                </a:rPr>
                <a:t>learnt</a:t>
              </a:r>
              <a:r>
                <a:rPr kumimoji="1" lang="de-DE" altLang="ja-JP" sz="1100" b="0" i="0" u="none" strike="noStrike" kern="1200" cap="none" spc="0" normalizeH="0" baseline="0" noProof="0" dirty="0">
                  <a:ln>
                    <a:noFill/>
                  </a:ln>
                  <a:solidFill>
                    <a:schemeClr val="bg1"/>
                  </a:solidFill>
                  <a:effectLst/>
                  <a:uLnTx/>
                  <a:uFillTx/>
                  <a:ea typeface="+mn-ea"/>
                  <a:cs typeface="+mn-cs"/>
                </a:rPr>
                <a:t>?</a:t>
              </a:r>
              <a:endParaRPr kumimoji="1" lang="ja-JP" altLang="en-US" sz="1100" b="0" i="0" u="none" strike="noStrike" kern="1200" cap="none" spc="0" normalizeH="0" baseline="0" noProof="0" dirty="0">
                <a:ln>
                  <a:noFill/>
                </a:ln>
                <a:solidFill>
                  <a:schemeClr val="bg1"/>
                </a:solidFill>
                <a:effectLst/>
                <a:uLnTx/>
                <a:uFillTx/>
                <a:ea typeface="+mn-ea"/>
                <a:cs typeface="+mn-cs"/>
              </a:endParaRPr>
            </a:p>
            <a:p>
              <a:pPr marL="252000" marR="0" lvl="0" indent="-144000" algn="l" defTabSz="914400" rtl="0" eaLnBrk="1" fontAlgn="auto" latinLnBrk="0" hangingPunct="1">
                <a:lnSpc>
                  <a:spcPct val="100000"/>
                </a:lnSpc>
                <a:spcBef>
                  <a:spcPts val="300"/>
                </a:spcBef>
                <a:spcAft>
                  <a:spcPts val="0"/>
                </a:spcAft>
                <a:buClrTx/>
                <a:buSzTx/>
                <a:buFont typeface="Wingdings" panose="05000000000000000000" pitchFamily="2" charset="2"/>
                <a:buChar char="n"/>
                <a:tabLst/>
                <a:defRPr/>
              </a:pPr>
              <a:r>
                <a:rPr kumimoji="1" lang="en-US" altLang="ja-JP" sz="1100" b="0" i="0" u="none" strike="noStrike" kern="1200" cap="none" spc="0" normalizeH="0" baseline="0" noProof="0" dirty="0">
                  <a:ln>
                    <a:noFill/>
                  </a:ln>
                  <a:solidFill>
                    <a:schemeClr val="bg1"/>
                  </a:solidFill>
                  <a:effectLst/>
                  <a:uLnTx/>
                  <a:uFillTx/>
                  <a:ea typeface="+mn-ea"/>
                  <a:cs typeface="+mn-cs"/>
                </a:rPr>
                <a:t>(Career @ Deloitte)</a:t>
              </a:r>
              <a:endParaRPr kumimoji="1" lang="ja-JP" altLang="en-US" sz="1100" b="0" i="0" u="none" strike="noStrike" kern="1200" cap="none" spc="0" normalizeH="0" baseline="0" noProof="0" dirty="0">
                <a:ln>
                  <a:noFill/>
                </a:ln>
                <a:solidFill>
                  <a:schemeClr val="bg1"/>
                </a:solidFill>
                <a:effectLst/>
                <a:uLnTx/>
                <a:uFillTx/>
                <a:ea typeface="+mn-ea"/>
                <a:cs typeface="+mn-cs"/>
              </a:endParaRPr>
            </a:p>
            <a:p>
              <a:pPr marL="252000" marR="0" lvl="0" indent="-144000" algn="l" defTabSz="914400" rtl="0" eaLnBrk="1" fontAlgn="auto" latinLnBrk="0" hangingPunct="1">
                <a:lnSpc>
                  <a:spcPct val="100000"/>
                </a:lnSpc>
                <a:spcBef>
                  <a:spcPts val="300"/>
                </a:spcBef>
                <a:spcAft>
                  <a:spcPts val="0"/>
                </a:spcAft>
                <a:buClrTx/>
                <a:buSzTx/>
                <a:buFont typeface="Wingdings" panose="05000000000000000000" pitchFamily="2" charset="2"/>
                <a:buChar char="n"/>
                <a:tabLst/>
                <a:defRPr/>
              </a:pPr>
              <a:r>
                <a:rPr kumimoji="1" lang="en-US" altLang="ja-JP" sz="1100" b="0" i="0" u="none" strike="noStrike" kern="1200" cap="none" spc="0" normalizeH="0" baseline="0" noProof="0" dirty="0">
                  <a:ln>
                    <a:noFill/>
                  </a:ln>
                  <a:solidFill>
                    <a:schemeClr val="bg1"/>
                  </a:solidFill>
                  <a:effectLst/>
                  <a:uLnTx/>
                  <a:uFillTx/>
                  <a:ea typeface="+mn-ea"/>
                  <a:cs typeface="+mn-cs"/>
                </a:rPr>
                <a:t>Q&amp;A session</a:t>
              </a:r>
            </a:p>
            <a:p>
              <a:pPr marL="252000" marR="0" lvl="0" indent="-144000" algn="l" defTabSz="914400" rtl="0" eaLnBrk="1" fontAlgn="auto" latinLnBrk="0" hangingPunct="1">
                <a:lnSpc>
                  <a:spcPct val="100000"/>
                </a:lnSpc>
                <a:spcBef>
                  <a:spcPts val="300"/>
                </a:spcBef>
                <a:spcAft>
                  <a:spcPts val="0"/>
                </a:spcAft>
                <a:buClrTx/>
                <a:buSzTx/>
                <a:buFont typeface="Wingdings" panose="05000000000000000000" pitchFamily="2" charset="2"/>
                <a:buChar char="n"/>
                <a:tabLst/>
                <a:defRPr/>
              </a:pPr>
              <a:r>
                <a:rPr kumimoji="1" lang="en-US" altLang="ja-JP" sz="1100" dirty="0">
                  <a:solidFill>
                    <a:schemeClr val="bg1"/>
                  </a:solidFill>
                </a:rPr>
                <a:t>(Contacts)</a:t>
              </a:r>
              <a:endParaRPr kumimoji="1" lang="en-US" altLang="ja-JP" sz="1100" b="0" i="0" u="none" strike="noStrike" kern="1200" cap="none" spc="0" normalizeH="0" baseline="0" noProof="0" dirty="0">
                <a:ln>
                  <a:noFill/>
                </a:ln>
                <a:solidFill>
                  <a:schemeClr val="bg1"/>
                </a:solidFill>
                <a:effectLst/>
                <a:uLnTx/>
                <a:uFillTx/>
                <a:ea typeface="+mn-ea"/>
                <a:cs typeface="+mn-cs"/>
              </a:endParaRPr>
            </a:p>
          </p:txBody>
        </p:sp>
        <p:sp>
          <p:nvSpPr>
            <p:cNvPr id="21" name="正方形/長方形 14">
              <a:extLst>
                <a:ext uri="{FF2B5EF4-FFF2-40B4-BE49-F238E27FC236}">
                  <a16:creationId xmlns:a16="http://schemas.microsoft.com/office/drawing/2014/main" id="{D0D47BF0-9317-4795-B337-C0F342CC5D14}"/>
                </a:ext>
              </a:extLst>
            </p:cNvPr>
            <p:cNvSpPr/>
            <p:nvPr/>
          </p:nvSpPr>
          <p:spPr bwMode="gray">
            <a:xfrm>
              <a:off x="417000" y="4254857"/>
              <a:ext cx="2944800" cy="469874"/>
            </a:xfrm>
            <a:prstGeom prst="rect">
              <a:avLst/>
            </a:prstGeom>
            <a:solidFill>
              <a:srgbClr val="86BC25"/>
            </a:solidFill>
            <a:ln w="12700" algn="ctr">
              <a:solidFill>
                <a:srgbClr val="86BC25"/>
              </a:solidFill>
              <a:miter lim="800000"/>
              <a:headEnd/>
              <a:tailEnd/>
            </a:ln>
          </p:spPr>
          <p:txBody>
            <a:bodyPr wrap="square" lIns="36000" tIns="36000" rIns="36000" bIns="36000" rtlCol="0" anchor="ctr"/>
            <a:lstStyle/>
            <a:p>
              <a:pPr marL="0" marR="0" lvl="0" indent="0" algn="ctr" defTabSz="914400" rtl="0" eaLnBrk="1" fontAlgn="auto" latinLnBrk="0" hangingPunct="1">
                <a:lnSpc>
                  <a:spcPct val="100000"/>
                </a:lnSpc>
                <a:spcBef>
                  <a:spcPts val="0"/>
                </a:spcBef>
                <a:spcAft>
                  <a:spcPts val="0"/>
                </a:spcAft>
                <a:buClrTx/>
                <a:buSzTx/>
                <a:buFont typeface="Wingdings 2" pitchFamily="18" charset="2"/>
                <a:buNone/>
                <a:tabLst/>
                <a:defRPr/>
              </a:pPr>
              <a:r>
                <a:rPr kumimoji="1" lang="en-US" altLang="ja-JP" sz="1400" i="0" u="none" strike="noStrike" kern="1200" cap="none" spc="0" normalizeH="0" baseline="0" noProof="0" dirty="0">
                  <a:ln>
                    <a:noFill/>
                  </a:ln>
                  <a:solidFill>
                    <a:prstClr val="white"/>
                  </a:solidFill>
                  <a:effectLst/>
                  <a:uLnTx/>
                  <a:uFillTx/>
                  <a:ea typeface="+mn-ea"/>
                  <a:cs typeface="+mn-cs"/>
                </a:rPr>
                <a:t>Theory</a:t>
              </a:r>
              <a:endParaRPr kumimoji="1" lang="ja-JP" altLang="en-US" sz="1400" i="0" u="none" strike="noStrike" kern="1200" cap="none" spc="0" normalizeH="0" baseline="0" noProof="0" dirty="0">
                <a:ln>
                  <a:noFill/>
                </a:ln>
                <a:solidFill>
                  <a:prstClr val="white"/>
                </a:solidFill>
                <a:effectLst/>
                <a:uLnTx/>
                <a:uFillTx/>
                <a:ea typeface="+mn-ea"/>
                <a:cs typeface="+mn-cs"/>
              </a:endParaRPr>
            </a:p>
          </p:txBody>
        </p:sp>
        <p:sp>
          <p:nvSpPr>
            <p:cNvPr id="22" name="正方形/長方形 15">
              <a:extLst>
                <a:ext uri="{FF2B5EF4-FFF2-40B4-BE49-F238E27FC236}">
                  <a16:creationId xmlns:a16="http://schemas.microsoft.com/office/drawing/2014/main" id="{46420527-34B2-4D82-BF97-6959786D8E6B}"/>
                </a:ext>
              </a:extLst>
            </p:cNvPr>
            <p:cNvSpPr/>
            <p:nvPr/>
          </p:nvSpPr>
          <p:spPr bwMode="gray">
            <a:xfrm>
              <a:off x="3485100" y="3010266"/>
              <a:ext cx="2944800" cy="477523"/>
            </a:xfrm>
            <a:prstGeom prst="rect">
              <a:avLst/>
            </a:prstGeom>
            <a:solidFill>
              <a:srgbClr val="009A44"/>
            </a:solidFill>
            <a:ln w="12700" algn="ctr">
              <a:solidFill>
                <a:srgbClr val="009A44"/>
              </a:solidFill>
              <a:miter lim="800000"/>
              <a:headEnd/>
              <a:tailEnd/>
            </a:ln>
          </p:spPr>
          <p:txBody>
            <a:bodyPr wrap="square" lIns="216000" tIns="36000" rIns="36000" bIns="36000" rtlCol="0" anchor="ctr"/>
            <a:lstStyle/>
            <a:p>
              <a:pPr marL="0" marR="0" lvl="0" indent="0" algn="ctr" defTabSz="914400" rtl="0" eaLnBrk="1" fontAlgn="auto" latinLnBrk="0" hangingPunct="1">
                <a:lnSpc>
                  <a:spcPct val="100000"/>
                </a:lnSpc>
                <a:spcBef>
                  <a:spcPts val="0"/>
                </a:spcBef>
                <a:spcAft>
                  <a:spcPts val="0"/>
                </a:spcAft>
                <a:buClrTx/>
                <a:buSzTx/>
                <a:buFont typeface="Wingdings 2" pitchFamily="18" charset="2"/>
                <a:buNone/>
                <a:tabLst/>
                <a:defRPr/>
              </a:pPr>
              <a:r>
                <a:rPr kumimoji="1" lang="en-US" altLang="ja-JP" sz="1600" i="0" u="none" strike="noStrike" kern="1200" cap="none" spc="0" normalizeH="0" baseline="0" noProof="0" dirty="0">
                  <a:ln>
                    <a:noFill/>
                  </a:ln>
                  <a:solidFill>
                    <a:prstClr val="white"/>
                  </a:solidFill>
                  <a:effectLst/>
                  <a:uLnTx/>
                  <a:uFillTx/>
                  <a:ea typeface="+mn-ea"/>
                  <a:cs typeface="+mn-cs"/>
                </a:rPr>
                <a:t>Coding Session</a:t>
              </a:r>
              <a:endParaRPr kumimoji="1" lang="ja-JP" altLang="en-US" sz="1600" i="0" u="none" strike="noStrike" kern="1200" cap="none" spc="0" normalizeH="0" baseline="0" noProof="0" dirty="0">
                <a:ln>
                  <a:noFill/>
                </a:ln>
                <a:solidFill>
                  <a:prstClr val="white"/>
                </a:solidFill>
                <a:effectLst/>
                <a:uLnTx/>
                <a:uFillTx/>
                <a:ea typeface="+mn-ea"/>
                <a:cs typeface="+mn-cs"/>
              </a:endParaRPr>
            </a:p>
          </p:txBody>
        </p:sp>
        <p:sp>
          <p:nvSpPr>
            <p:cNvPr id="23" name="正方形/長方形 16">
              <a:extLst>
                <a:ext uri="{FF2B5EF4-FFF2-40B4-BE49-F238E27FC236}">
                  <a16:creationId xmlns:a16="http://schemas.microsoft.com/office/drawing/2014/main" id="{F2E7DE98-4665-4AA6-A312-A8CB4F0F7404}"/>
                </a:ext>
              </a:extLst>
            </p:cNvPr>
            <p:cNvSpPr/>
            <p:nvPr/>
          </p:nvSpPr>
          <p:spPr bwMode="gray">
            <a:xfrm>
              <a:off x="6553200" y="1484313"/>
              <a:ext cx="2944800" cy="477523"/>
            </a:xfrm>
            <a:prstGeom prst="rect">
              <a:avLst/>
            </a:prstGeom>
            <a:solidFill>
              <a:srgbClr val="046A38"/>
            </a:solidFill>
            <a:ln w="12700" algn="ctr">
              <a:solidFill>
                <a:srgbClr val="046A38"/>
              </a:solidFill>
              <a:miter lim="800000"/>
              <a:headEnd/>
              <a:tailEnd/>
            </a:ln>
          </p:spPr>
          <p:txBody>
            <a:bodyPr wrap="square" lIns="36000" tIns="36000" rIns="36000" bIns="36000" rtlCol="0" anchor="ctr"/>
            <a:lstStyle/>
            <a:p>
              <a:pPr marL="0" marR="0" lvl="0" indent="0" algn="ctr" defTabSz="914400" rtl="0" eaLnBrk="1" fontAlgn="auto" latinLnBrk="0" hangingPunct="1">
                <a:lnSpc>
                  <a:spcPct val="100000"/>
                </a:lnSpc>
                <a:spcBef>
                  <a:spcPts val="0"/>
                </a:spcBef>
                <a:spcAft>
                  <a:spcPts val="0"/>
                </a:spcAft>
                <a:buClrTx/>
                <a:buSzTx/>
                <a:buFont typeface="Wingdings 2" pitchFamily="18" charset="2"/>
                <a:buNone/>
                <a:tabLst/>
                <a:defRPr/>
              </a:pPr>
              <a:r>
                <a:rPr kumimoji="1" lang="en-US" altLang="ja-JP" sz="1600" i="0" u="none" strike="noStrike" kern="1200" cap="none" spc="0" normalizeH="0" baseline="0" noProof="0" dirty="0">
                  <a:ln>
                    <a:noFill/>
                  </a:ln>
                  <a:solidFill>
                    <a:prstClr val="white"/>
                  </a:solidFill>
                  <a:effectLst/>
                  <a:uLnTx/>
                  <a:uFillTx/>
                  <a:ea typeface="+mn-ea"/>
                  <a:cs typeface="+mn-cs"/>
                </a:rPr>
                <a:t>Summary &amp; Q&amp;A</a:t>
              </a:r>
              <a:endParaRPr kumimoji="1" lang="ja-JP" altLang="en-US" sz="1600" i="0" u="none" strike="noStrike" kern="1200" cap="none" spc="0" normalizeH="0" baseline="0" noProof="0" dirty="0">
                <a:ln>
                  <a:noFill/>
                </a:ln>
                <a:solidFill>
                  <a:prstClr val="white"/>
                </a:solidFill>
                <a:effectLst/>
                <a:uLnTx/>
                <a:uFillTx/>
                <a:ea typeface="+mn-ea"/>
                <a:cs typeface="+mn-cs"/>
              </a:endParaRPr>
            </a:p>
          </p:txBody>
        </p:sp>
        <p:sp>
          <p:nvSpPr>
            <p:cNvPr id="24" name="正方形/長方形 17">
              <a:extLst>
                <a:ext uri="{FF2B5EF4-FFF2-40B4-BE49-F238E27FC236}">
                  <a16:creationId xmlns:a16="http://schemas.microsoft.com/office/drawing/2014/main" id="{8C480DB0-4296-43E1-BF48-3079F000873E}"/>
                </a:ext>
              </a:extLst>
            </p:cNvPr>
            <p:cNvSpPr/>
            <p:nvPr/>
          </p:nvSpPr>
          <p:spPr bwMode="gray">
            <a:xfrm>
              <a:off x="6653755" y="1424552"/>
              <a:ext cx="445221" cy="572347"/>
            </a:xfrm>
            <a:prstGeom prst="rect">
              <a:avLst/>
            </a:prstGeom>
            <a:noFill/>
            <a:ln w="12700" algn="ctr">
              <a:noFill/>
              <a:miter lim="800000"/>
              <a:headEnd/>
              <a:tailEnd/>
            </a:ln>
          </p:spPr>
          <p:txBody>
            <a:bodyPr wrap="square" lIns="36000" tIns="36000" rIns="36000" bIns="36000" rtlCol="0" anchor="ctr"/>
            <a:lstStyle/>
            <a:p>
              <a:pPr marL="0" marR="0" lvl="0" indent="0" algn="ctr" defTabSz="914400" rtl="0" eaLnBrk="1" fontAlgn="auto" latinLnBrk="0" hangingPunct="1">
                <a:lnSpc>
                  <a:spcPct val="100000"/>
                </a:lnSpc>
                <a:spcBef>
                  <a:spcPts val="0"/>
                </a:spcBef>
                <a:spcAft>
                  <a:spcPts val="0"/>
                </a:spcAft>
                <a:buClrTx/>
                <a:buSzTx/>
                <a:buFont typeface="Wingdings 2" pitchFamily="18" charset="2"/>
                <a:buNone/>
                <a:tabLst/>
                <a:defRPr/>
              </a:pPr>
              <a:r>
                <a:rPr kumimoji="1" lang="en-US" altLang="ja-JP" sz="1400" b="1" i="0" u="none" strike="noStrike" kern="1200" cap="none" spc="0" normalizeH="0" baseline="0" noProof="0" dirty="0">
                  <a:ln>
                    <a:noFill/>
                  </a:ln>
                  <a:solidFill>
                    <a:prstClr val="white"/>
                  </a:solidFill>
                  <a:effectLst/>
                  <a:uLnTx/>
                  <a:uFillTx/>
                  <a:latin typeface="Calibri Light"/>
                  <a:ea typeface="+mn-ea"/>
                  <a:cs typeface="+mn-cs"/>
                </a:rPr>
                <a:t>3</a:t>
              </a:r>
              <a:endParaRPr kumimoji="1" lang="ja-JP" altLang="en-US" sz="1400" b="1" i="0" u="none" strike="noStrike" kern="1200" cap="none" spc="0" normalizeH="0" baseline="0" noProof="0" dirty="0">
                <a:ln>
                  <a:noFill/>
                </a:ln>
                <a:solidFill>
                  <a:prstClr val="white"/>
                </a:solidFill>
                <a:effectLst/>
                <a:uLnTx/>
                <a:uFillTx/>
                <a:latin typeface="Calibri Light"/>
                <a:ea typeface="+mn-ea"/>
                <a:cs typeface="+mn-cs"/>
              </a:endParaRPr>
            </a:p>
          </p:txBody>
        </p:sp>
        <p:sp>
          <p:nvSpPr>
            <p:cNvPr id="25" name="正方形/長方形 18">
              <a:extLst>
                <a:ext uri="{FF2B5EF4-FFF2-40B4-BE49-F238E27FC236}">
                  <a16:creationId xmlns:a16="http://schemas.microsoft.com/office/drawing/2014/main" id="{39DE1ABF-0FC2-4294-BB8F-7E4707075D2E}"/>
                </a:ext>
              </a:extLst>
            </p:cNvPr>
            <p:cNvSpPr/>
            <p:nvPr/>
          </p:nvSpPr>
          <p:spPr bwMode="gray">
            <a:xfrm>
              <a:off x="3508151" y="2955305"/>
              <a:ext cx="445221" cy="578809"/>
            </a:xfrm>
            <a:prstGeom prst="rect">
              <a:avLst/>
            </a:prstGeom>
            <a:noFill/>
            <a:ln w="12700" algn="ctr">
              <a:noFill/>
              <a:miter lim="800000"/>
              <a:headEnd/>
              <a:tailEnd/>
            </a:ln>
          </p:spPr>
          <p:txBody>
            <a:bodyPr wrap="square" lIns="36000" tIns="36000" rIns="36000" bIns="36000" rtlCol="0" anchor="ctr"/>
            <a:lstStyle/>
            <a:p>
              <a:pPr marL="0" marR="0" lvl="0" indent="0" algn="ctr" defTabSz="914400" rtl="0" eaLnBrk="1" fontAlgn="auto" latinLnBrk="0" hangingPunct="1">
                <a:lnSpc>
                  <a:spcPct val="100000"/>
                </a:lnSpc>
                <a:spcBef>
                  <a:spcPts val="0"/>
                </a:spcBef>
                <a:spcAft>
                  <a:spcPts val="0"/>
                </a:spcAft>
                <a:buClrTx/>
                <a:buSzTx/>
                <a:buFont typeface="Wingdings 2" pitchFamily="18" charset="2"/>
                <a:buNone/>
                <a:tabLst/>
                <a:defRPr/>
              </a:pPr>
              <a:r>
                <a:rPr kumimoji="1" lang="en-US" altLang="ja-JP" sz="1400" b="1" i="0" u="none" strike="noStrike" kern="1200" cap="none" spc="0" normalizeH="0" baseline="0" noProof="0" dirty="0">
                  <a:ln>
                    <a:noFill/>
                  </a:ln>
                  <a:solidFill>
                    <a:prstClr val="white"/>
                  </a:solidFill>
                  <a:effectLst/>
                  <a:uLnTx/>
                  <a:uFillTx/>
                  <a:latin typeface="Calibri Light"/>
                  <a:ea typeface="+mn-ea"/>
                  <a:cs typeface="+mn-cs"/>
                </a:rPr>
                <a:t>2</a:t>
              </a:r>
              <a:endParaRPr kumimoji="1" lang="ja-JP" altLang="en-US" sz="1400" b="1" i="0" u="none" strike="noStrike" kern="1200" cap="none" spc="0" normalizeH="0" baseline="0" noProof="0" dirty="0">
                <a:ln>
                  <a:noFill/>
                </a:ln>
                <a:solidFill>
                  <a:prstClr val="white"/>
                </a:solidFill>
                <a:effectLst/>
                <a:uLnTx/>
                <a:uFillTx/>
                <a:latin typeface="Calibri Light"/>
                <a:ea typeface="+mn-ea"/>
                <a:cs typeface="+mn-cs"/>
              </a:endParaRPr>
            </a:p>
          </p:txBody>
        </p:sp>
        <p:sp>
          <p:nvSpPr>
            <p:cNvPr id="26" name="正方形/長方形 19">
              <a:extLst>
                <a:ext uri="{FF2B5EF4-FFF2-40B4-BE49-F238E27FC236}">
                  <a16:creationId xmlns:a16="http://schemas.microsoft.com/office/drawing/2014/main" id="{1D39E71B-6CE5-4472-930A-A6A5776DE1EB}"/>
                </a:ext>
              </a:extLst>
            </p:cNvPr>
            <p:cNvSpPr/>
            <p:nvPr/>
          </p:nvSpPr>
          <p:spPr bwMode="gray">
            <a:xfrm>
              <a:off x="417000" y="4197268"/>
              <a:ext cx="445221" cy="572347"/>
            </a:xfrm>
            <a:prstGeom prst="rect">
              <a:avLst/>
            </a:prstGeom>
            <a:noFill/>
            <a:ln w="12700" algn="ctr">
              <a:noFill/>
              <a:miter lim="800000"/>
              <a:headEnd/>
              <a:tailEnd/>
            </a:ln>
          </p:spPr>
          <p:txBody>
            <a:bodyPr wrap="square" lIns="36000" tIns="36000" rIns="36000" bIns="36000" rtlCol="0" anchor="ctr"/>
            <a:lstStyle/>
            <a:p>
              <a:pPr marL="0" marR="0" lvl="0" indent="0" algn="ctr" defTabSz="914400" rtl="0" eaLnBrk="1" fontAlgn="auto" latinLnBrk="0" hangingPunct="1">
                <a:lnSpc>
                  <a:spcPct val="100000"/>
                </a:lnSpc>
                <a:spcBef>
                  <a:spcPts val="0"/>
                </a:spcBef>
                <a:spcAft>
                  <a:spcPts val="0"/>
                </a:spcAft>
                <a:buClrTx/>
                <a:buSzTx/>
                <a:buFont typeface="Wingdings 2" pitchFamily="18" charset="2"/>
                <a:buNone/>
                <a:tabLst/>
                <a:defRPr/>
              </a:pPr>
              <a:r>
                <a:rPr kumimoji="1" lang="en-US" altLang="ja-JP" sz="1400" b="1" i="0" u="none" strike="noStrike" kern="1200" cap="none" spc="0" normalizeH="0" baseline="0" noProof="0" dirty="0">
                  <a:ln>
                    <a:noFill/>
                  </a:ln>
                  <a:solidFill>
                    <a:prstClr val="white"/>
                  </a:solidFill>
                  <a:effectLst/>
                  <a:uLnTx/>
                  <a:uFillTx/>
                  <a:latin typeface="Calibri Light"/>
                  <a:ea typeface="+mn-ea"/>
                  <a:cs typeface="+mn-cs"/>
                </a:rPr>
                <a:t>1</a:t>
              </a:r>
              <a:endParaRPr kumimoji="1" lang="ja-JP" altLang="en-US" sz="1400" b="1" i="0" u="none" strike="noStrike" kern="1200" cap="none" spc="0" normalizeH="0" baseline="0" noProof="0" dirty="0">
                <a:ln>
                  <a:noFill/>
                </a:ln>
                <a:solidFill>
                  <a:prstClr val="white"/>
                </a:solidFill>
                <a:effectLst/>
                <a:uLnTx/>
                <a:uFillTx/>
                <a:latin typeface="Calibri Light"/>
                <a:ea typeface="+mn-ea"/>
                <a:cs typeface="+mn-cs"/>
              </a:endParaRPr>
            </a:p>
          </p:txBody>
        </p:sp>
      </p:grpSp>
    </p:spTree>
    <p:extLst>
      <p:ext uri="{BB962C8B-B14F-4D97-AF65-F5344CB8AC3E}">
        <p14:creationId xmlns:p14="http://schemas.microsoft.com/office/powerpoint/2010/main" val="390366280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dirty="0">
                <a:solidFill>
                  <a:schemeClr val="tx1"/>
                </a:solidFill>
              </a:rPr>
              <a:t>Theory</a:t>
            </a:r>
          </a:p>
        </p:txBody>
      </p:sp>
    </p:spTree>
    <p:extLst>
      <p:ext uri="{BB962C8B-B14F-4D97-AF65-F5344CB8AC3E}">
        <p14:creationId xmlns:p14="http://schemas.microsoft.com/office/powerpoint/2010/main" val="194396367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62DCEF-3D8C-4E29-8B65-84F7EBF133D8}"/>
              </a:ext>
            </a:extLst>
          </p:cNvPr>
          <p:cNvSpPr>
            <a:spLocks noGrp="1"/>
          </p:cNvSpPr>
          <p:nvPr>
            <p:ph type="title"/>
          </p:nvPr>
        </p:nvSpPr>
        <p:spPr/>
        <p:txBody>
          <a:bodyPr/>
          <a:lstStyle/>
          <a:p>
            <a:r>
              <a:rPr lang="en-US" dirty="0">
                <a:solidFill>
                  <a:schemeClr val="bg1"/>
                </a:solidFill>
              </a:rPr>
              <a:t>Theory – What is prototyping?</a:t>
            </a:r>
          </a:p>
        </p:txBody>
      </p:sp>
    </p:spTree>
    <p:extLst>
      <p:ext uri="{BB962C8B-B14F-4D97-AF65-F5344CB8AC3E}">
        <p14:creationId xmlns:p14="http://schemas.microsoft.com/office/powerpoint/2010/main" val="294111373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dirty="0">
                <a:solidFill>
                  <a:schemeClr val="tx1"/>
                </a:solidFill>
              </a:rPr>
              <a:t>Coding Session</a:t>
            </a:r>
          </a:p>
        </p:txBody>
      </p:sp>
    </p:spTree>
    <p:extLst>
      <p:ext uri="{BB962C8B-B14F-4D97-AF65-F5344CB8AC3E}">
        <p14:creationId xmlns:p14="http://schemas.microsoft.com/office/powerpoint/2010/main" val="263489901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62DCEF-3D8C-4E29-8B65-84F7EBF133D8}"/>
              </a:ext>
            </a:extLst>
          </p:cNvPr>
          <p:cNvSpPr>
            <a:spLocks noGrp="1"/>
          </p:cNvSpPr>
          <p:nvPr>
            <p:ph type="title"/>
          </p:nvPr>
        </p:nvSpPr>
        <p:spPr/>
        <p:txBody>
          <a:bodyPr/>
          <a:lstStyle/>
          <a:p>
            <a:r>
              <a:rPr lang="en-US" dirty="0">
                <a:solidFill>
                  <a:schemeClr val="bg1"/>
                </a:solidFill>
              </a:rPr>
              <a:t>Coding Session - Overview</a:t>
            </a:r>
          </a:p>
        </p:txBody>
      </p:sp>
    </p:spTree>
    <p:extLst>
      <p:ext uri="{BB962C8B-B14F-4D97-AF65-F5344CB8AC3E}">
        <p14:creationId xmlns:p14="http://schemas.microsoft.com/office/powerpoint/2010/main" val="12875944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62DCEF-3D8C-4E29-8B65-84F7EBF133D8}"/>
              </a:ext>
            </a:extLst>
          </p:cNvPr>
          <p:cNvSpPr>
            <a:spLocks noGrp="1"/>
          </p:cNvSpPr>
          <p:nvPr>
            <p:ph type="title"/>
          </p:nvPr>
        </p:nvSpPr>
        <p:spPr/>
        <p:txBody>
          <a:bodyPr/>
          <a:lstStyle/>
          <a:p>
            <a:r>
              <a:rPr lang="en-US" dirty="0">
                <a:solidFill>
                  <a:schemeClr val="bg1"/>
                </a:solidFill>
              </a:rPr>
              <a:t>Coding Session - Architecture</a:t>
            </a:r>
          </a:p>
        </p:txBody>
      </p:sp>
    </p:spTree>
    <p:extLst>
      <p:ext uri="{BB962C8B-B14F-4D97-AF65-F5344CB8AC3E}">
        <p14:creationId xmlns:p14="http://schemas.microsoft.com/office/powerpoint/2010/main" val="1844509579"/>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 Brand Theme">
  <a:themeElements>
    <a:clrScheme name="Custom 3">
      <a:dk1>
        <a:sysClr val="windowText" lastClr="000000"/>
      </a:dk1>
      <a:lt1>
        <a:sysClr val="window" lastClr="FFFFFF"/>
      </a:lt1>
      <a:dk2>
        <a:srgbClr val="53565A"/>
      </a:dk2>
      <a:lt2>
        <a:srgbClr val="D0D0CE"/>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Custom 2">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 Brand Theme" id="{7F8E7B9C-D1E6-4EAB-A888-5889AFAC97F5}" vid="{EE3CB14B-24FA-49D6-9FDE-EB9FB3296A6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368FDF8C27BC94A86FB98DE75C12A55" ma:contentTypeVersion="3" ma:contentTypeDescription="Create a new document." ma:contentTypeScope="" ma:versionID="103ee8700fea1a2f09dae08d470717b3">
  <xsd:schema xmlns:xsd="http://www.w3.org/2001/XMLSchema" xmlns:xs="http://www.w3.org/2001/XMLSchema" xmlns:p="http://schemas.microsoft.com/office/2006/metadata/properties" xmlns:ns1="http://schemas.microsoft.com/sharepoint/v3" xmlns:ns2="7e2a9bf5-c5be-439b-b785-20572fa190e9" targetNamespace="http://schemas.microsoft.com/office/2006/metadata/properties" ma:root="true" ma:fieldsID="64050df5bd229824e37ab8d83d3b9e94" ns1:_="" ns2:_="">
    <xsd:import namespace="http://schemas.microsoft.com/sharepoint/v3"/>
    <xsd:import namespace="7e2a9bf5-c5be-439b-b785-20572fa190e9"/>
    <xsd:element name="properties">
      <xsd:complexType>
        <xsd:sequence>
          <xsd:element name="documentManagement">
            <xsd:complexType>
              <xsd:all>
                <xsd:element ref="ns1:PublishingStartDate" minOccurs="0"/>
                <xsd:element ref="ns1:PublishingExpirationDate" minOccurs="0"/>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e2a9bf5-c5be-439b-b785-20572fa190e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9EF4369D-795A-4802-BE36-D230B3FB7D5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e2a9bf5-c5be-439b-b785-20572fa190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843EDF-8325-428E-A95E-FCFCFD7897BB}">
  <ds:schemaRefs>
    <ds:schemaRef ds:uri="http://schemas.microsoft.com/sharepoint/v3/contenttype/forms"/>
  </ds:schemaRefs>
</ds:datastoreItem>
</file>

<file path=customXml/itemProps3.xml><?xml version="1.0" encoding="utf-8"?>
<ds:datastoreItem xmlns:ds="http://schemas.openxmlformats.org/officeDocument/2006/customXml" ds:itemID="{C68C613E-F7C1-4B3E-AA38-154741EED08E}">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Deloitte Brand Theme</Template>
  <TotalTime>0</TotalTime>
  <Words>515</Words>
  <Application>Microsoft Office PowerPoint</Application>
  <PresentationFormat>Widescreen</PresentationFormat>
  <Paragraphs>51</Paragraphs>
  <Slides>13</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22" baseType="lpstr">
      <vt:lpstr>11</vt:lpstr>
      <vt:lpstr>Arial</vt:lpstr>
      <vt:lpstr>Calibri</vt:lpstr>
      <vt:lpstr>Calibri Light</vt:lpstr>
      <vt:lpstr>Verdana</vt:lpstr>
      <vt:lpstr>Wingdings</vt:lpstr>
      <vt:lpstr>Wingdings 2</vt:lpstr>
      <vt:lpstr>Deloitte Brand Theme</vt:lpstr>
      <vt:lpstr>think-cell Slide</vt:lpstr>
      <vt:lpstr>Workshop Prototyping</vt:lpstr>
      <vt:lpstr>Who are we?</vt:lpstr>
      <vt:lpstr>Outline</vt:lpstr>
      <vt:lpstr>Outline</vt:lpstr>
      <vt:lpstr>Theory</vt:lpstr>
      <vt:lpstr>Theory – What is prototyping?</vt:lpstr>
      <vt:lpstr>Coding Session</vt:lpstr>
      <vt:lpstr>Coding Session - Overview</vt:lpstr>
      <vt:lpstr>Coding Session - Architecture</vt:lpstr>
      <vt:lpstr>Coding Session – Excursion: NLP &amp; text summarization</vt:lpstr>
      <vt:lpstr>Summary</vt:lpstr>
      <vt:lpstr>Q&amp;A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2020-04-09T19:41:06Z</dcterms:created>
  <dcterms:modified xsi:type="dcterms:W3CDTF">2021-04-26T09:39:55Z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0x0101003368FDF8C27BC94A86FB98DE75C12A55</vt:lpwstr>
  </property>
</Properties>
</file>