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721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4360A-774B-43FB-9A82-6DC8310FC604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20B0-BC8D-4518-AC5B-736E8A5C84D7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DEA9E-8CA2-43E6-A727-04732B5EADBA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A80A2-5E8D-497E-8E6D-9D4FE7F638A1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4FC8EE-C060-472D-B892-0EA630A39E66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8B3B6-4F23-49E7-A078-4121BF5620D4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BA5EA-E59C-429C-88EE-C97373715888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238A44-BB78-405B-B282-31F2B2F473E5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3DF9-D0AA-4D50-ADCF-6A2680A4C98E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5482C-C188-43CE-8475-70AA41B4E622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4F0E1-2203-47F9-B982-B43DBAE32EC0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9131CF-BCC3-403F-A89D-FC4AF6731286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F02E-519A-4B65-926C-AFF8D2EBC9EE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7F960-212E-4F03-A7DD-150EFB8BB213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7E8D44-B46E-4564-8E58-922FC96E3F79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CFF03-DC6F-4E3B-B96F-D76238A76C64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62F6A-6E69-468E-88BD-967050BCAACF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28/02/2020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6600" dirty="0" smtClean="0">
                <a:latin typeface="Algerian" panose="04020705040A02060702" pitchFamily="82" charset="0"/>
              </a:rPr>
              <a:t>.</a:t>
            </a:r>
            <a:endParaRPr lang="pt-BR" sz="66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743199"/>
            <a:ext cx="10018713" cy="3205655"/>
          </a:xfrm>
        </p:spPr>
        <p:txBody>
          <a:bodyPr>
            <a:normAutofit/>
          </a:bodyPr>
          <a:lstStyle/>
          <a:p>
            <a:r>
              <a:rPr lang="pt-BR" sz="1800" dirty="0"/>
              <a:t>Eclipse é um IDE para desenvolvimento Java, porém suporta várias outras linguagens a partir de plugins como C/C</a:t>
            </a:r>
            <a:r>
              <a:rPr lang="pt-BR" sz="1800" dirty="0" smtClean="0"/>
              <a:t>++, PHP, ColdFusion</a:t>
            </a:r>
            <a:r>
              <a:rPr lang="pt-BR" sz="1800" dirty="0"/>
              <a:t>, Python, Scala e plataforma Android. Ele foi feito em Java e segue o modelo open source de desenvolvimento de software. Atualmente faz parte do kit de desenvolvimento de software recomendado para desenvolvedores </a:t>
            </a:r>
            <a:r>
              <a:rPr lang="pt-BR" sz="1800" dirty="0" smtClean="0"/>
              <a:t>Android</a:t>
            </a:r>
          </a:p>
          <a:p>
            <a:r>
              <a:rPr lang="pt-BR" sz="1800" dirty="0" smtClean="0"/>
              <a:t>O autor do Eclipse foi a empresa IBM</a:t>
            </a:r>
          </a:p>
          <a:p>
            <a:r>
              <a:rPr lang="pt-BR" sz="1800" dirty="0" smtClean="0"/>
              <a:t>O eclipse foi criado dia 7 de Novembro de 2001</a:t>
            </a:r>
            <a:endParaRPr lang="pt-BR" sz="1800" dirty="0"/>
          </a:p>
          <a:p>
            <a:r>
              <a:rPr lang="pt-BR" sz="1800" dirty="0" smtClean="0"/>
              <a:t>O eclipse trabalha com a linguagem de programação JAVA</a:t>
            </a:r>
          </a:p>
          <a:p>
            <a:endParaRPr lang="pt-BR" sz="1800" dirty="0"/>
          </a:p>
          <a:p>
            <a:endParaRPr lang="pt-BR" sz="18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7" r="100000" b="94153"/>
          <a:stretch/>
        </p:blipFill>
        <p:spPr>
          <a:xfrm>
            <a:off x="6001407" y="685800"/>
            <a:ext cx="87587" cy="10247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6" y="-416803"/>
            <a:ext cx="7209547" cy="3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 smtClean="0">
                <a:latin typeface="Algerian" panose="04020705040A02060702" pitchFamily="82" charset="0"/>
              </a:rPr>
              <a:t>O que é uma Ide (</a:t>
            </a:r>
            <a:r>
              <a:rPr lang="pt-BR" sz="2800" b="1" dirty="0" smtClean="0">
                <a:latin typeface="Algerian" panose="04020705040A02060702" pitchFamily="82" charset="0"/>
              </a:rPr>
              <a:t>Integrated </a:t>
            </a:r>
            <a:r>
              <a:rPr lang="pt-BR" sz="2800" b="1" dirty="0">
                <a:latin typeface="Algerian" panose="04020705040A02060702" pitchFamily="82" charset="0"/>
              </a:rPr>
              <a:t>Development Environment</a:t>
            </a:r>
            <a:r>
              <a:rPr lang="pt-BR" sz="2800" dirty="0" smtClean="0">
                <a:latin typeface="Algerian" panose="04020705040A02060702" pitchFamily="82" charset="0"/>
              </a:rPr>
              <a:t>)?</a:t>
            </a:r>
            <a:endParaRPr lang="pt-BR" sz="2800" dirty="0">
              <a:latin typeface="Algerian" panose="04020705040A02060702" pitchFamily="82" charset="0"/>
            </a:endParaRP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9" b="13869"/>
          <a:stretch>
            <a:fillRect/>
          </a:stretch>
        </p:blipFill>
        <p:spPr>
          <a:xfrm>
            <a:off x="2270235" y="932112"/>
            <a:ext cx="8492358" cy="3164976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pt-BR" sz="2300" dirty="0"/>
              <a:t>È</a:t>
            </a:r>
            <a:r>
              <a:rPr lang="pt-BR" sz="2300" dirty="0" smtClean="0"/>
              <a:t> </a:t>
            </a:r>
            <a:r>
              <a:rPr lang="pt-BR" sz="2300" dirty="0"/>
              <a:t>um programa de computador que reúne características e ferramentas de apoio ao desenvolvimento de </a:t>
            </a:r>
            <a:r>
              <a:rPr lang="pt-BR" sz="2300" dirty="0" smtClean="0"/>
              <a:t>software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353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0048" y="1820498"/>
            <a:ext cx="5426158" cy="1371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lgerian" panose="04020705040A02060702" pitchFamily="82" charset="0"/>
              </a:rPr>
              <a:t>Qual a finalidade do</a:t>
            </a:r>
            <a:br>
              <a:rPr lang="pt-BR" dirty="0" smtClean="0">
                <a:latin typeface="Algerian" panose="04020705040A02060702" pitchFamily="82" charset="0"/>
              </a:rPr>
            </a:br>
            <a:r>
              <a:rPr lang="pt-BR" dirty="0" smtClean="0">
                <a:latin typeface="Algerian" panose="04020705040A02060702" pitchFamily="82" charset="0"/>
              </a:rPr>
              <a:t>eclipse ?</a:t>
            </a:r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4" r="22974"/>
          <a:stretch>
            <a:fillRect/>
          </a:stretch>
        </p:blipFill>
        <p:spPr>
          <a:xfrm>
            <a:off x="9249104" y="1752599"/>
            <a:ext cx="1250731" cy="234643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80048" y="3124199"/>
            <a:ext cx="5426158" cy="1828800"/>
          </a:xfrm>
        </p:spPr>
        <p:txBody>
          <a:bodyPr/>
          <a:lstStyle/>
          <a:p>
            <a:pPr algn="l"/>
            <a:r>
              <a:rPr lang="pt-BR" dirty="0"/>
              <a:t>O Eclipse é uma ferramenta IDE que compreende vários tipos de linguagem e que aceita a instalação de plugins para emular o desenvolvimento da plataforma.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6" y="677498"/>
            <a:ext cx="5885794" cy="48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Algerian" panose="04020705040A02060702" pitchFamily="82" charset="0"/>
              </a:rPr>
              <a:t>Qual o autor do eclipse ?</a:t>
            </a:r>
            <a:endParaRPr lang="pt-BR" sz="4400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5940" y="2690647"/>
            <a:ext cx="4895055" cy="3100553"/>
          </a:xfrm>
        </p:spPr>
        <p:txBody>
          <a:bodyPr>
            <a:normAutofit/>
          </a:bodyPr>
          <a:lstStyle/>
          <a:p>
            <a:r>
              <a:rPr lang="pt-BR" sz="1500" dirty="0">
                <a:latin typeface="+mj-lt"/>
              </a:rPr>
              <a:t>A International Business Machines Corporation (IBM) é uma empresa dos Estados Unidos voltada para a área de informática.</a:t>
            </a:r>
          </a:p>
          <a:p>
            <a:r>
              <a:rPr lang="pt-BR" sz="1500" dirty="0">
                <a:latin typeface="+mj-lt"/>
              </a:rPr>
              <a:t>A empresa é uma das poucas na área de tecnologia da informação (TI) com uma história contínua que remonta ao século XIX. A IBM fabrica </a:t>
            </a:r>
            <a:r>
              <a:rPr lang="pt-BR" sz="1500" dirty="0" smtClean="0">
                <a:latin typeface="+mj-lt"/>
              </a:rPr>
              <a:t>vende</a:t>
            </a:r>
            <a:r>
              <a:rPr lang="pt-BR" sz="1500" dirty="0">
                <a:latin typeface="+mj-lt"/>
              </a:rPr>
              <a:t> hardware e software, oferece serviços de infraestrutura, serviços de hospedagem e serviços de consultoria nas áreas que vão desde computadores de grande porte até a </a:t>
            </a:r>
            <a:r>
              <a:rPr lang="pt-BR" sz="1500" dirty="0" smtClean="0">
                <a:latin typeface="+mj-lt"/>
              </a:rPr>
              <a:t>nanotecnologia</a:t>
            </a:r>
          </a:p>
          <a:p>
            <a:r>
              <a:rPr lang="pt-BR" sz="1400" dirty="0" smtClean="0"/>
              <a:t>Fundadores: Charles </a:t>
            </a:r>
            <a:r>
              <a:rPr lang="pt-BR" sz="1400" dirty="0"/>
              <a:t>Ranlett </a:t>
            </a:r>
            <a:r>
              <a:rPr lang="pt-BR" sz="1400" dirty="0" smtClean="0"/>
              <a:t>Flint, </a:t>
            </a:r>
            <a:r>
              <a:rPr lang="pt-BR" sz="1400" dirty="0"/>
              <a:t>Thomas John Watson</a:t>
            </a:r>
            <a:endParaRPr lang="pt-BR" sz="1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024" y="2690647"/>
            <a:ext cx="2540000" cy="310055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1" y="2690647"/>
            <a:ext cx="2215383" cy="31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103584"/>
            <a:ext cx="4222805" cy="701565"/>
          </a:xfrm>
        </p:spPr>
        <p:txBody>
          <a:bodyPr/>
          <a:lstStyle/>
          <a:p>
            <a:r>
              <a:rPr lang="pt-BR" dirty="0" smtClean="0">
                <a:latin typeface="Algerian" panose="04020705040A02060702" pitchFamily="82" charset="0"/>
              </a:rPr>
              <a:t>Aplicações do eclipse</a:t>
            </a:r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83" y="1650123"/>
            <a:ext cx="5423337" cy="319514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4312" y="2330668"/>
            <a:ext cx="4222805" cy="3460531"/>
          </a:xfrm>
        </p:spPr>
        <p:txBody>
          <a:bodyPr>
            <a:normAutofit/>
          </a:bodyPr>
          <a:lstStyle/>
          <a:p>
            <a:r>
              <a:rPr lang="pt-BR" dirty="0"/>
              <a:t>O Eclipse também é chamado de IDE (Integrated Development Enviroment) utilizado para codificar, testar e fazer deploy dos seus projetos numa máquina de desenvolvimento. IDEs são muito úteis e ajudam muito os desenvolvedores, fornecendo no seu ambiente de desenvolvimento editores de código integrados, compiladores, depuradores e ferramentas de publicação (deploy). São muito utilizados nos meios corporativos e acadêmicos, se destacando principalmente em corporações de desenvolvimento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67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lgerian" panose="04020705040A02060702" pitchFamily="82" charset="0"/>
              </a:rPr>
              <a:t>Integrantes 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lgerian" panose="04020705040A02060702" pitchFamily="82" charset="0"/>
              </a:rPr>
              <a:t>Kauan dos santos martins n°23 </a:t>
            </a:r>
          </a:p>
          <a:p>
            <a:r>
              <a:rPr lang="pt-BR" sz="3600" dirty="0" smtClean="0">
                <a:latin typeface="Algerian" panose="04020705040A02060702" pitchFamily="82" charset="0"/>
              </a:rPr>
              <a:t>Ruan pablo t. sacerdote n°37</a:t>
            </a:r>
          </a:p>
          <a:p>
            <a:r>
              <a:rPr lang="pt-BR" sz="3600" dirty="0" smtClean="0">
                <a:latin typeface="Algerian" panose="04020705040A02060702" pitchFamily="82" charset="0"/>
              </a:rPr>
              <a:t>Ryan borges santos n°35</a:t>
            </a:r>
          </a:p>
          <a:p>
            <a:r>
              <a:rPr lang="pt-BR" sz="3600" dirty="0" smtClean="0">
                <a:latin typeface="Algerian" panose="04020705040A02060702" pitchFamily="82" charset="0"/>
              </a:rPr>
              <a:t>Pedro franco borges n°32</a:t>
            </a:r>
            <a:endParaRPr lang="pt-BR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8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935_TF22644756.potx" id="{25CE464C-08B3-4808-A399-3C205DAD0000}" vid="{1BB6FADC-9335-4E4C-AD0D-39BEC1BC97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16c05727-aa75-4e4a-9b5f-8a80a1165891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Paralaxe</Template>
  <TotalTime>0</TotalTime>
  <Words>75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Corbel</vt:lpstr>
      <vt:lpstr>Paralaxe</vt:lpstr>
      <vt:lpstr>.</vt:lpstr>
      <vt:lpstr>O que é uma Ide (Integrated Development Environment)?</vt:lpstr>
      <vt:lpstr>Qual a finalidade do eclipse ?</vt:lpstr>
      <vt:lpstr>Qual o autor do eclipse ?</vt:lpstr>
      <vt:lpstr>Aplicações do eclipse</vt:lpstr>
      <vt:lpstr>Integrantes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2020-02-28T14:41:44Z</dcterms:created>
  <dcterms:modified xsi:type="dcterms:W3CDTF">2020-02-28T15:54:14Z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