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8" r:id="rId2"/>
    <p:sldId id="292" r:id="rId3"/>
    <p:sldId id="293" r:id="rId4"/>
    <p:sldId id="294" r:id="rId5"/>
    <p:sldId id="297" r:id="rId6"/>
    <p:sldId id="296" r:id="rId7"/>
    <p:sldId id="303" r:id="rId8"/>
    <p:sldId id="298" r:id="rId9"/>
    <p:sldId id="306" r:id="rId10"/>
    <p:sldId id="299" r:id="rId11"/>
    <p:sldId id="300" r:id="rId12"/>
    <p:sldId id="305" r:id="rId13"/>
    <p:sldId id="301" r:id="rId14"/>
    <p:sldId id="304" r:id="rId15"/>
    <p:sldId id="309" r:id="rId16"/>
    <p:sldId id="3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1502"/>
    <a:srgbClr val="D4FFD7"/>
    <a:srgbClr val="FFF2FC"/>
    <a:srgbClr val="C4F6FC"/>
    <a:srgbClr val="AF83CB"/>
    <a:srgbClr val="62090E"/>
    <a:srgbClr val="6D0C01"/>
    <a:srgbClr val="595959"/>
    <a:srgbClr val="537F74"/>
    <a:srgbClr val="58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72" autoAdjust="0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16" y="1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1468F-BD0A-4E0E-81FA-A1CCF3B070D1}" type="doc">
      <dgm:prSet loTypeId="urn:microsoft.com/office/officeart/2005/8/layout/cycle1" loCatId="" qsTypeId="urn:microsoft.com/office/officeart/2005/8/quickstyle/simple4" qsCatId="simple" csTypeId="urn:microsoft.com/office/officeart/2018/5/colors/Iconchunking_neutralbg_colorful5" csCatId="colorful" phldr="1"/>
      <dgm:spPr>
        <a:scene3d>
          <a:camera prst="orthographicFront"/>
          <a:lightRig rig="contrasting" dir="t"/>
        </a:scene3d>
      </dgm:spPr>
      <dgm:t>
        <a:bodyPr/>
        <a:lstStyle/>
        <a:p>
          <a:endParaRPr lang="en-US"/>
        </a:p>
      </dgm:t>
    </dgm:pt>
    <dgm:pt modelId="{2B964BB2-CD71-449C-9A21-B9B55D1C914C}">
      <dgm:prSet custT="1"/>
      <dgm:spPr>
        <a:noFill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F877CDB2-6441-4DB8-B811-910E9F3F14F6}" type="parTrans" cxnId="{E6E18088-3015-41AB-80FD-28EF7B041012}">
      <dgm:prSet/>
      <dgm:spPr/>
      <dgm:t>
        <a:bodyPr/>
        <a:lstStyle/>
        <a:p>
          <a:endParaRPr lang="en-US"/>
        </a:p>
      </dgm:t>
    </dgm:pt>
    <dgm:pt modelId="{EF6F986B-BFA2-4D7B-A6B9-C922DC731972}" type="sibTrans" cxnId="{E6E18088-3015-41AB-80FD-28EF7B041012}">
      <dgm:prSet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60B0F0-098B-4BD8-B05B-863E8BB9F753}">
      <dgm:prSet custT="1"/>
      <dgm:spPr>
        <a:noFill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Sentimental                   Analysis</a:t>
          </a:r>
        </a:p>
      </dgm:t>
    </dgm:pt>
    <dgm:pt modelId="{E4FB16F3-22B4-47E4-BFA2-77F3979AB8ED}" type="parTrans" cxnId="{7655A8E7-14BB-4FB5-85AD-8C46B894A2E6}">
      <dgm:prSet/>
      <dgm:spPr/>
      <dgm:t>
        <a:bodyPr/>
        <a:lstStyle/>
        <a:p>
          <a:endParaRPr lang="en-US"/>
        </a:p>
      </dgm:t>
    </dgm:pt>
    <dgm:pt modelId="{32422365-A085-41E6-8329-228E2F45A39E}" type="sibTrans" cxnId="{7655A8E7-14BB-4FB5-85AD-8C46B894A2E6}">
      <dgm:prSet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CF650-0AB4-434E-AB41-B89574D2B035}">
      <dgm:prSet custT="1"/>
      <dgm:spPr>
        <a:noFill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FAB377FD-7DF8-49FC-9521-5E728F3FFE9A}" type="parTrans" cxnId="{6EC8379E-B744-4CBA-92D3-5B3253FEA1D2}">
      <dgm:prSet/>
      <dgm:spPr/>
      <dgm:t>
        <a:bodyPr/>
        <a:lstStyle/>
        <a:p>
          <a:endParaRPr lang="en-US"/>
        </a:p>
      </dgm:t>
    </dgm:pt>
    <dgm:pt modelId="{BE31AAEF-BF8D-4857-A518-3E75120DDADC}" type="sibTrans" cxnId="{6EC8379E-B744-4CBA-92D3-5B3253FEA1D2}">
      <dgm:prSet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3E7DF0-2479-49F8-B962-B43592034261}">
      <dgm:prSet custT="1"/>
      <dgm:spPr>
        <a:noFill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Bar Plot</a:t>
          </a:r>
        </a:p>
      </dgm:t>
    </dgm:pt>
    <dgm:pt modelId="{018A17F8-B048-4916-A6D2-F44C0E1D8A2B}" type="parTrans" cxnId="{27CC2E08-7188-496C-B747-54F160CADB19}">
      <dgm:prSet/>
      <dgm:spPr/>
      <dgm:t>
        <a:bodyPr/>
        <a:lstStyle/>
        <a:p>
          <a:endParaRPr lang="en-US"/>
        </a:p>
      </dgm:t>
    </dgm:pt>
    <dgm:pt modelId="{86D1503D-B89F-4FFA-B40C-25023B1251EA}" type="sibTrans" cxnId="{27CC2E08-7188-496C-B747-54F160CADB19}">
      <dgm:prSet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6CCD87-B26A-447D-806C-C2CE1B088E3C}">
      <dgm:prSet custT="1"/>
      <dgm:spPr>
        <a:noFill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Word Cloud</a:t>
          </a:r>
        </a:p>
      </dgm:t>
    </dgm:pt>
    <dgm:pt modelId="{647592B5-D9F5-49BC-B77D-267433419F94}" type="parTrans" cxnId="{8B32B2E8-5695-459C-9712-D898FD48639B}">
      <dgm:prSet/>
      <dgm:spPr/>
      <dgm:t>
        <a:bodyPr/>
        <a:lstStyle/>
        <a:p>
          <a:endParaRPr lang="en-US"/>
        </a:p>
      </dgm:t>
    </dgm:pt>
    <dgm:pt modelId="{90FF643F-11DA-4535-A947-E0439D7DFE4D}" type="sibTrans" cxnId="{8B32B2E8-5695-459C-9712-D898FD48639B}">
      <dgm:prSet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A0C840-B3C7-4F3B-8439-FAEE5127E9D2}">
      <dgm:prSet custT="1"/>
      <dgm:spPr>
        <a:noFill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Processing &amp; Cleaning Technique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446C1E-6888-4381-80D3-A1D8A3CAD053}" type="parTrans" cxnId="{7860C6B2-089E-462D-8C5E-CF619EB65D83}">
      <dgm:prSet/>
      <dgm:spPr/>
      <dgm:t>
        <a:bodyPr/>
        <a:lstStyle/>
        <a:p>
          <a:endParaRPr lang="en-US"/>
        </a:p>
      </dgm:t>
    </dgm:pt>
    <dgm:pt modelId="{D31C279C-9FC8-4471-998F-803B0E8CDB9D}" type="sibTrans" cxnId="{7860C6B2-089E-462D-8C5E-CF619EB65D83}">
      <dgm:prSet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42CF8C-93FF-4CFF-A01B-5180C11DA074}">
      <dgm:prSet custT="1"/>
      <dgm:spPr>
        <a:noFill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Code Explanation</a:t>
          </a:r>
        </a:p>
      </dgm:t>
    </dgm:pt>
    <dgm:pt modelId="{E18BBE29-47DD-40B3-8060-CF009964FA83}" type="parTrans" cxnId="{2C15CD52-7EA2-4AA0-9AAE-7D39800448D4}">
      <dgm:prSet/>
      <dgm:spPr/>
      <dgm:t>
        <a:bodyPr/>
        <a:lstStyle/>
        <a:p>
          <a:endParaRPr lang="en-US"/>
        </a:p>
      </dgm:t>
    </dgm:pt>
    <dgm:pt modelId="{CAE5B5F6-1EA2-4713-84F9-75875DD170B9}" type="sibTrans" cxnId="{2C15CD52-7EA2-4AA0-9AAE-7D39800448D4}">
      <dgm:prSet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endParaRPr lang="en-US"/>
        </a:p>
      </dgm:t>
    </dgm:pt>
    <dgm:pt modelId="{B40FF54B-5EAC-814D-A497-FFD8B32DAC88}">
      <dgm:prSet custT="1"/>
      <dgm:spPr>
        <a:noFill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7C114636-4958-1B4E-BDBE-31A45C890661}" type="parTrans" cxnId="{DAB5CDC7-3287-3A4F-AFFF-F597EAAA3620}">
      <dgm:prSet/>
      <dgm:spPr/>
      <dgm:t>
        <a:bodyPr/>
        <a:lstStyle/>
        <a:p>
          <a:endParaRPr lang="en-US"/>
        </a:p>
      </dgm:t>
    </dgm:pt>
    <dgm:pt modelId="{7975A2B7-A4B2-784A-9CA5-8077CA0A244E}" type="sibTrans" cxnId="{DAB5CDC7-3287-3A4F-AFFF-F597EAAA3620}">
      <dgm:prSet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  <dgm:t>
        <a:bodyPr/>
        <a:lstStyle/>
        <a:p>
          <a:endParaRPr lang="en-US"/>
        </a:p>
      </dgm:t>
    </dgm:pt>
    <dgm:pt modelId="{9FEF21FB-9941-E746-8DF8-C68651E278B3}" type="pres">
      <dgm:prSet presAssocID="{DA91468F-BD0A-4E0E-81FA-A1CCF3B070D1}" presName="cycle" presStyleCnt="0">
        <dgm:presLayoutVars>
          <dgm:dir/>
          <dgm:resizeHandles val="exact"/>
        </dgm:presLayoutVars>
      </dgm:prSet>
      <dgm:spPr/>
    </dgm:pt>
    <dgm:pt modelId="{20A61BD8-8327-A24E-8DAE-E36CCB45B1DD}" type="pres">
      <dgm:prSet presAssocID="{2B964BB2-CD71-449C-9A21-B9B55D1C914C}" presName="dummy" presStyleCnt="0"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</dgm:pt>
    <dgm:pt modelId="{A8BAEF19-9C19-DC4E-BE68-703416FB8D34}" type="pres">
      <dgm:prSet presAssocID="{2B964BB2-CD71-449C-9A21-B9B55D1C914C}" presName="node" presStyleLbl="revTx" presStyleIdx="0" presStyleCnt="8" custScaleX="132656">
        <dgm:presLayoutVars>
          <dgm:bulletEnabled val="1"/>
        </dgm:presLayoutVars>
      </dgm:prSet>
      <dgm:spPr/>
    </dgm:pt>
    <dgm:pt modelId="{DA42CA5B-98C3-3743-BA0B-2C2CEDE4BCCE}" type="pres">
      <dgm:prSet presAssocID="{EF6F986B-BFA2-4D7B-A6B9-C922DC731972}" presName="sibTrans" presStyleLbl="node1" presStyleIdx="0" presStyleCnt="8"/>
      <dgm:spPr/>
    </dgm:pt>
    <dgm:pt modelId="{84FCBFA2-A888-7644-AEF3-F62E23C87F4C}" type="pres">
      <dgm:prSet presAssocID="{4860B0F0-098B-4BD8-B05B-863E8BB9F753}" presName="dummy" presStyleCnt="0"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</dgm:pt>
    <dgm:pt modelId="{F5F2BB50-036E-2642-9C73-1A3F0BCDE33C}" type="pres">
      <dgm:prSet presAssocID="{4860B0F0-098B-4BD8-B05B-863E8BB9F753}" presName="node" presStyleLbl="revTx" presStyleIdx="1" presStyleCnt="8" custScaleX="140115" custScaleY="147083">
        <dgm:presLayoutVars>
          <dgm:bulletEnabled val="1"/>
        </dgm:presLayoutVars>
      </dgm:prSet>
      <dgm:spPr/>
    </dgm:pt>
    <dgm:pt modelId="{61DA4FD4-C383-FF43-88B3-3D7FAEFA9BFC}" type="pres">
      <dgm:prSet presAssocID="{32422365-A085-41E6-8329-228E2F45A39E}" presName="sibTrans" presStyleLbl="node1" presStyleIdx="1" presStyleCnt="8"/>
      <dgm:spPr/>
    </dgm:pt>
    <dgm:pt modelId="{2F77BF27-E6F2-F348-AB3B-A2ED4B228052}" type="pres">
      <dgm:prSet presAssocID="{9EACF650-0AB4-434E-AB41-B89574D2B035}" presName="dummy" presStyleCnt="0"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</dgm:pt>
    <dgm:pt modelId="{9FAD35D0-F66B-6049-8516-D056813A447A}" type="pres">
      <dgm:prSet presAssocID="{9EACF650-0AB4-434E-AB41-B89574D2B035}" presName="node" presStyleLbl="revTx" presStyleIdx="2" presStyleCnt="8">
        <dgm:presLayoutVars>
          <dgm:bulletEnabled val="1"/>
        </dgm:presLayoutVars>
      </dgm:prSet>
      <dgm:spPr/>
    </dgm:pt>
    <dgm:pt modelId="{69F741C2-FFCC-8442-87BB-6C2E894DDFF5}" type="pres">
      <dgm:prSet presAssocID="{BE31AAEF-BF8D-4857-A518-3E75120DDADC}" presName="sibTrans" presStyleLbl="node1" presStyleIdx="2" presStyleCnt="8"/>
      <dgm:spPr/>
    </dgm:pt>
    <dgm:pt modelId="{57377AB9-7314-0342-95BE-7923E6B95180}" type="pres">
      <dgm:prSet presAssocID="{0E3E7DF0-2479-49F8-B962-B43592034261}" presName="dummy" presStyleCnt="0"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</dgm:pt>
    <dgm:pt modelId="{05F8E16D-FE49-5E42-9F23-1FDECFDBD412}" type="pres">
      <dgm:prSet presAssocID="{0E3E7DF0-2479-49F8-B962-B43592034261}" presName="node" presStyleLbl="revTx" presStyleIdx="3" presStyleCnt="8">
        <dgm:presLayoutVars>
          <dgm:bulletEnabled val="1"/>
        </dgm:presLayoutVars>
      </dgm:prSet>
      <dgm:spPr/>
    </dgm:pt>
    <dgm:pt modelId="{4B7440DB-ECC1-414C-903D-3857C3C27123}" type="pres">
      <dgm:prSet presAssocID="{86D1503D-B89F-4FFA-B40C-25023B1251EA}" presName="sibTrans" presStyleLbl="node1" presStyleIdx="3" presStyleCnt="8"/>
      <dgm:spPr/>
    </dgm:pt>
    <dgm:pt modelId="{2910C9FF-A545-AD40-8487-D5163F5CC52A}" type="pres">
      <dgm:prSet presAssocID="{D96CCD87-B26A-447D-806C-C2CE1B088E3C}" presName="dummy" presStyleCnt="0"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</dgm:pt>
    <dgm:pt modelId="{88605685-913E-F14D-89CF-73D6FC862A49}" type="pres">
      <dgm:prSet presAssocID="{D96CCD87-B26A-447D-806C-C2CE1B088E3C}" presName="node" presStyleLbl="revTx" presStyleIdx="4" presStyleCnt="8" custScaleX="130092">
        <dgm:presLayoutVars>
          <dgm:bulletEnabled val="1"/>
        </dgm:presLayoutVars>
      </dgm:prSet>
      <dgm:spPr/>
    </dgm:pt>
    <dgm:pt modelId="{3C3029C9-A771-984C-B83F-1B01DAC55CC1}" type="pres">
      <dgm:prSet presAssocID="{90FF643F-11DA-4535-A947-E0439D7DFE4D}" presName="sibTrans" presStyleLbl="node1" presStyleIdx="4" presStyleCnt="8"/>
      <dgm:spPr/>
    </dgm:pt>
    <dgm:pt modelId="{3CADBE82-FD26-FA48-BF19-526A481C871E}" type="pres">
      <dgm:prSet presAssocID="{D1A0C840-B3C7-4F3B-8439-FAEE5127E9D2}" presName="dummy" presStyleCnt="0"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</dgm:pt>
    <dgm:pt modelId="{317C4D4F-944A-9443-B385-F019FDD95A0E}" type="pres">
      <dgm:prSet presAssocID="{D1A0C840-B3C7-4F3B-8439-FAEE5127E9D2}" presName="node" presStyleLbl="revTx" presStyleIdx="5" presStyleCnt="8" custScaleX="207847">
        <dgm:presLayoutVars>
          <dgm:bulletEnabled val="1"/>
        </dgm:presLayoutVars>
      </dgm:prSet>
      <dgm:spPr/>
    </dgm:pt>
    <dgm:pt modelId="{2C5D5D5F-B767-2D47-B190-7091930797C9}" type="pres">
      <dgm:prSet presAssocID="{D31C279C-9FC8-4471-998F-803B0E8CDB9D}" presName="sibTrans" presStyleLbl="node1" presStyleIdx="5" presStyleCnt="8"/>
      <dgm:spPr/>
    </dgm:pt>
    <dgm:pt modelId="{C97B0817-2CD1-3D43-9686-11506BEF3C98}" type="pres">
      <dgm:prSet presAssocID="{4D42CF8C-93FF-4CFF-A01B-5180C11DA074}" presName="dummy" presStyleCnt="0"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</dgm:pt>
    <dgm:pt modelId="{5BB6179C-6583-7943-8EA9-9E402A6FCCBA}" type="pres">
      <dgm:prSet presAssocID="{4D42CF8C-93FF-4CFF-A01B-5180C11DA074}" presName="node" presStyleLbl="revTx" presStyleIdx="6" presStyleCnt="8" custScaleX="155816">
        <dgm:presLayoutVars>
          <dgm:bulletEnabled val="1"/>
        </dgm:presLayoutVars>
      </dgm:prSet>
      <dgm:spPr/>
    </dgm:pt>
    <dgm:pt modelId="{73F29E77-1579-1F43-8F5D-8965EEEE5BA6}" type="pres">
      <dgm:prSet presAssocID="{CAE5B5F6-1EA2-4713-84F9-75875DD170B9}" presName="sibTrans" presStyleLbl="node1" presStyleIdx="6" presStyleCnt="8"/>
      <dgm:spPr/>
    </dgm:pt>
    <dgm:pt modelId="{D038CFAF-97FE-B64D-BFC7-CECC34A9B4EA}" type="pres">
      <dgm:prSet presAssocID="{B40FF54B-5EAC-814D-A497-FFD8B32DAC88}" presName="dummy" presStyleCnt="0"/>
      <dgm:spPr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gm:spPr>
    </dgm:pt>
    <dgm:pt modelId="{5715A455-536D-D34C-96B3-43ABD012627C}" type="pres">
      <dgm:prSet presAssocID="{B40FF54B-5EAC-814D-A497-FFD8B32DAC88}" presName="node" presStyleLbl="revTx" presStyleIdx="7" presStyleCnt="8" custRadScaleRad="96649" custRadScaleInc="-35681">
        <dgm:presLayoutVars>
          <dgm:bulletEnabled val="1"/>
        </dgm:presLayoutVars>
      </dgm:prSet>
      <dgm:spPr/>
    </dgm:pt>
    <dgm:pt modelId="{4D81D9C4-B86E-2D4C-9F92-8B8FB09E985E}" type="pres">
      <dgm:prSet presAssocID="{7975A2B7-A4B2-784A-9CA5-8077CA0A244E}" presName="sibTrans" presStyleLbl="node1" presStyleIdx="7" presStyleCnt="8"/>
      <dgm:spPr/>
    </dgm:pt>
  </dgm:ptLst>
  <dgm:cxnLst>
    <dgm:cxn modelId="{27CC2E08-7188-496C-B747-54F160CADB19}" srcId="{DA91468F-BD0A-4E0E-81FA-A1CCF3B070D1}" destId="{0E3E7DF0-2479-49F8-B962-B43592034261}" srcOrd="3" destOrd="0" parTransId="{018A17F8-B048-4916-A6D2-F44C0E1D8A2B}" sibTransId="{86D1503D-B89F-4FFA-B40C-25023B1251EA}"/>
    <dgm:cxn modelId="{1DF6D413-8FEC-0749-A6B3-7CB37D67530F}" type="presOf" srcId="{D1A0C840-B3C7-4F3B-8439-FAEE5127E9D2}" destId="{317C4D4F-944A-9443-B385-F019FDD95A0E}" srcOrd="0" destOrd="0" presId="urn:microsoft.com/office/officeart/2005/8/layout/cycle1"/>
    <dgm:cxn modelId="{8F2F1615-B723-4541-BBDF-162B3FFF8FF2}" type="presOf" srcId="{D96CCD87-B26A-447D-806C-C2CE1B088E3C}" destId="{88605685-913E-F14D-89CF-73D6FC862A49}" srcOrd="0" destOrd="0" presId="urn:microsoft.com/office/officeart/2005/8/layout/cycle1"/>
    <dgm:cxn modelId="{EAB8CA21-4242-B34C-B840-234C5392601E}" type="presOf" srcId="{B40FF54B-5EAC-814D-A497-FFD8B32DAC88}" destId="{5715A455-536D-D34C-96B3-43ABD012627C}" srcOrd="0" destOrd="0" presId="urn:microsoft.com/office/officeart/2005/8/layout/cycle1"/>
    <dgm:cxn modelId="{91296A27-84C9-7E40-A5A2-E5E60C516381}" type="presOf" srcId="{CAE5B5F6-1EA2-4713-84F9-75875DD170B9}" destId="{73F29E77-1579-1F43-8F5D-8965EEEE5BA6}" srcOrd="0" destOrd="0" presId="urn:microsoft.com/office/officeart/2005/8/layout/cycle1"/>
    <dgm:cxn modelId="{A5B2082E-B724-F74C-9EC6-FE0DE5E609A1}" type="presOf" srcId="{7975A2B7-A4B2-784A-9CA5-8077CA0A244E}" destId="{4D81D9C4-B86E-2D4C-9F92-8B8FB09E985E}" srcOrd="0" destOrd="0" presId="urn:microsoft.com/office/officeart/2005/8/layout/cycle1"/>
    <dgm:cxn modelId="{698D4331-DFA2-544F-B24A-626C32049189}" type="presOf" srcId="{EF6F986B-BFA2-4D7B-A6B9-C922DC731972}" destId="{DA42CA5B-98C3-3743-BA0B-2C2CEDE4BCCE}" srcOrd="0" destOrd="0" presId="urn:microsoft.com/office/officeart/2005/8/layout/cycle1"/>
    <dgm:cxn modelId="{564BB544-019B-5A49-8A5B-A1021CC8C34F}" type="presOf" srcId="{4860B0F0-098B-4BD8-B05B-863E8BB9F753}" destId="{F5F2BB50-036E-2642-9C73-1A3F0BCDE33C}" srcOrd="0" destOrd="0" presId="urn:microsoft.com/office/officeart/2005/8/layout/cycle1"/>
    <dgm:cxn modelId="{2C15CD52-7EA2-4AA0-9AAE-7D39800448D4}" srcId="{DA91468F-BD0A-4E0E-81FA-A1CCF3B070D1}" destId="{4D42CF8C-93FF-4CFF-A01B-5180C11DA074}" srcOrd="6" destOrd="0" parTransId="{E18BBE29-47DD-40B3-8060-CF009964FA83}" sibTransId="{CAE5B5F6-1EA2-4713-84F9-75875DD170B9}"/>
    <dgm:cxn modelId="{4CA2695A-DDE2-C442-A097-0E03DBC4D81B}" type="presOf" srcId="{DA91468F-BD0A-4E0E-81FA-A1CCF3B070D1}" destId="{9FEF21FB-9941-E746-8DF8-C68651E278B3}" srcOrd="0" destOrd="0" presId="urn:microsoft.com/office/officeart/2005/8/layout/cycle1"/>
    <dgm:cxn modelId="{74F35E60-7CD7-3E48-B640-FF83B058CC5B}" type="presOf" srcId="{4D42CF8C-93FF-4CFF-A01B-5180C11DA074}" destId="{5BB6179C-6583-7943-8EA9-9E402A6FCCBA}" srcOrd="0" destOrd="0" presId="urn:microsoft.com/office/officeart/2005/8/layout/cycle1"/>
    <dgm:cxn modelId="{20845B67-F581-1544-991C-67C99EB8F79F}" type="presOf" srcId="{86D1503D-B89F-4FFA-B40C-25023B1251EA}" destId="{4B7440DB-ECC1-414C-903D-3857C3C27123}" srcOrd="0" destOrd="0" presId="urn:microsoft.com/office/officeart/2005/8/layout/cycle1"/>
    <dgm:cxn modelId="{E6E18088-3015-41AB-80FD-28EF7B041012}" srcId="{DA91468F-BD0A-4E0E-81FA-A1CCF3B070D1}" destId="{2B964BB2-CD71-449C-9A21-B9B55D1C914C}" srcOrd="0" destOrd="0" parTransId="{F877CDB2-6441-4DB8-B811-910E9F3F14F6}" sibTransId="{EF6F986B-BFA2-4D7B-A6B9-C922DC731972}"/>
    <dgm:cxn modelId="{4916718F-1F4C-2C43-8B3D-F236BA1CAF85}" type="presOf" srcId="{9EACF650-0AB4-434E-AB41-B89574D2B035}" destId="{9FAD35D0-F66B-6049-8516-D056813A447A}" srcOrd="0" destOrd="0" presId="urn:microsoft.com/office/officeart/2005/8/layout/cycle1"/>
    <dgm:cxn modelId="{6EC8379E-B744-4CBA-92D3-5B3253FEA1D2}" srcId="{DA91468F-BD0A-4E0E-81FA-A1CCF3B070D1}" destId="{9EACF650-0AB4-434E-AB41-B89574D2B035}" srcOrd="2" destOrd="0" parTransId="{FAB377FD-7DF8-49FC-9521-5E728F3FFE9A}" sibTransId="{BE31AAEF-BF8D-4857-A518-3E75120DDADC}"/>
    <dgm:cxn modelId="{7860C6B2-089E-462D-8C5E-CF619EB65D83}" srcId="{DA91468F-BD0A-4E0E-81FA-A1CCF3B070D1}" destId="{D1A0C840-B3C7-4F3B-8439-FAEE5127E9D2}" srcOrd="5" destOrd="0" parTransId="{2C446C1E-6888-4381-80D3-A1D8A3CAD053}" sibTransId="{D31C279C-9FC8-4471-998F-803B0E8CDB9D}"/>
    <dgm:cxn modelId="{193E4AB7-762C-3C46-AE36-FD1E99F0A43D}" type="presOf" srcId="{90FF643F-11DA-4535-A947-E0439D7DFE4D}" destId="{3C3029C9-A771-984C-B83F-1B01DAC55CC1}" srcOrd="0" destOrd="0" presId="urn:microsoft.com/office/officeart/2005/8/layout/cycle1"/>
    <dgm:cxn modelId="{C8FF04B8-FF2E-4C4F-9CCF-DC7C32F718C4}" type="presOf" srcId="{BE31AAEF-BF8D-4857-A518-3E75120DDADC}" destId="{69F741C2-FFCC-8442-87BB-6C2E894DDFF5}" srcOrd="0" destOrd="0" presId="urn:microsoft.com/office/officeart/2005/8/layout/cycle1"/>
    <dgm:cxn modelId="{DAB5CDC7-3287-3A4F-AFFF-F597EAAA3620}" srcId="{DA91468F-BD0A-4E0E-81FA-A1CCF3B070D1}" destId="{B40FF54B-5EAC-814D-A497-FFD8B32DAC88}" srcOrd="7" destOrd="0" parTransId="{7C114636-4958-1B4E-BDBE-31A45C890661}" sibTransId="{7975A2B7-A4B2-784A-9CA5-8077CA0A244E}"/>
    <dgm:cxn modelId="{A20E5DD3-10ED-D447-B042-75C59A9E0C6E}" type="presOf" srcId="{0E3E7DF0-2479-49F8-B962-B43592034261}" destId="{05F8E16D-FE49-5E42-9F23-1FDECFDBD412}" srcOrd="0" destOrd="0" presId="urn:microsoft.com/office/officeart/2005/8/layout/cycle1"/>
    <dgm:cxn modelId="{28B18EE0-F1A6-C34D-A07A-031A659C2C4F}" type="presOf" srcId="{D31C279C-9FC8-4471-998F-803B0E8CDB9D}" destId="{2C5D5D5F-B767-2D47-B190-7091930797C9}" srcOrd="0" destOrd="0" presId="urn:microsoft.com/office/officeart/2005/8/layout/cycle1"/>
    <dgm:cxn modelId="{BBC459E4-3D82-904F-8DFD-5C6A29555266}" type="presOf" srcId="{2B964BB2-CD71-449C-9A21-B9B55D1C914C}" destId="{A8BAEF19-9C19-DC4E-BE68-703416FB8D34}" srcOrd="0" destOrd="0" presId="urn:microsoft.com/office/officeart/2005/8/layout/cycle1"/>
    <dgm:cxn modelId="{7655A8E7-14BB-4FB5-85AD-8C46B894A2E6}" srcId="{DA91468F-BD0A-4E0E-81FA-A1CCF3B070D1}" destId="{4860B0F0-098B-4BD8-B05B-863E8BB9F753}" srcOrd="1" destOrd="0" parTransId="{E4FB16F3-22B4-47E4-BFA2-77F3979AB8ED}" sibTransId="{32422365-A085-41E6-8329-228E2F45A39E}"/>
    <dgm:cxn modelId="{8B32B2E8-5695-459C-9712-D898FD48639B}" srcId="{DA91468F-BD0A-4E0E-81FA-A1CCF3B070D1}" destId="{D96CCD87-B26A-447D-806C-C2CE1B088E3C}" srcOrd="4" destOrd="0" parTransId="{647592B5-D9F5-49BC-B77D-267433419F94}" sibTransId="{90FF643F-11DA-4535-A947-E0439D7DFE4D}"/>
    <dgm:cxn modelId="{26FAA7FD-428F-8947-B74A-0E80586C9DD3}" type="presOf" srcId="{32422365-A085-41E6-8329-228E2F45A39E}" destId="{61DA4FD4-C383-FF43-88B3-3D7FAEFA9BFC}" srcOrd="0" destOrd="0" presId="urn:microsoft.com/office/officeart/2005/8/layout/cycle1"/>
    <dgm:cxn modelId="{11D90B46-D07C-B342-B950-2607F951DB54}" type="presParOf" srcId="{9FEF21FB-9941-E746-8DF8-C68651E278B3}" destId="{20A61BD8-8327-A24E-8DAE-E36CCB45B1DD}" srcOrd="0" destOrd="0" presId="urn:microsoft.com/office/officeart/2005/8/layout/cycle1"/>
    <dgm:cxn modelId="{35CD02AE-A086-B745-B4A0-7617724F310B}" type="presParOf" srcId="{9FEF21FB-9941-E746-8DF8-C68651E278B3}" destId="{A8BAEF19-9C19-DC4E-BE68-703416FB8D34}" srcOrd="1" destOrd="0" presId="urn:microsoft.com/office/officeart/2005/8/layout/cycle1"/>
    <dgm:cxn modelId="{E27E47A9-7386-4F4C-B3A4-052A4F100263}" type="presParOf" srcId="{9FEF21FB-9941-E746-8DF8-C68651E278B3}" destId="{DA42CA5B-98C3-3743-BA0B-2C2CEDE4BCCE}" srcOrd="2" destOrd="0" presId="urn:microsoft.com/office/officeart/2005/8/layout/cycle1"/>
    <dgm:cxn modelId="{FFF184AD-2539-904E-BD4E-61B0CB3F994D}" type="presParOf" srcId="{9FEF21FB-9941-E746-8DF8-C68651E278B3}" destId="{84FCBFA2-A888-7644-AEF3-F62E23C87F4C}" srcOrd="3" destOrd="0" presId="urn:microsoft.com/office/officeart/2005/8/layout/cycle1"/>
    <dgm:cxn modelId="{DBBA52E2-3BE0-DB49-8AC2-3D85A44CE484}" type="presParOf" srcId="{9FEF21FB-9941-E746-8DF8-C68651E278B3}" destId="{F5F2BB50-036E-2642-9C73-1A3F0BCDE33C}" srcOrd="4" destOrd="0" presId="urn:microsoft.com/office/officeart/2005/8/layout/cycle1"/>
    <dgm:cxn modelId="{87A52604-C7C1-BD4F-9720-50ACA2FBA134}" type="presParOf" srcId="{9FEF21FB-9941-E746-8DF8-C68651E278B3}" destId="{61DA4FD4-C383-FF43-88B3-3D7FAEFA9BFC}" srcOrd="5" destOrd="0" presId="urn:microsoft.com/office/officeart/2005/8/layout/cycle1"/>
    <dgm:cxn modelId="{0B09861B-F5DF-F946-93CE-FA2CDF9A70A8}" type="presParOf" srcId="{9FEF21FB-9941-E746-8DF8-C68651E278B3}" destId="{2F77BF27-E6F2-F348-AB3B-A2ED4B228052}" srcOrd="6" destOrd="0" presId="urn:microsoft.com/office/officeart/2005/8/layout/cycle1"/>
    <dgm:cxn modelId="{EB8797D9-3BA5-CD46-A124-A2D27BBB85AF}" type="presParOf" srcId="{9FEF21FB-9941-E746-8DF8-C68651E278B3}" destId="{9FAD35D0-F66B-6049-8516-D056813A447A}" srcOrd="7" destOrd="0" presId="urn:microsoft.com/office/officeart/2005/8/layout/cycle1"/>
    <dgm:cxn modelId="{9AF78621-C5CB-C241-81DC-D70113C4D1C6}" type="presParOf" srcId="{9FEF21FB-9941-E746-8DF8-C68651E278B3}" destId="{69F741C2-FFCC-8442-87BB-6C2E894DDFF5}" srcOrd="8" destOrd="0" presId="urn:microsoft.com/office/officeart/2005/8/layout/cycle1"/>
    <dgm:cxn modelId="{4807F6CF-5415-AA4A-8E35-916DA9541F42}" type="presParOf" srcId="{9FEF21FB-9941-E746-8DF8-C68651E278B3}" destId="{57377AB9-7314-0342-95BE-7923E6B95180}" srcOrd="9" destOrd="0" presId="urn:microsoft.com/office/officeart/2005/8/layout/cycle1"/>
    <dgm:cxn modelId="{E839505B-5747-574A-AEB2-DEB02EDA8AAA}" type="presParOf" srcId="{9FEF21FB-9941-E746-8DF8-C68651E278B3}" destId="{05F8E16D-FE49-5E42-9F23-1FDECFDBD412}" srcOrd="10" destOrd="0" presId="urn:microsoft.com/office/officeart/2005/8/layout/cycle1"/>
    <dgm:cxn modelId="{90444CE6-82BC-7545-A99F-37BB393F990C}" type="presParOf" srcId="{9FEF21FB-9941-E746-8DF8-C68651E278B3}" destId="{4B7440DB-ECC1-414C-903D-3857C3C27123}" srcOrd="11" destOrd="0" presId="urn:microsoft.com/office/officeart/2005/8/layout/cycle1"/>
    <dgm:cxn modelId="{C53C3B41-6FFD-1E43-95E1-689DE49768DF}" type="presParOf" srcId="{9FEF21FB-9941-E746-8DF8-C68651E278B3}" destId="{2910C9FF-A545-AD40-8487-D5163F5CC52A}" srcOrd="12" destOrd="0" presId="urn:microsoft.com/office/officeart/2005/8/layout/cycle1"/>
    <dgm:cxn modelId="{D5DE080A-28C1-AF47-ACB9-A948977F0CF8}" type="presParOf" srcId="{9FEF21FB-9941-E746-8DF8-C68651E278B3}" destId="{88605685-913E-F14D-89CF-73D6FC862A49}" srcOrd="13" destOrd="0" presId="urn:microsoft.com/office/officeart/2005/8/layout/cycle1"/>
    <dgm:cxn modelId="{6FA73BBF-BBA3-DB40-878E-EEA3A5EF8084}" type="presParOf" srcId="{9FEF21FB-9941-E746-8DF8-C68651E278B3}" destId="{3C3029C9-A771-984C-B83F-1B01DAC55CC1}" srcOrd="14" destOrd="0" presId="urn:microsoft.com/office/officeart/2005/8/layout/cycle1"/>
    <dgm:cxn modelId="{C5896C3B-2103-244A-90EA-4959F49F8B91}" type="presParOf" srcId="{9FEF21FB-9941-E746-8DF8-C68651E278B3}" destId="{3CADBE82-FD26-FA48-BF19-526A481C871E}" srcOrd="15" destOrd="0" presId="urn:microsoft.com/office/officeart/2005/8/layout/cycle1"/>
    <dgm:cxn modelId="{AE7F5BE7-0EE6-EE43-9E6D-F3AA12ADCB01}" type="presParOf" srcId="{9FEF21FB-9941-E746-8DF8-C68651E278B3}" destId="{317C4D4F-944A-9443-B385-F019FDD95A0E}" srcOrd="16" destOrd="0" presId="urn:microsoft.com/office/officeart/2005/8/layout/cycle1"/>
    <dgm:cxn modelId="{01DD00F6-078E-6048-961C-A4639B3AD630}" type="presParOf" srcId="{9FEF21FB-9941-E746-8DF8-C68651E278B3}" destId="{2C5D5D5F-B767-2D47-B190-7091930797C9}" srcOrd="17" destOrd="0" presId="urn:microsoft.com/office/officeart/2005/8/layout/cycle1"/>
    <dgm:cxn modelId="{E199E2C3-700B-EC47-89CA-FB45648B5091}" type="presParOf" srcId="{9FEF21FB-9941-E746-8DF8-C68651E278B3}" destId="{C97B0817-2CD1-3D43-9686-11506BEF3C98}" srcOrd="18" destOrd="0" presId="urn:microsoft.com/office/officeart/2005/8/layout/cycle1"/>
    <dgm:cxn modelId="{3F571930-D782-354D-AE75-D5EAE855D105}" type="presParOf" srcId="{9FEF21FB-9941-E746-8DF8-C68651E278B3}" destId="{5BB6179C-6583-7943-8EA9-9E402A6FCCBA}" srcOrd="19" destOrd="0" presId="urn:microsoft.com/office/officeart/2005/8/layout/cycle1"/>
    <dgm:cxn modelId="{427B63F9-52D3-FF4E-8D58-59403C4F767C}" type="presParOf" srcId="{9FEF21FB-9941-E746-8DF8-C68651E278B3}" destId="{73F29E77-1579-1F43-8F5D-8965EEEE5BA6}" srcOrd="20" destOrd="0" presId="urn:microsoft.com/office/officeart/2005/8/layout/cycle1"/>
    <dgm:cxn modelId="{9FD8F7A8-5BDF-FF4F-859E-58ED7C8A8E07}" type="presParOf" srcId="{9FEF21FB-9941-E746-8DF8-C68651E278B3}" destId="{D038CFAF-97FE-B64D-BFC7-CECC34A9B4EA}" srcOrd="21" destOrd="0" presId="urn:microsoft.com/office/officeart/2005/8/layout/cycle1"/>
    <dgm:cxn modelId="{64EE85E6-B166-3B49-980C-CC15BA9209AB}" type="presParOf" srcId="{9FEF21FB-9941-E746-8DF8-C68651E278B3}" destId="{5715A455-536D-D34C-96B3-43ABD012627C}" srcOrd="22" destOrd="0" presId="urn:microsoft.com/office/officeart/2005/8/layout/cycle1"/>
    <dgm:cxn modelId="{13378ECB-C290-024F-9887-7426C9478320}" type="presParOf" srcId="{9FEF21FB-9941-E746-8DF8-C68651E278B3}" destId="{4D81D9C4-B86E-2D4C-9F92-8B8FB09E985E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96F25-21DA-B444-B539-FEDB7C8E2D0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31FAE-5B7B-C24A-87F3-0BFDE53AF69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The Me Too movement or #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MeToo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movement, is a movement against sexual harassment and sexual assault, especially in the workplace, through the shared posts on social media platforms with the hashtag #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MeToo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dirty="0"/>
        </a:p>
      </dgm:t>
    </dgm:pt>
    <dgm:pt modelId="{B9626497-7668-0B44-A2B9-B26D761CE381}" type="parTrans" cxnId="{7936514F-CE84-E44A-8EC0-49C64CD986D4}">
      <dgm:prSet/>
      <dgm:spPr/>
      <dgm:t>
        <a:bodyPr/>
        <a:lstStyle/>
        <a:p>
          <a:endParaRPr lang="en-US"/>
        </a:p>
      </dgm:t>
    </dgm:pt>
    <dgm:pt modelId="{77D31783-2AB7-4649-8BFE-C2E036BD9231}" type="sibTrans" cxnId="{7936514F-CE84-E44A-8EC0-49C64CD986D4}">
      <dgm:prSet/>
      <dgm:spPr/>
      <dgm:t>
        <a:bodyPr/>
        <a:lstStyle/>
        <a:p>
          <a:endParaRPr lang="en-US"/>
        </a:p>
      </dgm:t>
    </dgm:pt>
    <dgm:pt modelId="{1DB63BD6-D17F-6447-AB29-F6DE89A7A060}">
      <dgm:prSet phldrT="[Text]" custT="1"/>
      <dgm:spPr/>
      <dgm:t>
        <a:bodyPr/>
        <a:lstStyle/>
        <a:p>
          <a:pPr algn="ctr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Sexual abuse – a highly stigmatized topic in the society has spurred a revolution in the recent years.</a:t>
          </a:r>
          <a:endParaRPr lang="en-US" sz="1800" dirty="0"/>
        </a:p>
      </dgm:t>
    </dgm:pt>
    <dgm:pt modelId="{8973CAE6-3C0E-5A46-BAAC-86A778810A2F}" type="sibTrans" cxnId="{2DD852D7-E875-D749-87BB-6BA9E7D9C86B}">
      <dgm:prSet/>
      <dgm:spPr/>
      <dgm:t>
        <a:bodyPr/>
        <a:lstStyle/>
        <a:p>
          <a:endParaRPr lang="en-US"/>
        </a:p>
      </dgm:t>
    </dgm:pt>
    <dgm:pt modelId="{7A4D9CEF-303D-CF4E-8A5F-4D9CD4E5B845}" type="parTrans" cxnId="{2DD852D7-E875-D749-87BB-6BA9E7D9C86B}">
      <dgm:prSet/>
      <dgm:spPr/>
      <dgm:t>
        <a:bodyPr/>
        <a:lstStyle/>
        <a:p>
          <a:endParaRPr lang="en-US"/>
        </a:p>
      </dgm:t>
    </dgm:pt>
    <dgm:pt modelId="{5C460B4E-AC17-B946-B932-B75A3C8924CC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Individuals from different backgrounds and ethnicities began sharing on the online venues about their personal experiences of getting sexually assaulted.</a:t>
          </a:r>
        </a:p>
      </dgm:t>
    </dgm:pt>
    <dgm:pt modelId="{89703513-F157-A240-810E-EFD9C338F0ED}" type="parTrans" cxnId="{80BE7B46-C364-B04E-9B19-7C50D6E0BBFC}">
      <dgm:prSet/>
      <dgm:spPr/>
      <dgm:t>
        <a:bodyPr/>
        <a:lstStyle/>
        <a:p>
          <a:endParaRPr lang="en-US"/>
        </a:p>
      </dgm:t>
    </dgm:pt>
    <dgm:pt modelId="{C047D3CB-5ADB-C54B-BFE9-57D6C3343B2C}" type="sibTrans" cxnId="{80BE7B46-C364-B04E-9B19-7C50D6E0BBFC}">
      <dgm:prSet/>
      <dgm:spPr/>
      <dgm:t>
        <a:bodyPr/>
        <a:lstStyle/>
        <a:p>
          <a:endParaRPr lang="en-US"/>
        </a:p>
      </dgm:t>
    </dgm:pt>
    <dgm:pt modelId="{66564147-17D5-C746-A78E-1399FF139081}" type="pres">
      <dgm:prSet presAssocID="{15A96F25-21DA-B444-B539-FEDB7C8E2D0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8AA35C2-F71D-F744-B400-FB368E391A29}" type="pres">
      <dgm:prSet presAssocID="{1DB63BD6-D17F-6447-AB29-F6DE89A7A060}" presName="horFlow" presStyleCnt="0"/>
      <dgm:spPr/>
    </dgm:pt>
    <dgm:pt modelId="{8E167EA0-8833-0343-B0D3-01DEF82BAEC6}" type="pres">
      <dgm:prSet presAssocID="{1DB63BD6-D17F-6447-AB29-F6DE89A7A060}" presName="bigChev" presStyleLbl="node1" presStyleIdx="0" presStyleCnt="3" custScaleX="283264"/>
      <dgm:spPr/>
    </dgm:pt>
    <dgm:pt modelId="{DBC64AC8-BB18-104C-9C0B-6F2D14E2ACEB}" type="pres">
      <dgm:prSet presAssocID="{1DB63BD6-D17F-6447-AB29-F6DE89A7A060}" presName="vSp" presStyleCnt="0"/>
      <dgm:spPr/>
    </dgm:pt>
    <dgm:pt modelId="{FC71F28C-3AB9-6B4D-8BE1-83EBBE31F6C5}" type="pres">
      <dgm:prSet presAssocID="{BB331FAE-5B7B-C24A-87F3-0BFDE53AF69E}" presName="horFlow" presStyleCnt="0"/>
      <dgm:spPr/>
    </dgm:pt>
    <dgm:pt modelId="{545EAC3F-1E2A-2A4A-B97F-BDDBED867DFD}" type="pres">
      <dgm:prSet presAssocID="{BB331FAE-5B7B-C24A-87F3-0BFDE53AF69E}" presName="bigChev" presStyleLbl="node1" presStyleIdx="1" presStyleCnt="3" custScaleX="282873"/>
      <dgm:spPr/>
    </dgm:pt>
    <dgm:pt modelId="{40792AF1-4EDC-B045-A0B6-2D3968560FE7}" type="pres">
      <dgm:prSet presAssocID="{BB331FAE-5B7B-C24A-87F3-0BFDE53AF69E}" presName="vSp" presStyleCnt="0"/>
      <dgm:spPr/>
    </dgm:pt>
    <dgm:pt modelId="{39646A60-A993-6047-A85E-77D1E1768F83}" type="pres">
      <dgm:prSet presAssocID="{5C460B4E-AC17-B946-B932-B75A3C8924CC}" presName="horFlow" presStyleCnt="0"/>
      <dgm:spPr/>
    </dgm:pt>
    <dgm:pt modelId="{759FE75E-C673-844A-8B53-08EA14A8B46A}" type="pres">
      <dgm:prSet presAssocID="{5C460B4E-AC17-B946-B932-B75A3C8924CC}" presName="bigChev" presStyleLbl="node1" presStyleIdx="2" presStyleCnt="3" custScaleX="282483"/>
      <dgm:spPr/>
    </dgm:pt>
  </dgm:ptLst>
  <dgm:cxnLst>
    <dgm:cxn modelId="{FED76027-878A-524D-ACD8-1ADE31CB0FD4}" type="presOf" srcId="{1DB63BD6-D17F-6447-AB29-F6DE89A7A060}" destId="{8E167EA0-8833-0343-B0D3-01DEF82BAEC6}" srcOrd="0" destOrd="0" presId="urn:microsoft.com/office/officeart/2005/8/layout/lProcess3"/>
    <dgm:cxn modelId="{80BE7B46-C364-B04E-9B19-7C50D6E0BBFC}" srcId="{15A96F25-21DA-B444-B539-FEDB7C8E2D0E}" destId="{5C460B4E-AC17-B946-B932-B75A3C8924CC}" srcOrd="2" destOrd="0" parTransId="{89703513-F157-A240-810E-EFD9C338F0ED}" sibTransId="{C047D3CB-5ADB-C54B-BFE9-57D6C3343B2C}"/>
    <dgm:cxn modelId="{7936514F-CE84-E44A-8EC0-49C64CD986D4}" srcId="{15A96F25-21DA-B444-B539-FEDB7C8E2D0E}" destId="{BB331FAE-5B7B-C24A-87F3-0BFDE53AF69E}" srcOrd="1" destOrd="0" parTransId="{B9626497-7668-0B44-A2B9-B26D761CE381}" sibTransId="{77D31783-2AB7-4649-8BFE-C2E036BD9231}"/>
    <dgm:cxn modelId="{3961E351-4D62-A045-B013-B6131C5083CF}" type="presOf" srcId="{15A96F25-21DA-B444-B539-FEDB7C8E2D0E}" destId="{66564147-17D5-C746-A78E-1399FF139081}" srcOrd="0" destOrd="0" presId="urn:microsoft.com/office/officeart/2005/8/layout/lProcess3"/>
    <dgm:cxn modelId="{EEFC7964-E2BF-7241-A917-511D719995F2}" type="presOf" srcId="{BB331FAE-5B7B-C24A-87F3-0BFDE53AF69E}" destId="{545EAC3F-1E2A-2A4A-B97F-BDDBED867DFD}" srcOrd="0" destOrd="0" presId="urn:microsoft.com/office/officeart/2005/8/layout/lProcess3"/>
    <dgm:cxn modelId="{524013BD-FEFA-0F4B-A9DF-7AF9F59579CB}" type="presOf" srcId="{5C460B4E-AC17-B946-B932-B75A3C8924CC}" destId="{759FE75E-C673-844A-8B53-08EA14A8B46A}" srcOrd="0" destOrd="0" presId="urn:microsoft.com/office/officeart/2005/8/layout/lProcess3"/>
    <dgm:cxn modelId="{2DD852D7-E875-D749-87BB-6BA9E7D9C86B}" srcId="{15A96F25-21DA-B444-B539-FEDB7C8E2D0E}" destId="{1DB63BD6-D17F-6447-AB29-F6DE89A7A060}" srcOrd="0" destOrd="0" parTransId="{7A4D9CEF-303D-CF4E-8A5F-4D9CD4E5B845}" sibTransId="{8973CAE6-3C0E-5A46-BAAC-86A778810A2F}"/>
    <dgm:cxn modelId="{80CFA2F6-E8F7-AB43-B4FD-9875D9944B79}" type="presParOf" srcId="{66564147-17D5-C746-A78E-1399FF139081}" destId="{D8AA35C2-F71D-F744-B400-FB368E391A29}" srcOrd="0" destOrd="0" presId="urn:microsoft.com/office/officeart/2005/8/layout/lProcess3"/>
    <dgm:cxn modelId="{2DEC7F8D-76B4-A44F-BD6C-7B30AB3B0C81}" type="presParOf" srcId="{D8AA35C2-F71D-F744-B400-FB368E391A29}" destId="{8E167EA0-8833-0343-B0D3-01DEF82BAEC6}" srcOrd="0" destOrd="0" presId="urn:microsoft.com/office/officeart/2005/8/layout/lProcess3"/>
    <dgm:cxn modelId="{14244E8B-09DE-E343-94FA-D8966D24B360}" type="presParOf" srcId="{66564147-17D5-C746-A78E-1399FF139081}" destId="{DBC64AC8-BB18-104C-9C0B-6F2D14E2ACEB}" srcOrd="1" destOrd="0" presId="urn:microsoft.com/office/officeart/2005/8/layout/lProcess3"/>
    <dgm:cxn modelId="{989F34A8-7BF6-E84D-BD90-11419883C3AC}" type="presParOf" srcId="{66564147-17D5-C746-A78E-1399FF139081}" destId="{FC71F28C-3AB9-6B4D-8BE1-83EBBE31F6C5}" srcOrd="2" destOrd="0" presId="urn:microsoft.com/office/officeart/2005/8/layout/lProcess3"/>
    <dgm:cxn modelId="{BFF46371-363B-DF4E-9407-B87425C1C1A8}" type="presParOf" srcId="{FC71F28C-3AB9-6B4D-8BE1-83EBBE31F6C5}" destId="{545EAC3F-1E2A-2A4A-B97F-BDDBED867DFD}" srcOrd="0" destOrd="0" presId="urn:microsoft.com/office/officeart/2005/8/layout/lProcess3"/>
    <dgm:cxn modelId="{2575CB58-8284-D145-AB51-DB8EB05318A9}" type="presParOf" srcId="{66564147-17D5-C746-A78E-1399FF139081}" destId="{40792AF1-4EDC-B045-A0B6-2D3968560FE7}" srcOrd="3" destOrd="0" presId="urn:microsoft.com/office/officeart/2005/8/layout/lProcess3"/>
    <dgm:cxn modelId="{445D33E1-9CAC-6B44-8A68-E653501585CD}" type="presParOf" srcId="{66564147-17D5-C746-A78E-1399FF139081}" destId="{39646A60-A993-6047-A85E-77D1E1768F83}" srcOrd="4" destOrd="0" presId="urn:microsoft.com/office/officeart/2005/8/layout/lProcess3"/>
    <dgm:cxn modelId="{83BE456D-A73B-0842-AB5E-1F49B1139DA4}" type="presParOf" srcId="{39646A60-A993-6047-A85E-77D1E1768F83}" destId="{759FE75E-C673-844A-8B53-08EA14A8B46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C0FFA-E84D-774D-8ABE-D0B80194C3CF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3E1CFC-F61F-F140-A225-D6EB6D1A185F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Sentiment Analysis is the process of determining whether a piece of writing is positive, negative or neutral.</a:t>
          </a:r>
          <a:endParaRPr lang="en-US" sz="1800" dirty="0"/>
        </a:p>
      </dgm:t>
    </dgm:pt>
    <dgm:pt modelId="{0E03164D-3824-4D40-8325-20FE482C2A30}" type="parTrans" cxnId="{3634ECF6-C76C-324D-AAF1-EA504E11D03E}">
      <dgm:prSet/>
      <dgm:spPr/>
      <dgm:t>
        <a:bodyPr/>
        <a:lstStyle/>
        <a:p>
          <a:endParaRPr lang="en-US"/>
        </a:p>
      </dgm:t>
    </dgm:pt>
    <dgm:pt modelId="{A7EF5FF3-2F77-2244-AA69-24EABC47E998}" type="sibTrans" cxnId="{3634ECF6-C76C-324D-AAF1-EA504E11D03E}">
      <dgm:prSet/>
      <dgm:spPr/>
      <dgm:t>
        <a:bodyPr/>
        <a:lstStyle/>
        <a:p>
          <a:endParaRPr lang="en-US"/>
        </a:p>
      </dgm:t>
    </dgm:pt>
    <dgm:pt modelId="{79988867-EEDE-BF42-959C-97397CF780C7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It's also known as opinion mining, deriving the opinion or attitude of a speaker.</a:t>
          </a:r>
          <a:endParaRPr lang="en-US" sz="1800" dirty="0"/>
        </a:p>
      </dgm:t>
    </dgm:pt>
    <dgm:pt modelId="{939F228D-93FD-B548-A314-0D24E6F55DEF}" type="parTrans" cxnId="{D2FB39CC-77B5-8245-A720-116AA301BD2C}">
      <dgm:prSet/>
      <dgm:spPr/>
      <dgm:t>
        <a:bodyPr/>
        <a:lstStyle/>
        <a:p>
          <a:endParaRPr lang="en-US"/>
        </a:p>
      </dgm:t>
    </dgm:pt>
    <dgm:pt modelId="{DA43872F-D44A-D04A-9FF1-D9D4731E8656}" type="sibTrans" cxnId="{D2FB39CC-77B5-8245-A720-116AA301BD2C}">
      <dgm:prSet/>
      <dgm:spPr/>
      <dgm:t>
        <a:bodyPr/>
        <a:lstStyle/>
        <a:p>
          <a:endParaRPr lang="en-US"/>
        </a:p>
      </dgm:t>
    </dgm:pt>
    <dgm:pt modelId="{FEEF0630-7950-5C4C-8C40-15D82C0A7A54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A common use case for this technology is to discover how people feel about a particular topic.</a:t>
          </a:r>
          <a:endParaRPr lang="en-US" sz="1800" dirty="0"/>
        </a:p>
      </dgm:t>
    </dgm:pt>
    <dgm:pt modelId="{2C6AAE20-C674-2143-BC6D-F8A629AE340F}" type="parTrans" cxnId="{088AD796-60CC-6948-B7C5-116B3A03B955}">
      <dgm:prSet/>
      <dgm:spPr/>
      <dgm:t>
        <a:bodyPr/>
        <a:lstStyle/>
        <a:p>
          <a:endParaRPr lang="en-US"/>
        </a:p>
      </dgm:t>
    </dgm:pt>
    <dgm:pt modelId="{11273638-6ED6-9748-89A3-7A51E2DC95D5}" type="sibTrans" cxnId="{088AD796-60CC-6948-B7C5-116B3A03B955}">
      <dgm:prSet/>
      <dgm:spPr/>
      <dgm:t>
        <a:bodyPr/>
        <a:lstStyle/>
        <a:p>
          <a:endParaRPr lang="en-US"/>
        </a:p>
      </dgm:t>
    </dgm:pt>
    <dgm:pt modelId="{8AA25AA1-58E6-034D-9E4A-8A1847B142AE}" type="pres">
      <dgm:prSet presAssocID="{AF5C0FFA-E84D-774D-8ABE-D0B80194C3CF}" presName="outerComposite" presStyleCnt="0">
        <dgm:presLayoutVars>
          <dgm:chMax val="5"/>
          <dgm:dir/>
          <dgm:resizeHandles val="exact"/>
        </dgm:presLayoutVars>
      </dgm:prSet>
      <dgm:spPr/>
    </dgm:pt>
    <dgm:pt modelId="{F354E75F-3205-484E-96FF-3E1FC756D007}" type="pres">
      <dgm:prSet presAssocID="{AF5C0FFA-E84D-774D-8ABE-D0B80194C3CF}" presName="dummyMaxCanvas" presStyleCnt="0">
        <dgm:presLayoutVars/>
      </dgm:prSet>
      <dgm:spPr/>
    </dgm:pt>
    <dgm:pt modelId="{152D6BDF-5ECB-B643-BB27-E3CEB30480EE}" type="pres">
      <dgm:prSet presAssocID="{AF5C0FFA-E84D-774D-8ABE-D0B80194C3CF}" presName="ThreeNodes_1" presStyleLbl="node1" presStyleIdx="0" presStyleCnt="3">
        <dgm:presLayoutVars>
          <dgm:bulletEnabled val="1"/>
        </dgm:presLayoutVars>
      </dgm:prSet>
      <dgm:spPr/>
    </dgm:pt>
    <dgm:pt modelId="{88BF4C7D-426C-784C-8728-EA6C3F76D58B}" type="pres">
      <dgm:prSet presAssocID="{AF5C0FFA-E84D-774D-8ABE-D0B80194C3CF}" presName="ThreeNodes_2" presStyleLbl="node1" presStyleIdx="1" presStyleCnt="3">
        <dgm:presLayoutVars>
          <dgm:bulletEnabled val="1"/>
        </dgm:presLayoutVars>
      </dgm:prSet>
      <dgm:spPr/>
    </dgm:pt>
    <dgm:pt modelId="{2CECD535-6B0B-0F42-ACE5-5775DD8BC250}" type="pres">
      <dgm:prSet presAssocID="{AF5C0FFA-E84D-774D-8ABE-D0B80194C3CF}" presName="ThreeNodes_3" presStyleLbl="node1" presStyleIdx="2" presStyleCnt="3">
        <dgm:presLayoutVars>
          <dgm:bulletEnabled val="1"/>
        </dgm:presLayoutVars>
      </dgm:prSet>
      <dgm:spPr/>
    </dgm:pt>
    <dgm:pt modelId="{BDB3CFEC-B21E-8F44-A4C4-2B811C2EF4E1}" type="pres">
      <dgm:prSet presAssocID="{AF5C0FFA-E84D-774D-8ABE-D0B80194C3CF}" presName="ThreeConn_1-2" presStyleLbl="fgAccFollowNode1" presStyleIdx="0" presStyleCnt="2">
        <dgm:presLayoutVars>
          <dgm:bulletEnabled val="1"/>
        </dgm:presLayoutVars>
      </dgm:prSet>
      <dgm:spPr/>
    </dgm:pt>
    <dgm:pt modelId="{1C89CF3A-46A0-2942-8A60-7C1AE79846A4}" type="pres">
      <dgm:prSet presAssocID="{AF5C0FFA-E84D-774D-8ABE-D0B80194C3CF}" presName="ThreeConn_2-3" presStyleLbl="fgAccFollowNode1" presStyleIdx="1" presStyleCnt="2">
        <dgm:presLayoutVars>
          <dgm:bulletEnabled val="1"/>
        </dgm:presLayoutVars>
      </dgm:prSet>
      <dgm:spPr/>
    </dgm:pt>
    <dgm:pt modelId="{68C482BC-909D-8541-B9D2-923A719F6833}" type="pres">
      <dgm:prSet presAssocID="{AF5C0FFA-E84D-774D-8ABE-D0B80194C3CF}" presName="ThreeNodes_1_text" presStyleLbl="node1" presStyleIdx="2" presStyleCnt="3">
        <dgm:presLayoutVars>
          <dgm:bulletEnabled val="1"/>
        </dgm:presLayoutVars>
      </dgm:prSet>
      <dgm:spPr/>
    </dgm:pt>
    <dgm:pt modelId="{925F62D4-9906-4448-8CA4-DB0689BA89FF}" type="pres">
      <dgm:prSet presAssocID="{AF5C0FFA-E84D-774D-8ABE-D0B80194C3CF}" presName="ThreeNodes_2_text" presStyleLbl="node1" presStyleIdx="2" presStyleCnt="3">
        <dgm:presLayoutVars>
          <dgm:bulletEnabled val="1"/>
        </dgm:presLayoutVars>
      </dgm:prSet>
      <dgm:spPr/>
    </dgm:pt>
    <dgm:pt modelId="{25CBCE26-1B99-1144-BE69-DE7E10251743}" type="pres">
      <dgm:prSet presAssocID="{AF5C0FFA-E84D-774D-8ABE-D0B80194C3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5CFE530-E456-A24D-939E-4501A05F2F55}" type="presOf" srcId="{AF5C0FFA-E84D-774D-8ABE-D0B80194C3CF}" destId="{8AA25AA1-58E6-034D-9E4A-8A1847B142AE}" srcOrd="0" destOrd="0" presId="urn:microsoft.com/office/officeart/2005/8/layout/vProcess5"/>
    <dgm:cxn modelId="{A88F3B4D-EF7C-6F43-A997-634A010001E0}" type="presOf" srcId="{79988867-EEDE-BF42-959C-97397CF780C7}" destId="{925F62D4-9906-4448-8CA4-DB0689BA89FF}" srcOrd="1" destOrd="0" presId="urn:microsoft.com/office/officeart/2005/8/layout/vProcess5"/>
    <dgm:cxn modelId="{088AD796-60CC-6948-B7C5-116B3A03B955}" srcId="{AF5C0FFA-E84D-774D-8ABE-D0B80194C3CF}" destId="{FEEF0630-7950-5C4C-8C40-15D82C0A7A54}" srcOrd="2" destOrd="0" parTransId="{2C6AAE20-C674-2143-BC6D-F8A629AE340F}" sibTransId="{11273638-6ED6-9748-89A3-7A51E2DC95D5}"/>
    <dgm:cxn modelId="{6A505DAC-0CA4-2D4D-BC03-D3F375388DC6}" type="presOf" srcId="{FEEF0630-7950-5C4C-8C40-15D82C0A7A54}" destId="{25CBCE26-1B99-1144-BE69-DE7E10251743}" srcOrd="1" destOrd="0" presId="urn:microsoft.com/office/officeart/2005/8/layout/vProcess5"/>
    <dgm:cxn modelId="{426053BC-0E57-124B-A919-87809841BA46}" type="presOf" srcId="{79988867-EEDE-BF42-959C-97397CF780C7}" destId="{88BF4C7D-426C-784C-8728-EA6C3F76D58B}" srcOrd="0" destOrd="0" presId="urn:microsoft.com/office/officeart/2005/8/layout/vProcess5"/>
    <dgm:cxn modelId="{36D306BE-996D-C142-9ABE-B12D1D1FA25A}" type="presOf" srcId="{FEEF0630-7950-5C4C-8C40-15D82C0A7A54}" destId="{2CECD535-6B0B-0F42-ACE5-5775DD8BC250}" srcOrd="0" destOrd="0" presId="urn:microsoft.com/office/officeart/2005/8/layout/vProcess5"/>
    <dgm:cxn modelId="{BA7EA9C7-8E19-4144-A0C8-3C9344AF6134}" type="presOf" srcId="{DA43872F-D44A-D04A-9FF1-D9D4731E8656}" destId="{1C89CF3A-46A0-2942-8A60-7C1AE79846A4}" srcOrd="0" destOrd="0" presId="urn:microsoft.com/office/officeart/2005/8/layout/vProcess5"/>
    <dgm:cxn modelId="{D2FB39CC-77B5-8245-A720-116AA301BD2C}" srcId="{AF5C0FFA-E84D-774D-8ABE-D0B80194C3CF}" destId="{79988867-EEDE-BF42-959C-97397CF780C7}" srcOrd="1" destOrd="0" parTransId="{939F228D-93FD-B548-A314-0D24E6F55DEF}" sibTransId="{DA43872F-D44A-D04A-9FF1-D9D4731E8656}"/>
    <dgm:cxn modelId="{39A83DEC-D848-4247-A6FD-C2F918CD5360}" type="presOf" srcId="{C53E1CFC-F61F-F140-A225-D6EB6D1A185F}" destId="{68C482BC-909D-8541-B9D2-923A719F6833}" srcOrd="1" destOrd="0" presId="urn:microsoft.com/office/officeart/2005/8/layout/vProcess5"/>
    <dgm:cxn modelId="{DCB297EC-7B67-A147-A219-295790B60D05}" type="presOf" srcId="{A7EF5FF3-2F77-2244-AA69-24EABC47E998}" destId="{BDB3CFEC-B21E-8F44-A4C4-2B811C2EF4E1}" srcOrd="0" destOrd="0" presId="urn:microsoft.com/office/officeart/2005/8/layout/vProcess5"/>
    <dgm:cxn modelId="{3634ECF6-C76C-324D-AAF1-EA504E11D03E}" srcId="{AF5C0FFA-E84D-774D-8ABE-D0B80194C3CF}" destId="{C53E1CFC-F61F-F140-A225-D6EB6D1A185F}" srcOrd="0" destOrd="0" parTransId="{0E03164D-3824-4D40-8325-20FE482C2A30}" sibTransId="{A7EF5FF3-2F77-2244-AA69-24EABC47E998}"/>
    <dgm:cxn modelId="{E84C18FC-BAB8-7B41-A179-9A7C8846D430}" type="presOf" srcId="{C53E1CFC-F61F-F140-A225-D6EB6D1A185F}" destId="{152D6BDF-5ECB-B643-BB27-E3CEB30480EE}" srcOrd="0" destOrd="0" presId="urn:microsoft.com/office/officeart/2005/8/layout/vProcess5"/>
    <dgm:cxn modelId="{F4B1DC97-E816-884B-9433-7E612342BAC4}" type="presParOf" srcId="{8AA25AA1-58E6-034D-9E4A-8A1847B142AE}" destId="{F354E75F-3205-484E-96FF-3E1FC756D007}" srcOrd="0" destOrd="0" presId="urn:microsoft.com/office/officeart/2005/8/layout/vProcess5"/>
    <dgm:cxn modelId="{79276C02-1D5C-E649-A873-A3CACC0D2796}" type="presParOf" srcId="{8AA25AA1-58E6-034D-9E4A-8A1847B142AE}" destId="{152D6BDF-5ECB-B643-BB27-E3CEB30480EE}" srcOrd="1" destOrd="0" presId="urn:microsoft.com/office/officeart/2005/8/layout/vProcess5"/>
    <dgm:cxn modelId="{3798BB6D-B605-2B47-9C90-3B268022FB7A}" type="presParOf" srcId="{8AA25AA1-58E6-034D-9E4A-8A1847B142AE}" destId="{88BF4C7D-426C-784C-8728-EA6C3F76D58B}" srcOrd="2" destOrd="0" presId="urn:microsoft.com/office/officeart/2005/8/layout/vProcess5"/>
    <dgm:cxn modelId="{9603BE79-E5AC-B044-9F08-C11F45A1671A}" type="presParOf" srcId="{8AA25AA1-58E6-034D-9E4A-8A1847B142AE}" destId="{2CECD535-6B0B-0F42-ACE5-5775DD8BC250}" srcOrd="3" destOrd="0" presId="urn:microsoft.com/office/officeart/2005/8/layout/vProcess5"/>
    <dgm:cxn modelId="{6C67765F-F687-D34B-AC06-EA1FB19E97FD}" type="presParOf" srcId="{8AA25AA1-58E6-034D-9E4A-8A1847B142AE}" destId="{BDB3CFEC-B21E-8F44-A4C4-2B811C2EF4E1}" srcOrd="4" destOrd="0" presId="urn:microsoft.com/office/officeart/2005/8/layout/vProcess5"/>
    <dgm:cxn modelId="{8B141C19-8683-AC42-B509-BB8549EA33D0}" type="presParOf" srcId="{8AA25AA1-58E6-034D-9E4A-8A1847B142AE}" destId="{1C89CF3A-46A0-2942-8A60-7C1AE79846A4}" srcOrd="5" destOrd="0" presId="urn:microsoft.com/office/officeart/2005/8/layout/vProcess5"/>
    <dgm:cxn modelId="{20A6F654-9387-9D44-9AF8-4ADA475EC8CF}" type="presParOf" srcId="{8AA25AA1-58E6-034D-9E4A-8A1847B142AE}" destId="{68C482BC-909D-8541-B9D2-923A719F6833}" srcOrd="6" destOrd="0" presId="urn:microsoft.com/office/officeart/2005/8/layout/vProcess5"/>
    <dgm:cxn modelId="{49F2DABF-6448-9241-927D-DB27BCD8C321}" type="presParOf" srcId="{8AA25AA1-58E6-034D-9E4A-8A1847B142AE}" destId="{925F62D4-9906-4448-8CA4-DB0689BA89FF}" srcOrd="7" destOrd="0" presId="urn:microsoft.com/office/officeart/2005/8/layout/vProcess5"/>
    <dgm:cxn modelId="{AFFDA11A-649D-9B47-98F1-F0ACC7C3149B}" type="presParOf" srcId="{8AA25AA1-58E6-034D-9E4A-8A1847B142AE}" destId="{25CBCE26-1B99-1144-BE69-DE7E102517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AEF19-9C19-DC4E-BE68-703416FB8D34}">
      <dsp:nvSpPr>
        <dsp:cNvPr id="0" name=""/>
        <dsp:cNvSpPr/>
      </dsp:nvSpPr>
      <dsp:spPr>
        <a:xfrm>
          <a:off x="4063838" y="2780"/>
          <a:ext cx="1319759" cy="99487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4063838" y="2780"/>
        <a:ext cx="1319759" cy="994873"/>
      </dsp:txXfrm>
    </dsp:sp>
    <dsp:sp modelId="{DA42CA5B-98C3-3743-BA0B-2C2CEDE4BCCE}">
      <dsp:nvSpPr>
        <dsp:cNvPr id="0" name=""/>
        <dsp:cNvSpPr/>
      </dsp:nvSpPr>
      <dsp:spPr>
        <a:xfrm>
          <a:off x="970186" y="94978"/>
          <a:ext cx="5545679" cy="5545679"/>
        </a:xfrm>
        <a:prstGeom prst="circularArrow">
          <a:avLst>
            <a:gd name="adj1" fmla="val 3498"/>
            <a:gd name="adj2" fmla="val 216907"/>
            <a:gd name="adj3" fmla="val 18867468"/>
            <a:gd name="adj4" fmla="val 18588315"/>
            <a:gd name="adj5" fmla="val 408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2BB50-036E-2642-9C73-1A3F0BCDE33C}">
      <dsp:nvSpPr>
        <dsp:cNvPr id="0" name=""/>
        <dsp:cNvSpPr/>
      </dsp:nvSpPr>
      <dsp:spPr>
        <a:xfrm>
          <a:off x="5413643" y="1155480"/>
          <a:ext cx="1393967" cy="146329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Sentimental                   Analysis</a:t>
          </a:r>
        </a:p>
      </dsp:txBody>
      <dsp:txXfrm>
        <a:off x="5413643" y="1155480"/>
        <a:ext cx="1393967" cy="1463290"/>
      </dsp:txXfrm>
    </dsp:sp>
    <dsp:sp modelId="{61DA4FD4-C383-FF43-88B3-3D7FAEFA9BFC}">
      <dsp:nvSpPr>
        <dsp:cNvPr id="0" name=""/>
        <dsp:cNvSpPr/>
      </dsp:nvSpPr>
      <dsp:spPr>
        <a:xfrm>
          <a:off x="970186" y="94978"/>
          <a:ext cx="5545679" cy="5545679"/>
        </a:xfrm>
        <a:prstGeom prst="circularArrow">
          <a:avLst>
            <a:gd name="adj1" fmla="val 3498"/>
            <a:gd name="adj2" fmla="val 216907"/>
            <a:gd name="adj3" fmla="val 435270"/>
            <a:gd name="adj4" fmla="val 21265383"/>
            <a:gd name="adj5" fmla="val 4081"/>
          </a:avLst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419125"/>
                <a:satOff val="5687"/>
                <a:lumOff val="123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AD35D0-F66B-6049-8516-D056813A447A}">
      <dsp:nvSpPr>
        <dsp:cNvPr id="0" name=""/>
        <dsp:cNvSpPr/>
      </dsp:nvSpPr>
      <dsp:spPr>
        <a:xfrm>
          <a:off x="5613190" y="3351074"/>
          <a:ext cx="994873" cy="99487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5613190" y="3351074"/>
        <a:ext cx="994873" cy="994873"/>
      </dsp:txXfrm>
    </dsp:sp>
    <dsp:sp modelId="{69F741C2-FFCC-8442-87BB-6C2E894DDFF5}">
      <dsp:nvSpPr>
        <dsp:cNvPr id="0" name=""/>
        <dsp:cNvSpPr/>
      </dsp:nvSpPr>
      <dsp:spPr>
        <a:xfrm>
          <a:off x="970186" y="94978"/>
          <a:ext cx="5545679" cy="5545679"/>
        </a:xfrm>
        <a:prstGeom prst="circularArrow">
          <a:avLst>
            <a:gd name="adj1" fmla="val 3498"/>
            <a:gd name="adj2" fmla="val 216907"/>
            <a:gd name="adj3" fmla="val 3069579"/>
            <a:gd name="adj4" fmla="val 2113514"/>
            <a:gd name="adj5" fmla="val 4081"/>
          </a:avLst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838251"/>
                <a:satOff val="11375"/>
                <a:lumOff val="246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8E16D-FE49-5E42-9F23-1FDECFDBD412}">
      <dsp:nvSpPr>
        <dsp:cNvPr id="0" name=""/>
        <dsp:cNvSpPr/>
      </dsp:nvSpPr>
      <dsp:spPr>
        <a:xfrm>
          <a:off x="4226281" y="4737982"/>
          <a:ext cx="994873" cy="99487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Bar Plot</a:t>
          </a:r>
        </a:p>
      </dsp:txBody>
      <dsp:txXfrm>
        <a:off x="4226281" y="4737982"/>
        <a:ext cx="994873" cy="994873"/>
      </dsp:txXfrm>
    </dsp:sp>
    <dsp:sp modelId="{4B7440DB-ECC1-414C-903D-3857C3C27123}">
      <dsp:nvSpPr>
        <dsp:cNvPr id="0" name=""/>
        <dsp:cNvSpPr/>
      </dsp:nvSpPr>
      <dsp:spPr>
        <a:xfrm>
          <a:off x="970186" y="94978"/>
          <a:ext cx="5545679" cy="5545679"/>
        </a:xfrm>
        <a:prstGeom prst="circularArrow">
          <a:avLst>
            <a:gd name="adj1" fmla="val 3498"/>
            <a:gd name="adj2" fmla="val 216907"/>
            <a:gd name="adj3" fmla="val 5631836"/>
            <a:gd name="adj4" fmla="val 4747823"/>
            <a:gd name="adj5" fmla="val 4081"/>
          </a:avLst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57376"/>
                <a:satOff val="17062"/>
                <a:lumOff val="3698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05685-913E-F14D-89CF-73D6FC862A49}">
      <dsp:nvSpPr>
        <dsp:cNvPr id="0" name=""/>
        <dsp:cNvSpPr/>
      </dsp:nvSpPr>
      <dsp:spPr>
        <a:xfrm>
          <a:off x="2115207" y="4737982"/>
          <a:ext cx="1294251" cy="99487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Word Cloud</a:t>
          </a:r>
        </a:p>
      </dsp:txBody>
      <dsp:txXfrm>
        <a:off x="2115207" y="4737982"/>
        <a:ext cx="1294251" cy="994873"/>
      </dsp:txXfrm>
    </dsp:sp>
    <dsp:sp modelId="{3C3029C9-A771-984C-B83F-1B01DAC55CC1}">
      <dsp:nvSpPr>
        <dsp:cNvPr id="0" name=""/>
        <dsp:cNvSpPr/>
      </dsp:nvSpPr>
      <dsp:spPr>
        <a:xfrm>
          <a:off x="970186" y="94978"/>
          <a:ext cx="5545679" cy="5545679"/>
        </a:xfrm>
        <a:prstGeom prst="circularArrow">
          <a:avLst>
            <a:gd name="adj1" fmla="val 3498"/>
            <a:gd name="adj2" fmla="val 216907"/>
            <a:gd name="adj3" fmla="val 8469579"/>
            <a:gd name="adj4" fmla="val 7766104"/>
            <a:gd name="adj5" fmla="val 4081"/>
          </a:avLst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76501"/>
                <a:satOff val="22749"/>
                <a:lumOff val="493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C4D4F-944A-9443-B385-F019FDD95A0E}">
      <dsp:nvSpPr>
        <dsp:cNvPr id="0" name=""/>
        <dsp:cNvSpPr/>
      </dsp:nvSpPr>
      <dsp:spPr>
        <a:xfrm>
          <a:off x="341517" y="3351074"/>
          <a:ext cx="2067815" cy="99487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Processing &amp; Cleaning Technique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517" y="3351074"/>
        <a:ext cx="2067815" cy="994873"/>
      </dsp:txXfrm>
    </dsp:sp>
    <dsp:sp modelId="{2C5D5D5F-B767-2D47-B190-7091930797C9}">
      <dsp:nvSpPr>
        <dsp:cNvPr id="0" name=""/>
        <dsp:cNvSpPr/>
      </dsp:nvSpPr>
      <dsp:spPr>
        <a:xfrm>
          <a:off x="970186" y="94978"/>
          <a:ext cx="5545679" cy="5545679"/>
        </a:xfrm>
        <a:prstGeom prst="circularArrow">
          <a:avLst>
            <a:gd name="adj1" fmla="val 3498"/>
            <a:gd name="adj2" fmla="val 216907"/>
            <a:gd name="adj3" fmla="val 11235270"/>
            <a:gd name="adj4" fmla="val 10147823"/>
            <a:gd name="adj5" fmla="val 4081"/>
          </a:avLst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7095626"/>
                <a:satOff val="28436"/>
                <a:lumOff val="616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B6179C-6583-7943-8EA9-9E402A6FCCBA}">
      <dsp:nvSpPr>
        <dsp:cNvPr id="0" name=""/>
        <dsp:cNvSpPr/>
      </dsp:nvSpPr>
      <dsp:spPr>
        <a:xfrm>
          <a:off x="600338" y="1389689"/>
          <a:ext cx="1550172" cy="99487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 Explanation</a:t>
          </a:r>
        </a:p>
      </dsp:txBody>
      <dsp:txXfrm>
        <a:off x="600338" y="1389689"/>
        <a:ext cx="1550172" cy="994873"/>
      </dsp:txXfrm>
    </dsp:sp>
    <dsp:sp modelId="{73F29E77-1579-1F43-8F5D-8965EEEE5BA6}">
      <dsp:nvSpPr>
        <dsp:cNvPr id="0" name=""/>
        <dsp:cNvSpPr/>
      </dsp:nvSpPr>
      <dsp:spPr>
        <a:xfrm>
          <a:off x="724544" y="392515"/>
          <a:ext cx="5545679" cy="5545679"/>
        </a:xfrm>
        <a:prstGeom prst="circularArrow">
          <a:avLst>
            <a:gd name="adj1" fmla="val 3498"/>
            <a:gd name="adj2" fmla="val 216907"/>
            <a:gd name="adj3" fmla="val 13981933"/>
            <a:gd name="adj4" fmla="val 13431589"/>
            <a:gd name="adj5" fmla="val 4081"/>
          </a:avLst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514751"/>
                <a:satOff val="34124"/>
                <a:lumOff val="739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5A455-536D-D34C-96B3-43ABD012627C}">
      <dsp:nvSpPr>
        <dsp:cNvPr id="0" name=""/>
        <dsp:cNvSpPr/>
      </dsp:nvSpPr>
      <dsp:spPr>
        <a:xfrm>
          <a:off x="2088450" y="180505"/>
          <a:ext cx="994873" cy="99487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2088450" y="180505"/>
        <a:ext cx="994873" cy="994873"/>
      </dsp:txXfrm>
    </dsp:sp>
    <dsp:sp modelId="{4D81D9C4-B86E-2D4C-9F92-8B8FB09E985E}">
      <dsp:nvSpPr>
        <dsp:cNvPr id="0" name=""/>
        <dsp:cNvSpPr/>
      </dsp:nvSpPr>
      <dsp:spPr>
        <a:xfrm>
          <a:off x="1193767" y="113293"/>
          <a:ext cx="5545679" cy="5545679"/>
        </a:xfrm>
        <a:prstGeom prst="circularArrow">
          <a:avLst>
            <a:gd name="adj1" fmla="val 3498"/>
            <a:gd name="adj2" fmla="val 216907"/>
            <a:gd name="adj3" fmla="val 16113557"/>
            <a:gd name="adj4" fmla="val 14990291"/>
            <a:gd name="adj5" fmla="val 4081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9933876"/>
                <a:satOff val="39811"/>
                <a:lumOff val="8628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contrasting" dir="t"/>
        </a:scene3d>
        <a:sp3d prstMaterial="softEdge">
          <a:bevelT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67EA0-8833-0343-B0D3-01DEF82BAEC6}">
      <dsp:nvSpPr>
        <dsp:cNvPr id="0" name=""/>
        <dsp:cNvSpPr/>
      </dsp:nvSpPr>
      <dsp:spPr>
        <a:xfrm>
          <a:off x="3" y="636801"/>
          <a:ext cx="9782167" cy="1381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Sexual abuse – a highly stigmatized topic in the society has spurred a revolution in the recent years.</a:t>
          </a:r>
          <a:endParaRPr lang="en-US" sz="1800" kern="1200" dirty="0"/>
        </a:p>
      </dsp:txBody>
      <dsp:txXfrm>
        <a:off x="690678" y="636801"/>
        <a:ext cx="8400818" cy="1381349"/>
      </dsp:txXfrm>
    </dsp:sp>
    <dsp:sp modelId="{545EAC3F-1E2A-2A4A-B97F-BDDBED867DFD}">
      <dsp:nvSpPr>
        <dsp:cNvPr id="0" name=""/>
        <dsp:cNvSpPr/>
      </dsp:nvSpPr>
      <dsp:spPr>
        <a:xfrm>
          <a:off x="3" y="2211540"/>
          <a:ext cx="9768665" cy="1381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The Me Too movement or #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MeToo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movement, is a movement against sexual harassment and sexual assault, especially in the workplace, through the shared posts on social media platforms with the hashtag #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MeToo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kern="1200" dirty="0"/>
        </a:p>
      </dsp:txBody>
      <dsp:txXfrm>
        <a:off x="690678" y="2211540"/>
        <a:ext cx="8387316" cy="1381349"/>
      </dsp:txXfrm>
    </dsp:sp>
    <dsp:sp modelId="{759FE75E-C673-844A-8B53-08EA14A8B46A}">
      <dsp:nvSpPr>
        <dsp:cNvPr id="0" name=""/>
        <dsp:cNvSpPr/>
      </dsp:nvSpPr>
      <dsp:spPr>
        <a:xfrm>
          <a:off x="3" y="3786278"/>
          <a:ext cx="9755197" cy="1381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Individuals from different backgrounds and ethnicities began sharing on the online venues about their personal experiences of getting sexually assaulted.</a:t>
          </a:r>
        </a:p>
      </dsp:txBody>
      <dsp:txXfrm>
        <a:off x="690678" y="3786278"/>
        <a:ext cx="8373848" cy="1381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D6BDF-5ECB-B643-BB27-E3CEB30480EE}">
      <dsp:nvSpPr>
        <dsp:cNvPr id="0" name=""/>
        <dsp:cNvSpPr/>
      </dsp:nvSpPr>
      <dsp:spPr>
        <a:xfrm>
          <a:off x="0" y="0"/>
          <a:ext cx="5191792" cy="131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Sentiment Analysis is the process of determining whether a piece of writing is positive, negative or neutral.</a:t>
          </a:r>
          <a:endParaRPr lang="en-US" sz="1800" kern="1200" dirty="0"/>
        </a:p>
      </dsp:txBody>
      <dsp:txXfrm>
        <a:off x="38495" y="38495"/>
        <a:ext cx="3773543" cy="1237325"/>
      </dsp:txXfrm>
    </dsp:sp>
    <dsp:sp modelId="{88BF4C7D-426C-784C-8728-EA6C3F76D58B}">
      <dsp:nvSpPr>
        <dsp:cNvPr id="0" name=""/>
        <dsp:cNvSpPr/>
      </dsp:nvSpPr>
      <dsp:spPr>
        <a:xfrm>
          <a:off x="458099" y="1533368"/>
          <a:ext cx="5191792" cy="131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It's also known as opinion mining, deriving the opinion or attitude of a speaker.</a:t>
          </a:r>
          <a:endParaRPr lang="en-US" sz="1800" kern="1200" dirty="0"/>
        </a:p>
      </dsp:txBody>
      <dsp:txXfrm>
        <a:off x="496594" y="1571863"/>
        <a:ext cx="3802397" cy="1237325"/>
      </dsp:txXfrm>
    </dsp:sp>
    <dsp:sp modelId="{2CECD535-6B0B-0F42-ACE5-5775DD8BC250}">
      <dsp:nvSpPr>
        <dsp:cNvPr id="0" name=""/>
        <dsp:cNvSpPr/>
      </dsp:nvSpPr>
      <dsp:spPr>
        <a:xfrm>
          <a:off x="916198" y="3066736"/>
          <a:ext cx="5191792" cy="131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A common use case for this technology is to discover how people feel about a particular topic.</a:t>
          </a:r>
          <a:endParaRPr lang="en-US" sz="1800" kern="1200" dirty="0"/>
        </a:p>
      </dsp:txBody>
      <dsp:txXfrm>
        <a:off x="954693" y="3105231"/>
        <a:ext cx="3802397" cy="1237325"/>
      </dsp:txXfrm>
    </dsp:sp>
    <dsp:sp modelId="{BDB3CFEC-B21E-8F44-A4C4-2B811C2EF4E1}">
      <dsp:nvSpPr>
        <dsp:cNvPr id="0" name=""/>
        <dsp:cNvSpPr/>
      </dsp:nvSpPr>
      <dsp:spPr>
        <a:xfrm>
          <a:off x="4337487" y="996689"/>
          <a:ext cx="854305" cy="8543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29706" y="996689"/>
        <a:ext cx="469867" cy="642865"/>
      </dsp:txXfrm>
    </dsp:sp>
    <dsp:sp modelId="{1C89CF3A-46A0-2942-8A60-7C1AE79846A4}">
      <dsp:nvSpPr>
        <dsp:cNvPr id="0" name=""/>
        <dsp:cNvSpPr/>
      </dsp:nvSpPr>
      <dsp:spPr>
        <a:xfrm>
          <a:off x="4795586" y="2521295"/>
          <a:ext cx="854305" cy="8543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87805" y="2521295"/>
        <a:ext cx="469867" cy="642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9C312-C2AB-2A4C-BF3B-6AD2D61800FF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5431-E9AB-B545-BBA6-29D73CEAC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D5431-E9AB-B545-BBA6-29D73CEAC1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4" y="1186485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7" y="2075506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1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8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4" y="0"/>
            <a:ext cx="12584115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5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3" y="2349927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4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5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9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6"/>
            <a:ext cx="6268623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4" y="0"/>
            <a:ext cx="12584115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5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9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6" y="1186485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7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4" y="0"/>
            <a:ext cx="12584115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5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39671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9" y="803189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3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4" y="0"/>
            <a:ext cx="12584115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5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2" y="2363917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6" y="1488987"/>
            <a:ext cx="6264351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2" y="3665887"/>
            <a:ext cx="626441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4" y="0"/>
            <a:ext cx="12584115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5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3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4" y="0"/>
            <a:ext cx="12584115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5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4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2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7" y="1698333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09" y="0"/>
            <a:ext cx="4648491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7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7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3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3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3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0DFE-1D11-8340-8153-B80B96941EB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C7D4-7889-B641-A103-231C28DD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1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" name="Title 1">
            <a:extLst>
              <a:ext uri="{FF2B5EF4-FFF2-40B4-BE49-F238E27FC236}">
                <a16:creationId xmlns:a16="http://schemas.microsoft.com/office/drawing/2014/main" id="{4A1DCE62-80B0-9248-928C-2A6D622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69" y="2054584"/>
            <a:ext cx="9284465" cy="272485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defTabSz="914400"/>
            <a:r>
              <a:rPr lang="en-US" i="0" kern="1200" cap="none" spc="-15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Sentimental Analysis - #</a:t>
            </a:r>
            <a:r>
              <a:rPr lang="en-US" i="0" kern="1200" cap="none" spc="-15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MeToo</a:t>
            </a:r>
            <a:r>
              <a:rPr lang="en-US" i="0" kern="1200" cap="none" spc="-15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Movement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31C3BA9-8398-CB4E-B163-83FD31D60C44}"/>
              </a:ext>
            </a:extLst>
          </p:cNvPr>
          <p:cNvSpPr txBox="1"/>
          <p:nvPr/>
        </p:nvSpPr>
        <p:spPr>
          <a:xfrm>
            <a:off x="24738" y="6188286"/>
            <a:ext cx="2534620" cy="49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Web Mining Project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866205A-EE51-2A46-806F-73A953FC8A2F}"/>
              </a:ext>
            </a:extLst>
          </p:cNvPr>
          <p:cNvSpPr txBox="1"/>
          <p:nvPr/>
        </p:nvSpPr>
        <p:spPr>
          <a:xfrm>
            <a:off x="9735160" y="4647922"/>
            <a:ext cx="25346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Ridhima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Shinde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Ankit Shah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Dhananjay Shinkar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Harshit Shah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1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3B833-0963-CF43-A4C4-35169376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" y="0"/>
            <a:ext cx="12112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9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EA1F87C-FABC-BA4B-86DA-95A471EA4F7D}"/>
              </a:ext>
            </a:extLst>
          </p:cNvPr>
          <p:cNvSpPr txBox="1">
            <a:spLocks/>
          </p:cNvSpPr>
          <p:nvPr/>
        </p:nvSpPr>
        <p:spPr>
          <a:xfrm>
            <a:off x="185509" y="2269396"/>
            <a:ext cx="4289111" cy="238609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&amp; </a:t>
            </a:r>
          </a:p>
          <a:p>
            <a:pPr defTabSz="914400"/>
            <a:r>
              <a:rPr lang="en-US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6F3D8-966A-40C9-A563-32343EA7E4FC}"/>
              </a:ext>
            </a:extLst>
          </p:cNvPr>
          <p:cNvSpPr txBox="1"/>
          <p:nvPr/>
        </p:nvSpPr>
        <p:spPr>
          <a:xfrm>
            <a:off x="6443863" y="1475075"/>
            <a:ext cx="39573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Special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Stopwords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Replaced some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some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8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C3773-179B-E943-A326-06E909BD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0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EA1F87C-FABC-BA4B-86DA-95A471EA4F7D}"/>
              </a:ext>
            </a:extLst>
          </p:cNvPr>
          <p:cNvSpPr txBox="1">
            <a:spLocks/>
          </p:cNvSpPr>
          <p:nvPr/>
        </p:nvSpPr>
        <p:spPr>
          <a:xfrm>
            <a:off x="185509" y="2269396"/>
            <a:ext cx="4289111" cy="238609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US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9E9CBB-4765-40BB-B26F-7910DAF2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26" y="3570877"/>
            <a:ext cx="7227400" cy="3257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ABEC5B-6FE6-41C4-ACB1-4A10D2EE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3" y="29999"/>
            <a:ext cx="4673600" cy="353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12280-7297-B94B-9C6A-9E740017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2" y="0"/>
            <a:ext cx="5041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A78B2-7B22-6240-A4A9-05076774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8" y="60807"/>
            <a:ext cx="5597659" cy="6782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6457F-4FB4-1647-8B56-42645A055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74" y="54769"/>
            <a:ext cx="5597658" cy="67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276F7-382C-0B44-B6D9-EB2AB3B0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" y="0"/>
            <a:ext cx="12112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EA1F87C-FABC-BA4B-86DA-95A471EA4F7D}"/>
              </a:ext>
            </a:extLst>
          </p:cNvPr>
          <p:cNvSpPr txBox="1">
            <a:spLocks/>
          </p:cNvSpPr>
          <p:nvPr/>
        </p:nvSpPr>
        <p:spPr>
          <a:xfrm>
            <a:off x="185509" y="2269396"/>
            <a:ext cx="4289111" cy="238609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US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F810900-F399-AD48-963A-AB8B53D51B04}"/>
              </a:ext>
            </a:extLst>
          </p:cNvPr>
          <p:cNvSpPr txBox="1">
            <a:spLocks/>
          </p:cNvSpPr>
          <p:nvPr/>
        </p:nvSpPr>
        <p:spPr>
          <a:xfrm>
            <a:off x="337909" y="2421796"/>
            <a:ext cx="4289111" cy="238609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81390-2D7C-46E7-8682-474FBD5F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92" y="1946531"/>
            <a:ext cx="7403680" cy="2198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8574A-4868-4496-BFD9-C7E5B600DAA9}"/>
              </a:ext>
            </a:extLst>
          </p:cNvPr>
          <p:cNvSpPr txBox="1"/>
          <p:nvPr/>
        </p:nvSpPr>
        <p:spPr>
          <a:xfrm>
            <a:off x="4942816" y="4460547"/>
            <a:ext cx="617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achieved an overall sentiment score of 408 for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22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" name="Title 1">
            <a:extLst>
              <a:ext uri="{FF2B5EF4-FFF2-40B4-BE49-F238E27FC236}">
                <a16:creationId xmlns:a16="http://schemas.microsoft.com/office/drawing/2014/main" id="{4A1DCE62-80B0-9248-928C-2A6D622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00" y="2119238"/>
            <a:ext cx="4304448" cy="260523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defTabSz="914400"/>
            <a:r>
              <a:rPr lang="en-US" sz="6000" i="0" kern="1200" cap="none" spc="-15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</a:p>
        </p:txBody>
      </p:sp>
      <p:graphicFrame>
        <p:nvGraphicFramePr>
          <p:cNvPr id="203" name="TextBox 4">
            <a:extLst>
              <a:ext uri="{FF2B5EF4-FFF2-40B4-BE49-F238E27FC236}">
                <a16:creationId xmlns:a16="http://schemas.microsoft.com/office/drawing/2014/main" id="{996014A3-52A4-474D-9A41-B8CDDC4EC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954272"/>
              </p:ext>
            </p:extLst>
          </p:nvPr>
        </p:nvGraphicFramePr>
        <p:xfrm>
          <a:off x="4616085" y="652463"/>
          <a:ext cx="7149128" cy="573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21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EA1F87C-FABC-BA4B-86DA-95A471EA4F7D}"/>
              </a:ext>
            </a:extLst>
          </p:cNvPr>
          <p:cNvSpPr txBox="1">
            <a:spLocks/>
          </p:cNvSpPr>
          <p:nvPr/>
        </p:nvSpPr>
        <p:spPr>
          <a:xfrm>
            <a:off x="3629898" y="481999"/>
            <a:ext cx="4776632" cy="957863"/>
          </a:xfrm>
          <a:prstGeom prst="rect">
            <a:avLst/>
          </a:prstGeom>
          <a:scene3d>
            <a:camera prst="orthographicFront"/>
            <a:lightRig rig="freezing" dir="t"/>
          </a:scene3d>
          <a:sp3d prstMaterial="translucentPowder"/>
        </p:spPr>
        <p:txBody>
          <a:bodyPr vert="horz" lIns="228600" tIns="228600" rIns="228600" bIns="228600" rtlCol="0" anchor="ctr">
            <a:normAutofit fontScale="77500" lnSpcReduction="20000"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60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E3257C5E-EE6F-C341-9648-4A2ECB249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805626"/>
              </p:ext>
            </p:extLst>
          </p:nvPr>
        </p:nvGraphicFramePr>
        <p:xfrm>
          <a:off x="1397000" y="1058333"/>
          <a:ext cx="9782174" cy="580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7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EA1F87C-FABC-BA4B-86DA-95A471EA4F7D}"/>
              </a:ext>
            </a:extLst>
          </p:cNvPr>
          <p:cNvSpPr txBox="1">
            <a:spLocks/>
          </p:cNvSpPr>
          <p:nvPr/>
        </p:nvSpPr>
        <p:spPr>
          <a:xfrm>
            <a:off x="558163" y="921737"/>
            <a:ext cx="4776632" cy="95786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https://lh4.googleusercontent.com/-FBWcS9eR-g8SzPgAxoZUiAZ1NfmbG1e6msFqBgyCxj0eS23PMdYIntnxyrCYdWanOliTUH_fK55CRvBrakV7BrDozGCvmJdwVJ-6ZrIBNQYrXKN-O2Ln2XGpSzACle8FixWxaMI9mI">
            <a:extLst>
              <a:ext uri="{FF2B5EF4-FFF2-40B4-BE49-F238E27FC236}">
                <a16:creationId xmlns:a16="http://schemas.microsoft.com/office/drawing/2014/main" id="{7064907D-DDD4-364E-8412-DA383FA6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19" y="460807"/>
            <a:ext cx="5726704" cy="429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EDC4EE-059E-BB44-A018-DFF6C2BC3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061275"/>
              </p:ext>
            </p:extLst>
          </p:nvPr>
        </p:nvGraphicFramePr>
        <p:xfrm>
          <a:off x="183711" y="1924482"/>
          <a:ext cx="6107991" cy="438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6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EA1F87C-FABC-BA4B-86DA-95A471EA4F7D}"/>
              </a:ext>
            </a:extLst>
          </p:cNvPr>
          <p:cNvSpPr txBox="1">
            <a:spLocks/>
          </p:cNvSpPr>
          <p:nvPr/>
        </p:nvSpPr>
        <p:spPr>
          <a:xfrm>
            <a:off x="31828" y="2328156"/>
            <a:ext cx="3900639" cy="205409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Sentimental</a:t>
            </a:r>
          </a:p>
          <a:p>
            <a:pPr defTabSz="914400"/>
            <a:r>
              <a:rPr lang="en-US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079E5-CDAF-9B4F-A721-08F5226D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192881"/>
            <a:ext cx="7581134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EA1F87C-FABC-BA4B-86DA-95A471EA4F7D}"/>
              </a:ext>
            </a:extLst>
          </p:cNvPr>
          <p:cNvSpPr txBox="1">
            <a:spLocks/>
          </p:cNvSpPr>
          <p:nvPr/>
        </p:nvSpPr>
        <p:spPr>
          <a:xfrm>
            <a:off x="446165" y="3366357"/>
            <a:ext cx="4776632" cy="95786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6" name="Graphic 55" descr="Warning">
            <a:extLst>
              <a:ext uri="{FF2B5EF4-FFF2-40B4-BE49-F238E27FC236}">
                <a16:creationId xmlns:a16="http://schemas.microsoft.com/office/drawing/2014/main" id="{FCF90996-4AC9-9C4B-B6B2-7A7BDDCE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6388" y="1338569"/>
            <a:ext cx="2302486" cy="2302486"/>
          </a:xfrm>
          <a:prstGeom prst="rect">
            <a:avLst/>
          </a:prstGeom>
          <a:ln w="1270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3EDFA-68F9-6943-A0C5-FE10CC596240}"/>
              </a:ext>
            </a:extLst>
          </p:cNvPr>
          <p:cNvSpPr txBox="1"/>
          <p:nvPr/>
        </p:nvSpPr>
        <p:spPr>
          <a:xfrm>
            <a:off x="5303916" y="2045465"/>
            <a:ext cx="6268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what aspects of given tweets led to their remarkable level of engagement.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to our algorithms was the number of word occurrences in the content of a given tweet.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insights into the potential reach and also understanding what content is likely to reach towards the globe.</a:t>
            </a:r>
          </a:p>
        </p:txBody>
      </p:sp>
    </p:spTree>
    <p:extLst>
      <p:ext uri="{BB962C8B-B14F-4D97-AF65-F5344CB8AC3E}">
        <p14:creationId xmlns:p14="http://schemas.microsoft.com/office/powerpoint/2010/main" val="78721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41144-A9C2-A949-BBB6-63584595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5" y="240109"/>
            <a:ext cx="10914938" cy="636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EA1F87C-FABC-BA4B-86DA-95A471EA4F7D}"/>
              </a:ext>
            </a:extLst>
          </p:cNvPr>
          <p:cNvSpPr txBox="1">
            <a:spLocks/>
          </p:cNvSpPr>
          <p:nvPr/>
        </p:nvSpPr>
        <p:spPr>
          <a:xfrm>
            <a:off x="2037374" y="1064941"/>
            <a:ext cx="9226465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>
            <a:lvl1pPr algn="ctr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1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80000"/>
              </a:lnSpc>
              <a:spcAft>
                <a:spcPts val="600"/>
              </a:spcAft>
            </a:pPr>
            <a:r>
              <a:rPr lang="en-US" sz="7200" spc="-150" dirty="0">
                <a:solidFill>
                  <a:schemeClr val="accent1"/>
                </a:solidFill>
              </a:rPr>
              <a:t>Word Cloud &amp; Bar Plots</a:t>
            </a:r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D22A0B7-C6C7-2B40-BAAF-7D5EA97960E5}"/>
              </a:ext>
            </a:extLst>
          </p:cNvPr>
          <p:cNvSpPr txBox="1"/>
          <p:nvPr/>
        </p:nvSpPr>
        <p:spPr>
          <a:xfrm>
            <a:off x="5500688" y="64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B25F8-4B52-C342-85CA-1EFA5638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80" y="0"/>
            <a:ext cx="869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05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230</Words>
  <Application>Microsoft Macintosh PowerPoint</Application>
  <PresentationFormat>Widescreen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Times New Roman</vt:lpstr>
      <vt:lpstr>Wingdings</vt:lpstr>
      <vt:lpstr>Atlas</vt:lpstr>
      <vt:lpstr>Sentimental Analysis - #MeToo Movement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- MeToo Movement</dc:title>
  <dc:creator>Dhananjay Shinkar</dc:creator>
  <cp:lastModifiedBy>Dhananjay Shinkar</cp:lastModifiedBy>
  <cp:revision>22</cp:revision>
  <dcterms:created xsi:type="dcterms:W3CDTF">2018-11-30T04:19:37Z</dcterms:created>
  <dcterms:modified xsi:type="dcterms:W3CDTF">2018-11-30T16:19:14Z</dcterms:modified>
</cp:coreProperties>
</file>