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F94BA-D4E1-4CB5-A901-51379C8D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663D5-6EE2-489E-84C7-C70ADFE6B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10CCC-4472-46C6-A842-53AB54ED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EC565-8F13-4DAD-AF5A-C8007960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6C533-2AAA-476E-8C65-BADCEC76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7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0D4B3-FE0B-4B5C-B4C0-A1914494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C9634-CE5E-4FAE-B215-B0A743268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FAFFF-40E6-48C0-BBA8-33F1FCB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ED327-9543-4DAD-A580-BFDCEF87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36DCC3-BC33-48F1-BDFE-6FA19F46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AA4F5-1CD2-4216-944E-A50D1D837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003D7-5369-4F75-8A56-07904BEF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D4518-C9B1-4833-99A9-F6780180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185AE-D58B-4D9B-AD30-5D2617AB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BC5F6-B935-47A8-9665-C88AE1DC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0C94D-9990-43D7-A3B3-E3165C2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26106-DE80-496C-BC1C-027347A0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2539B-821B-48CD-8722-8652F4E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34CF5-74E8-488E-B156-D90E62D8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15C0F-E4FF-4F55-ABDD-03D01F84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4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2BE6-16AB-45CC-81E1-06C173F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4B96E6-9167-4F6E-B3D6-18FED71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CEB76-C8E4-4F3E-919D-E2D6E73C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29209-8BA7-4426-A3D9-53B6CB53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448F3-7BE4-4044-99FE-35EA630A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2DB64-9A10-45E1-91BE-AADE122A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6FFD1-4F4C-4DD5-B664-AB1FC2CBF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3FBF4F-EB3D-4410-8483-ECE83D8B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DF0A57-0308-4DC9-AE31-4F37F76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52B09-A0F6-4A1A-BEF5-EB9BB52D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D05CC0-9A50-444E-ABD9-BE2204B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3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AB3AA-6FB7-4820-85C0-73DF50BE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E394E-78BF-413F-96F8-75444AE0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5C2053-02AD-40F2-A30D-E5BBD893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FEC0A9-7FE5-42F9-B470-463F6803F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D5D81-89AA-4459-AF7B-D2AC5BFBA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6DC8C-7D8E-45DB-B031-6525DE40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08327E-2067-40DA-AFE1-B95BEB97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DCCFCF-8FC8-416F-8E8C-2ECBE69A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113F-B179-4B7E-BD18-6C24A93F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1E4BF0-011E-4B6E-8274-8E4554CE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460DE6-5C1D-4EA9-9BE0-244C4FD1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82F3D7-FB6E-4A47-91A3-AE2C8E1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5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968EED-CADE-4415-992F-7A686434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6EA9FE-5DC8-496B-BBB4-560DC62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2C37E-3396-4D2C-A5F1-B37D1A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0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7102-7216-4413-96F2-F90AE47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88D5-39ED-4D19-B2A6-14D85630F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B56820-124C-4AE9-A227-D2D4ADDB7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7B9020-FBB6-4E2D-911A-461FC26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6EC605-AF65-410D-81C0-87D1DF4E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B70FD-62ED-4FB0-9C78-655807C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7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54A2-AB4D-43FA-9C19-91D9DA3A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E19555-6AAA-4FC7-964E-DD34BD136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E1D09-B579-4BF7-BB6D-4DE6194C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EE9B13-304A-4A65-B45D-228DA0ED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1826E8-DDCB-403E-8394-C32471AE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F7F7ED-088B-41FB-BE75-595FEEF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817BD7-88F7-4548-A1EC-CF7ECE68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8170E4-F463-4A7B-8DD7-DBD2BB6B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EE49D-9F53-405E-B150-D9CDDC58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A1F9-AFC7-4492-8B8B-61DB1125165E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974FC4-A3D9-463B-ABD4-D82C87083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AA2C5-93ED-489C-9DEB-8DBF52D0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3B56-F65B-4275-B074-F493105B4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02B1C2-A66F-4D54-B5EF-F7C7F7DE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3536856" y="0"/>
            <a:ext cx="5118287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630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202B1C2-A66F-4D54-B5EF-F7C7F7DE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" b="99755" l="2299" r="99179">
                        <a14:foregroundMark x1="5747" y1="96814" x2="87028" y2="99387"/>
                        <a14:foregroundMark x1="87028" y1="99387" x2="96059" y2="96078"/>
                        <a14:foregroundMark x1="96059" y1="96078" x2="99672" y2="62500"/>
                        <a14:foregroundMark x1="99672" y1="62500" x2="98030" y2="35294"/>
                        <a14:foregroundMark x1="98030" y1="35294" x2="99672" y2="11397"/>
                        <a14:foregroundMark x1="99672" y1="11397" x2="95567" y2="368"/>
                        <a14:foregroundMark x1="95567" y1="368" x2="27750" y2="0"/>
                        <a14:foregroundMark x1="27750" y1="0" x2="49754" y2="0"/>
                        <a14:foregroundMark x1="49754" y1="0" x2="4598" y2="613"/>
                        <a14:foregroundMark x1="4598" y1="613" x2="26601" y2="2451"/>
                        <a14:foregroundMark x1="26601" y1="2451" x2="821" y2="735"/>
                        <a14:foregroundMark x1="821" y1="735" x2="4926" y2="7721"/>
                        <a14:foregroundMark x1="4926" y1="7721" x2="1314" y2="980"/>
                        <a14:foregroundMark x1="1314" y1="980" x2="2299" y2="30882"/>
                        <a14:foregroundMark x1="2299" y1="30882" x2="821" y2="7966"/>
                        <a14:foregroundMark x1="821" y1="7966" x2="2627" y2="15074"/>
                        <a14:foregroundMark x1="2627" y1="15074" x2="164" y2="21936"/>
                        <a14:foregroundMark x1="164" y1="21936" x2="821" y2="29657"/>
                        <a14:foregroundMark x1="821" y1="29657" x2="5090" y2="35907"/>
                        <a14:foregroundMark x1="5090" y1="35907" x2="328" y2="22304"/>
                        <a14:foregroundMark x1="328" y1="22304" x2="3448" y2="51716"/>
                        <a14:foregroundMark x1="3448" y1="51716" x2="985" y2="58824"/>
                        <a14:foregroundMark x1="985" y1="58824" x2="164" y2="39093"/>
                        <a14:foregroundMark x1="164" y1="39093" x2="1314" y2="69240"/>
                        <a14:foregroundMark x1="1314" y1="69240" x2="2299" y2="56863"/>
                        <a14:foregroundMark x1="2299" y1="56863" x2="1314" y2="75368"/>
                        <a14:foregroundMark x1="1314" y1="75368" x2="1478" y2="65319"/>
                        <a14:foregroundMark x1="1478" y1="65319" x2="3941" y2="72059"/>
                        <a14:foregroundMark x1="3941" y1="72059" x2="1149" y2="92157"/>
                        <a14:foregroundMark x1="1149" y1="92157" x2="328" y2="83578"/>
                        <a14:foregroundMark x1="328" y1="83578" x2="1314" y2="98529"/>
                        <a14:foregroundMark x1="1314" y1="98529" x2="2627" y2="88480"/>
                        <a14:foregroundMark x1="2627" y1="88480" x2="4926" y2="97304"/>
                        <a14:foregroundMark x1="4926" y1="97304" x2="20525" y2="99387"/>
                        <a14:foregroundMark x1="20525" y1="99387" x2="6568" y2="99510"/>
                        <a14:foregroundMark x1="6568" y1="99510" x2="37110" y2="99510"/>
                        <a14:foregroundMark x1="37110" y1="99510" x2="6732" y2="99265"/>
                        <a14:foregroundMark x1="6732" y1="99265" x2="56322" y2="93873"/>
                        <a14:foregroundMark x1="56322" y1="93873" x2="657" y2="93505"/>
                        <a14:foregroundMark x1="657" y1="93505" x2="91790" y2="98529"/>
                        <a14:foregroundMark x1="91790" y1="98529" x2="40066" y2="99142"/>
                        <a14:foregroundMark x1="40066" y1="99142" x2="70443" y2="97917"/>
                        <a14:foregroundMark x1="70443" y1="97917" x2="56979" y2="96814"/>
                        <a14:foregroundMark x1="56979" y1="96814" x2="99836" y2="99877"/>
                        <a14:foregroundMark x1="99836" y1="99877" x2="96716" y2="84069"/>
                        <a14:foregroundMark x1="96716" y1="84069" x2="99836" y2="74510"/>
                        <a14:foregroundMark x1="99836" y1="74510" x2="98851" y2="38358"/>
                        <a14:foregroundMark x1="98851" y1="38358" x2="99179" y2="42892"/>
                        <a14:foregroundMark x1="97865" y1="7843" x2="95238" y2="735"/>
                        <a14:foregroundMark x1="95238" y1="735" x2="56322" y2="368"/>
                        <a14:foregroundMark x1="56322" y1="368" x2="71100" y2="4289"/>
                        <a14:foregroundMark x1="71100" y1="4289" x2="83251" y2="4044"/>
                        <a14:foregroundMark x1="83251" y1="4044" x2="41051" y2="4289"/>
                        <a14:foregroundMark x1="5090" y1="4289" x2="1970" y2="75490"/>
                        <a14:foregroundMark x1="1970" y1="75490" x2="26929" y2="89706"/>
                        <a14:foregroundMark x1="26929" y1="89706" x2="57471" y2="99755"/>
                        <a14:foregroundMark x1="36782" y1="83456" x2="95402" y2="58088"/>
                        <a14:foregroundMark x1="95402" y1="58088" x2="59770" y2="7353"/>
                        <a14:foregroundMark x1="59770" y1="7353" x2="25287" y2="17279"/>
                        <a14:foregroundMark x1="25287" y1="17279" x2="12644" y2="35784"/>
                        <a14:foregroundMark x1="12644" y1="35784" x2="47126" y2="73284"/>
                        <a14:foregroundMark x1="47126" y1="73284" x2="39901" y2="68505"/>
                        <a14:foregroundMark x1="4105" y1="99755" x2="2463" y2="87990"/>
                        <a14:foregroundMark x1="2463" y1="87990" x2="8539" y2="29289"/>
                        <a14:foregroundMark x1="86700" y1="47304" x2="89491" y2="27696"/>
                        <a14:foregroundMark x1="89491" y1="27696" x2="86700" y2="13603"/>
                        <a14:foregroundMark x1="30213" y1="2696" x2="77997" y2="980"/>
                        <a14:foregroundMark x1="27915" y1="45833" x2="51888" y2="54779"/>
                        <a14:foregroundMark x1="51888" y1="54779" x2="98194" y2="56373"/>
                        <a14:foregroundMark x1="98194" y1="56373" x2="98194" y2="56373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7000000">
            <a:off x="3218151" y="-132010"/>
            <a:ext cx="5149635" cy="6900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B26144-050D-4BD1-A4A0-16657ECC6CFE}"/>
              </a:ext>
            </a:extLst>
          </p:cNvPr>
          <p:cNvSpPr txBox="1"/>
          <p:nvPr/>
        </p:nvSpPr>
        <p:spPr>
          <a:xfrm>
            <a:off x="10388958" y="977418"/>
            <a:ext cx="79060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Cooler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A73359-E37B-45EF-83B0-5477FB38DBA3}"/>
              </a:ext>
            </a:extLst>
          </p:cNvPr>
          <p:cNvCxnSpPr>
            <a:cxnSpLocks/>
          </p:cNvCxnSpPr>
          <p:nvPr/>
        </p:nvCxnSpPr>
        <p:spPr>
          <a:xfrm>
            <a:off x="6300744" y="4539646"/>
            <a:ext cx="0" cy="1814239"/>
          </a:xfrm>
          <a:prstGeom prst="line">
            <a:avLst/>
          </a:prstGeom>
          <a:ln w="57150"/>
          <a:effectLst>
            <a:glow>
              <a:schemeClr val="bg1"/>
            </a:glow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3422A8-F6FE-4BD0-8A92-69EAA9D2C3CF}"/>
              </a:ext>
            </a:extLst>
          </p:cNvPr>
          <p:cNvSpPr txBox="1"/>
          <p:nvPr/>
        </p:nvSpPr>
        <p:spPr>
          <a:xfrm>
            <a:off x="5992005" y="6430241"/>
            <a:ext cx="61747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SSD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9089662-1210-4DA7-A639-A82316A30527}"/>
              </a:ext>
            </a:extLst>
          </p:cNvPr>
          <p:cNvCxnSpPr>
            <a:cxnSpLocks/>
          </p:cNvCxnSpPr>
          <p:nvPr/>
        </p:nvCxnSpPr>
        <p:spPr>
          <a:xfrm>
            <a:off x="1495932" y="4184073"/>
            <a:ext cx="1939995" cy="0"/>
          </a:xfrm>
          <a:prstGeom prst="line">
            <a:avLst/>
          </a:prstGeom>
          <a:ln w="57150"/>
          <a:effectLst>
            <a:glow>
              <a:schemeClr val="bg1"/>
            </a:glow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AF6CA5-D5BE-4781-8A02-017A1B37D2DC}"/>
              </a:ext>
            </a:extLst>
          </p:cNvPr>
          <p:cNvSpPr txBox="1"/>
          <p:nvPr/>
        </p:nvSpPr>
        <p:spPr>
          <a:xfrm>
            <a:off x="482513" y="4014796"/>
            <a:ext cx="10134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CD-ROM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F9740B8-7315-45BF-B982-3DD1DC2FE337}"/>
              </a:ext>
            </a:extLst>
          </p:cNvPr>
          <p:cNvSpPr txBox="1"/>
          <p:nvPr/>
        </p:nvSpPr>
        <p:spPr>
          <a:xfrm>
            <a:off x="10090004" y="1684726"/>
            <a:ext cx="1460656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Memoria </a:t>
            </a:r>
            <a:r>
              <a:rPr lang="pt-BR" sz="1600" dirty="0" err="1">
                <a:latin typeface="Comic Sans MS" panose="030F0702030302020204" pitchFamily="66" charset="0"/>
              </a:rPr>
              <a:t>Ram</a:t>
            </a:r>
            <a:endParaRPr lang="pt-BR" sz="1600" dirty="0">
              <a:latin typeface="Comic Sans MS" panose="030F0702030302020204" pitchFamily="66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9F60EE-AB27-4861-93FF-7C116138DB11}"/>
              </a:ext>
            </a:extLst>
          </p:cNvPr>
          <p:cNvSpPr txBox="1"/>
          <p:nvPr/>
        </p:nvSpPr>
        <p:spPr>
          <a:xfrm>
            <a:off x="10191788" y="1346172"/>
            <a:ext cx="118494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Porta VGA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8F9ED53-24B6-4AAC-9F15-B5150E3B8505}"/>
              </a:ext>
            </a:extLst>
          </p:cNvPr>
          <p:cNvSpPr txBox="1"/>
          <p:nvPr/>
        </p:nvSpPr>
        <p:spPr>
          <a:xfrm>
            <a:off x="9849034" y="619457"/>
            <a:ext cx="2034531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mic Sans MS" panose="030F0702030302020204" pitchFamily="66" charset="0"/>
              </a:rPr>
              <a:t>Dissipador de Calor</a:t>
            </a:r>
          </a:p>
        </p:txBody>
      </p:sp>
    </p:spTree>
    <p:extLst>
      <p:ext uri="{BB962C8B-B14F-4D97-AF65-F5344CB8AC3E}">
        <p14:creationId xmlns:p14="http://schemas.microsoft.com/office/powerpoint/2010/main" val="3508702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</dc:creator>
  <cp:lastModifiedBy>CAI</cp:lastModifiedBy>
  <cp:revision>10</cp:revision>
  <dcterms:created xsi:type="dcterms:W3CDTF">2023-05-02T12:52:04Z</dcterms:created>
  <dcterms:modified xsi:type="dcterms:W3CDTF">2023-05-09T14:31:15Z</dcterms:modified>
</cp:coreProperties>
</file>