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Instalando o Windows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376769-9AC7-4BA1-B71D-3A6813361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65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6EDEB-C75F-4C19-AF54-B4163260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47841"/>
            <a:ext cx="7729728" cy="4362318"/>
          </a:xfrm>
        </p:spPr>
        <p:txBody>
          <a:bodyPr/>
          <a:lstStyle/>
          <a:p>
            <a:r>
              <a:rPr lang="pt-BR" dirty="0"/>
              <a:t>5- clique em criar e faça os seguintes passos para o disco rígido</a:t>
            </a:r>
          </a:p>
        </p:txBody>
      </p:sp>
    </p:spTree>
    <p:extLst>
      <p:ext uri="{BB962C8B-B14F-4D97-AF65-F5344CB8AC3E}">
        <p14:creationId xmlns:p14="http://schemas.microsoft.com/office/powerpoint/2010/main" val="302459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868" y="998290"/>
            <a:ext cx="8991600" cy="305954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B98F3F-17B0-45F5-B060-2815B046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19" y="2003026"/>
            <a:ext cx="406774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72455"/>
            <a:ext cx="8991600" cy="363838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733C7-3638-42ED-8D72-9BD23FFD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50" y="1034063"/>
            <a:ext cx="4191585" cy="3315163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4FBE5A4-C171-4F88-9059-33BA22F440D6}"/>
              </a:ext>
            </a:extLst>
          </p:cNvPr>
          <p:cNvCxnSpPr/>
          <p:nvPr/>
        </p:nvCxnSpPr>
        <p:spPr>
          <a:xfrm>
            <a:off x="6233020" y="3061982"/>
            <a:ext cx="461395" cy="9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6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72455"/>
            <a:ext cx="8991600" cy="363838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733C7-3638-42ED-8D72-9BD23FFD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50" y="1034063"/>
            <a:ext cx="4191585" cy="3315163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4FBE5A4-C171-4F88-9059-33BA22F440D6}"/>
              </a:ext>
            </a:extLst>
          </p:cNvPr>
          <p:cNvCxnSpPr/>
          <p:nvPr/>
        </p:nvCxnSpPr>
        <p:spPr>
          <a:xfrm>
            <a:off x="6233020" y="3061982"/>
            <a:ext cx="461395" cy="9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1BE0410-70C1-423A-830C-8252BEE0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50" y="1043590"/>
            <a:ext cx="4201111" cy="3305636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2DA4511-7AC4-4C5A-8A31-2EE90063C5FE}"/>
              </a:ext>
            </a:extLst>
          </p:cNvPr>
          <p:cNvCxnSpPr/>
          <p:nvPr/>
        </p:nvCxnSpPr>
        <p:spPr>
          <a:xfrm flipH="1">
            <a:off x="7961152" y="1501629"/>
            <a:ext cx="1375795" cy="4278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7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695" y="293615"/>
            <a:ext cx="9590715" cy="5536734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733C7-3638-42ED-8D72-9BD23FFD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50" y="1034063"/>
            <a:ext cx="4191585" cy="3315163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4FBE5A4-C171-4F88-9059-33BA22F440D6}"/>
              </a:ext>
            </a:extLst>
          </p:cNvPr>
          <p:cNvCxnSpPr/>
          <p:nvPr/>
        </p:nvCxnSpPr>
        <p:spPr>
          <a:xfrm>
            <a:off x="6233020" y="3061982"/>
            <a:ext cx="461395" cy="9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1BE0410-70C1-423A-830C-8252BEE0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50" y="1043590"/>
            <a:ext cx="4201111" cy="3305636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2DA4511-7AC4-4C5A-8A31-2EE90063C5FE}"/>
              </a:ext>
            </a:extLst>
          </p:cNvPr>
          <p:cNvCxnSpPr/>
          <p:nvPr/>
        </p:nvCxnSpPr>
        <p:spPr>
          <a:xfrm flipH="1">
            <a:off x="7961152" y="1501629"/>
            <a:ext cx="1375795" cy="4278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C2ED098-A0F2-4E4F-B40B-6F7E17B11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93" y="691115"/>
            <a:ext cx="886901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72455"/>
            <a:ext cx="8991600" cy="363838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733C7-3638-42ED-8D72-9BD23FFD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50" y="1034063"/>
            <a:ext cx="4191585" cy="3315163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4FBE5A4-C171-4F88-9059-33BA22F440D6}"/>
              </a:ext>
            </a:extLst>
          </p:cNvPr>
          <p:cNvCxnSpPr/>
          <p:nvPr/>
        </p:nvCxnSpPr>
        <p:spPr>
          <a:xfrm>
            <a:off x="6233020" y="3061982"/>
            <a:ext cx="461395" cy="9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1BE0410-70C1-423A-830C-8252BEE0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50" y="1043590"/>
            <a:ext cx="4201111" cy="3305636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2DA4511-7AC4-4C5A-8A31-2EE90063C5FE}"/>
              </a:ext>
            </a:extLst>
          </p:cNvPr>
          <p:cNvCxnSpPr/>
          <p:nvPr/>
        </p:nvCxnSpPr>
        <p:spPr>
          <a:xfrm flipH="1">
            <a:off x="7961152" y="1501629"/>
            <a:ext cx="1375795" cy="4278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6C3F440-C5B3-4BA6-8B45-566B3BD9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292" y="1124396"/>
            <a:ext cx="7995300" cy="33056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8C0895-F752-4545-8782-3BE16E453BBA}"/>
              </a:ext>
            </a:extLst>
          </p:cNvPr>
          <p:cNvSpPr txBox="1"/>
          <p:nvPr/>
        </p:nvSpPr>
        <p:spPr>
          <a:xfrm>
            <a:off x="1814901" y="5094761"/>
            <a:ext cx="761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Crie uma pasta vazia para guardar o armazenamento </a:t>
            </a:r>
          </a:p>
        </p:txBody>
      </p:sp>
    </p:spTree>
    <p:extLst>
      <p:ext uri="{BB962C8B-B14F-4D97-AF65-F5344CB8AC3E}">
        <p14:creationId xmlns:p14="http://schemas.microsoft.com/office/powerpoint/2010/main" val="55622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36229"/>
            <a:ext cx="8991600" cy="4074608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733C7-3638-42ED-8D72-9BD23FFD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50" y="1034063"/>
            <a:ext cx="4191585" cy="3315163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4FBE5A4-C171-4F88-9059-33BA22F440D6}"/>
              </a:ext>
            </a:extLst>
          </p:cNvPr>
          <p:cNvCxnSpPr/>
          <p:nvPr/>
        </p:nvCxnSpPr>
        <p:spPr>
          <a:xfrm>
            <a:off x="6233020" y="3061982"/>
            <a:ext cx="461395" cy="9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01BE0410-70C1-423A-830C-8252BEE0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50" y="1043590"/>
            <a:ext cx="4201111" cy="3305636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2DA4511-7AC4-4C5A-8A31-2EE90063C5FE}"/>
              </a:ext>
            </a:extLst>
          </p:cNvPr>
          <p:cNvCxnSpPr/>
          <p:nvPr/>
        </p:nvCxnSpPr>
        <p:spPr>
          <a:xfrm flipH="1">
            <a:off x="9220768" y="2122415"/>
            <a:ext cx="1375795" cy="4278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E0B47FB-C9CB-4460-B02F-0CB9C3C36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732" y="692109"/>
            <a:ext cx="597457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72455"/>
            <a:ext cx="8991600" cy="363838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95B0F7-BCFE-413D-8157-1BFECAE5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52" y="1903798"/>
            <a:ext cx="4248668" cy="1980304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A2D95AC-7005-45C7-93E0-C252A0F7AF74}"/>
              </a:ext>
            </a:extLst>
          </p:cNvPr>
          <p:cNvCxnSpPr/>
          <p:nvPr/>
        </p:nvCxnSpPr>
        <p:spPr>
          <a:xfrm flipH="1">
            <a:off x="7088697" y="2477725"/>
            <a:ext cx="1375795" cy="427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8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72455"/>
            <a:ext cx="8991600" cy="363838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95B0F7-BCFE-413D-8157-1BFECAE5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52" y="1903798"/>
            <a:ext cx="4248668" cy="1980304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A2D95AC-7005-45C7-93E0-C252A0F7AF74}"/>
              </a:ext>
            </a:extLst>
          </p:cNvPr>
          <p:cNvCxnSpPr/>
          <p:nvPr/>
        </p:nvCxnSpPr>
        <p:spPr>
          <a:xfrm flipH="1">
            <a:off x="7088697" y="2477725"/>
            <a:ext cx="1375795" cy="427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E3A92455-AE03-45CB-BE0D-CA4D1416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87" y="1145655"/>
            <a:ext cx="5534797" cy="32580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6ED5D8A-33FC-4178-ADFC-0351B827DBD4}"/>
              </a:ext>
            </a:extLst>
          </p:cNvPr>
          <p:cNvSpPr txBox="1"/>
          <p:nvPr/>
        </p:nvSpPr>
        <p:spPr>
          <a:xfrm>
            <a:off x="2011868" y="5084763"/>
            <a:ext cx="925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AGORA EM “IMAGEM ISO” VÁ NA SETA DO LADO E LOCALIZE A ISO QUE VOCÊ BAIXOU</a:t>
            </a:r>
          </a:p>
        </p:txBody>
      </p:sp>
    </p:spTree>
    <p:extLst>
      <p:ext uri="{BB962C8B-B14F-4D97-AF65-F5344CB8AC3E}">
        <p14:creationId xmlns:p14="http://schemas.microsoft.com/office/powerpoint/2010/main" val="3786732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72455"/>
            <a:ext cx="8991600" cy="363838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95B0F7-BCFE-413D-8157-1BFECAE5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52" y="1903798"/>
            <a:ext cx="4248668" cy="1980304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A2D95AC-7005-45C7-93E0-C252A0F7AF74}"/>
              </a:ext>
            </a:extLst>
          </p:cNvPr>
          <p:cNvCxnSpPr/>
          <p:nvPr/>
        </p:nvCxnSpPr>
        <p:spPr>
          <a:xfrm flipH="1">
            <a:off x="7088697" y="2477725"/>
            <a:ext cx="1375795" cy="427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D253259-7617-43C9-93C4-2722B50A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969" y="1560352"/>
            <a:ext cx="5992061" cy="24759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B2B2B6B-986F-4126-B87B-D5D39E73A523}"/>
              </a:ext>
            </a:extLst>
          </p:cNvPr>
          <p:cNvSpPr txBox="1"/>
          <p:nvPr/>
        </p:nvSpPr>
        <p:spPr>
          <a:xfrm>
            <a:off x="2902592" y="5084763"/>
            <a:ext cx="726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A MAQUINA DE ACORDO COM AS CONFIGURAÇÕES DO SEU PC</a:t>
            </a:r>
          </a:p>
        </p:txBody>
      </p:sp>
    </p:spTree>
    <p:extLst>
      <p:ext uri="{BB962C8B-B14F-4D97-AF65-F5344CB8AC3E}">
        <p14:creationId xmlns:p14="http://schemas.microsoft.com/office/powerpoint/2010/main" val="265379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9C2D4-4741-48C9-83A9-E1D46FB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991491"/>
          </a:xfrm>
        </p:spPr>
        <p:txBody>
          <a:bodyPr/>
          <a:lstStyle/>
          <a:p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vá ate o google e pesquise pela a iso que você deseja</a:t>
            </a:r>
            <a:b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nesse tutorial iremos usar como exemplo o Windows 7, pesquise na barra de pesquisa e</a:t>
            </a:r>
            <a:b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no Segundo link </a:t>
            </a:r>
          </a:p>
        </p:txBody>
      </p:sp>
    </p:spTree>
    <p:extLst>
      <p:ext uri="{BB962C8B-B14F-4D97-AF65-F5344CB8AC3E}">
        <p14:creationId xmlns:p14="http://schemas.microsoft.com/office/powerpoint/2010/main" val="304812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28507"/>
            <a:ext cx="8991600" cy="4546832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95B0F7-BCFE-413D-8157-1BFECAE5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52" y="1903798"/>
            <a:ext cx="4248668" cy="1980304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A2D95AC-7005-45C7-93E0-C252A0F7AF74}"/>
              </a:ext>
            </a:extLst>
          </p:cNvPr>
          <p:cNvCxnSpPr/>
          <p:nvPr/>
        </p:nvCxnSpPr>
        <p:spPr>
          <a:xfrm flipH="1">
            <a:off x="7088697" y="2477725"/>
            <a:ext cx="1375795" cy="427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98C2E24-DC25-475B-BF8C-8E5F18A3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153" y="706130"/>
            <a:ext cx="5687219" cy="41915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ABD881F-EF32-4CB3-86E1-D19ABD41D84E}"/>
              </a:ext>
            </a:extLst>
          </p:cNvPr>
          <p:cNvSpPr txBox="1"/>
          <p:nvPr/>
        </p:nvSpPr>
        <p:spPr>
          <a:xfrm>
            <a:off x="2231784" y="5624161"/>
            <a:ext cx="7681337" cy="648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 DISSO SELECIONE A PASTA EM QUE VOCÊ SALVOU O DISCO RIGIDO E EM SEGUIDA CLIQUE EM FINALIZAR</a:t>
            </a:r>
          </a:p>
        </p:txBody>
      </p:sp>
    </p:spTree>
    <p:extLst>
      <p:ext uri="{BB962C8B-B14F-4D97-AF65-F5344CB8AC3E}">
        <p14:creationId xmlns:p14="http://schemas.microsoft.com/office/powerpoint/2010/main" val="228288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495B0F7-BCFE-413D-8157-1BFECAE5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52" y="1903798"/>
            <a:ext cx="4248668" cy="1980304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A2D95AC-7005-45C7-93E0-C252A0F7AF74}"/>
              </a:ext>
            </a:extLst>
          </p:cNvPr>
          <p:cNvCxnSpPr/>
          <p:nvPr/>
        </p:nvCxnSpPr>
        <p:spPr>
          <a:xfrm flipH="1">
            <a:off x="7088697" y="2477725"/>
            <a:ext cx="1375795" cy="427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D253259-7617-43C9-93C4-2722B50A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969" y="1560352"/>
            <a:ext cx="5992061" cy="24759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B2B2B6B-986F-4126-B87B-D5D39E73A523}"/>
              </a:ext>
            </a:extLst>
          </p:cNvPr>
          <p:cNvSpPr txBox="1"/>
          <p:nvPr/>
        </p:nvSpPr>
        <p:spPr>
          <a:xfrm>
            <a:off x="4420999" y="5297648"/>
            <a:ext cx="24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AGUARDE A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C2AF61-9D4E-4921-8640-B5539AED7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011" y="314825"/>
            <a:ext cx="6593573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0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495B0F7-BCFE-413D-8157-1BFECAE5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52" y="1903798"/>
            <a:ext cx="4248668" cy="1980304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A2D95AC-7005-45C7-93E0-C252A0F7AF74}"/>
              </a:ext>
            </a:extLst>
          </p:cNvPr>
          <p:cNvCxnSpPr/>
          <p:nvPr/>
        </p:nvCxnSpPr>
        <p:spPr>
          <a:xfrm flipH="1">
            <a:off x="7088697" y="2477725"/>
            <a:ext cx="1375795" cy="427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D253259-7617-43C9-93C4-2722B50A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969" y="1560352"/>
            <a:ext cx="5992061" cy="24759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B2B2B6B-986F-4126-B87B-D5D39E73A523}"/>
              </a:ext>
            </a:extLst>
          </p:cNvPr>
          <p:cNvSpPr txBox="1"/>
          <p:nvPr/>
        </p:nvSpPr>
        <p:spPr>
          <a:xfrm>
            <a:off x="4420999" y="5297648"/>
            <a:ext cx="24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AGUARDE A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C2AF61-9D4E-4921-8640-B5539AED7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011" y="314825"/>
            <a:ext cx="6593573" cy="475363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27FA995-A38E-4F6D-8950-AE3888FAF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533" y="229213"/>
            <a:ext cx="756390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A2D95AC-7005-45C7-93E0-C252A0F7AF74}"/>
              </a:ext>
            </a:extLst>
          </p:cNvPr>
          <p:cNvCxnSpPr/>
          <p:nvPr/>
        </p:nvCxnSpPr>
        <p:spPr>
          <a:xfrm flipH="1">
            <a:off x="7088697" y="2477725"/>
            <a:ext cx="1375795" cy="427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2B2B6B-986F-4126-B87B-D5D39E73A523}"/>
              </a:ext>
            </a:extLst>
          </p:cNvPr>
          <p:cNvSpPr txBox="1"/>
          <p:nvPr/>
        </p:nvSpPr>
        <p:spPr>
          <a:xfrm>
            <a:off x="5157923" y="2905564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FIM.</a:t>
            </a:r>
            <a:endParaRPr lang="pt-BR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578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CA47D23-EEFD-486D-8FE2-EF770964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2614499"/>
            <a:ext cx="596348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17FB-F374-4158-B3CD-F12B6DC5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865657"/>
          </a:xfrm>
        </p:spPr>
        <p:txBody>
          <a:bodyPr/>
          <a:lstStyle/>
          <a:p>
            <a:r>
              <a:rPr lang="pt-BR" dirty="0"/>
              <a:t>2- encontre os links de instalação e selecione um deles</a:t>
            </a:r>
          </a:p>
        </p:txBody>
      </p:sp>
    </p:spTree>
    <p:extLst>
      <p:ext uri="{BB962C8B-B14F-4D97-AF65-F5344CB8AC3E}">
        <p14:creationId xmlns:p14="http://schemas.microsoft.com/office/powerpoint/2010/main" val="249959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868" y="998290"/>
            <a:ext cx="8991600" cy="305954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716FA-A000-47C4-B8AA-A247B48B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22" y="1526992"/>
            <a:ext cx="567769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E4AF7-1CC0-4811-BF2F-07B16C56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798545"/>
          </a:xfrm>
        </p:spPr>
        <p:txBody>
          <a:bodyPr/>
          <a:lstStyle/>
          <a:p>
            <a:r>
              <a:rPr lang="pt-BR" dirty="0"/>
              <a:t>3- depois de selecionar qual versão ira começar o download</a:t>
            </a:r>
          </a:p>
        </p:txBody>
      </p:sp>
    </p:spTree>
    <p:extLst>
      <p:ext uri="{BB962C8B-B14F-4D97-AF65-F5344CB8AC3E}">
        <p14:creationId xmlns:p14="http://schemas.microsoft.com/office/powerpoint/2010/main" val="328425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868" y="998290"/>
            <a:ext cx="8991600" cy="305954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22BCA3-F2AB-41F2-A7F0-E59E545F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222" y="1921079"/>
            <a:ext cx="4806892" cy="1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1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6EDEB-C75F-4C19-AF54-B4163260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9249"/>
            <a:ext cx="7729728" cy="4362318"/>
          </a:xfrm>
        </p:spPr>
        <p:txBody>
          <a:bodyPr/>
          <a:lstStyle/>
          <a:p>
            <a:r>
              <a:rPr lang="pt-BR" dirty="0"/>
              <a:t>4- em seguida abra o virtual box e vá em ferramentas </a:t>
            </a:r>
          </a:p>
        </p:txBody>
      </p:sp>
    </p:spTree>
    <p:extLst>
      <p:ext uri="{BB962C8B-B14F-4D97-AF65-F5344CB8AC3E}">
        <p14:creationId xmlns:p14="http://schemas.microsoft.com/office/powerpoint/2010/main" val="51529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2436-AAB8-4EC3-9667-4938902D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736" y="947955"/>
            <a:ext cx="10117123" cy="3313651"/>
          </a:xfrm>
        </p:spPr>
        <p:txBody>
          <a:bodyPr/>
          <a:lstStyle/>
          <a:p>
            <a:r>
              <a:rPr lang="pt-BR" dirty="0"/>
              <a:t>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E2F1A0-2BC8-4F6F-B30B-E0CD0499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339689"/>
            <a:ext cx="907859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0867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180</TotalTime>
  <Words>162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Pacote</vt:lpstr>
      <vt:lpstr>Instalando o Windows 7</vt:lpstr>
      <vt:lpstr>1- vá ate o google e pesquise pela a iso que você deseja   nesse tutorial iremos usar como exemplo o Windows 7, pesquise na barra de pesquisa e  entre no Segundo link </vt:lpstr>
      <vt:lpstr>Apresentação do PowerPoint</vt:lpstr>
      <vt:lpstr>2- encontre os links de instalação e selecione um deles</vt:lpstr>
      <vt:lpstr>i</vt:lpstr>
      <vt:lpstr>3- depois de selecionar qual versão ira começar o download</vt:lpstr>
      <vt:lpstr>i</vt:lpstr>
      <vt:lpstr>4- em seguida abra o virtual box e vá em ferramentas </vt:lpstr>
      <vt:lpstr>i</vt:lpstr>
      <vt:lpstr>5- clique em criar e faça os seguintes passos para o disco rígido</vt:lpstr>
      <vt:lpstr>i</vt:lpstr>
      <vt:lpstr>i</vt:lpstr>
      <vt:lpstr>i</vt:lpstr>
      <vt:lpstr>i</vt:lpstr>
      <vt:lpstr>i</vt:lpstr>
      <vt:lpstr>i</vt:lpstr>
      <vt:lpstr>i</vt:lpstr>
      <vt:lpstr>i</vt:lpstr>
      <vt:lpstr>i</vt:lpstr>
      <vt:lpstr>i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Instalando o Windows 7</dc:title>
  <dc:creator>CAI</dc:creator>
  <cp:lastModifiedBy>CAI</cp:lastModifiedBy>
  <cp:revision>11</cp:revision>
  <dcterms:created xsi:type="dcterms:W3CDTF">2023-04-13T11:14:55Z</dcterms:created>
  <dcterms:modified xsi:type="dcterms:W3CDTF">2023-04-13T14:15:08Z</dcterms:modified>
</cp:coreProperties>
</file>