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1FC57-D9BD-44B6-B5AB-1BDF5C5A9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AE32E-CBCC-46D3-AF69-443BD7A16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C2409D-4AD5-497F-B7A3-1533F30B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C99-8FC1-416C-A004-DE418608936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A44C41-96BC-46A5-84C4-722CE096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DF2A2-F6B8-4816-BEEF-88D6A583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232-122B-4115-98E8-A0A645507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16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452CE-C565-4935-8D7F-5E7F798A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DE7165-F783-4C2B-BAA6-0E95C0F9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DEBCE3-F2D1-4FF0-B1FF-A3FAA17D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C99-8FC1-416C-A004-DE418608936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2DF91-D852-4C9B-9494-224AFBB6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B4E64-0B40-43BE-B6FF-29EAFFAC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232-122B-4115-98E8-A0A645507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60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9DC5B1-3A90-4F64-B237-ADAA32F9A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357A02-2BAD-4399-96D6-8BF89135B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E1507-DF8F-44B0-8977-322729B6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C99-8FC1-416C-A004-DE418608936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2004E-6128-4B7F-A102-2D227782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A4ECD-28B0-4A29-B434-56D40721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232-122B-4115-98E8-A0A645507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9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A244B-FCD9-4867-8285-80164B75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A8EDB-5E39-4770-A602-98F6FCE2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15DA89-458C-45E2-BFE5-FDF0FCB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C99-8FC1-416C-A004-DE418608936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28629-A5B0-4199-8738-475482F9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40B682-298B-4B9B-87BA-3C453386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232-122B-4115-98E8-A0A645507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28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BABE-BDB8-4124-8EE6-00BD55E5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0BC23-0324-4B96-AE9A-984AE8BC8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9E1F9-3BEC-43A2-BCBE-49B81149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C99-8FC1-416C-A004-DE418608936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EE169-56CC-4517-BA77-0E2FD63E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5A4E70-163D-4FD5-8BB3-272AA9DB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232-122B-4115-98E8-A0A645507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D6C1C-D7B2-4D04-9F42-409D198C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14648-E92A-4DF1-A50A-F53A4738E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525574-C25E-40BB-AD75-2CF55E2E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62BBCD-DF10-4B1C-A199-79E97C40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C99-8FC1-416C-A004-DE418608936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9F7FD8-3BC3-4C82-837F-0FC9051F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276226-E21D-4F64-8B79-4A99AB89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232-122B-4115-98E8-A0A645507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1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F2C1E-7F8A-4A19-9594-C0A75A85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29C963-324C-4415-8085-AA9F1B438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A4B15A-CCCA-44DB-995B-06CA9984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D7791F-2DA8-4550-81DB-E20BC08DC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D3173E-D2D2-4146-A74D-E52BA8A98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8D5062-EC72-42AC-9B2A-58538B89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C99-8FC1-416C-A004-DE418608936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433104-52A4-4FFF-88DE-7F04B140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B4613B-0CA5-4980-82D8-56458282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232-122B-4115-98E8-A0A645507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45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81872-8D84-40BA-9194-5502729B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3968B1-3B4D-42FB-8CCE-95FF48E2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C99-8FC1-416C-A004-DE418608936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3EE06A-39C5-4F34-BE65-B42C6E16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DA9DEF-62F4-433B-8C10-0BA5CE70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232-122B-4115-98E8-A0A645507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57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9093FF-C0B8-4E35-9D1C-8367C144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C99-8FC1-416C-A004-DE418608936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29F23D-2504-4A25-AA77-CAED96CD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A883A1-9F91-484E-AD40-6FA1CE45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232-122B-4115-98E8-A0A645507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8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401A6-3A03-4774-AE71-EF4CE1F4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8E32F3-C3DE-472E-80CF-4CBC3835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D97927-94FF-4AC6-AF14-9C9546F2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354496-D054-4C4C-B57C-75E5278E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C99-8FC1-416C-A004-DE418608936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AB7367-B6A6-4150-9348-3BAAC14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9418CB-4C23-483A-8B64-9730ED0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232-122B-4115-98E8-A0A645507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0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2911-1B31-4DAE-BC66-67450D57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4DE9DF-528F-4017-99B9-ED823A669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957E60-AC1B-4F86-B3AF-7FF213BB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76D8B6-2472-488C-A6AD-BA131AB0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C99-8FC1-416C-A004-DE418608936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BFDBD0-C6BE-4363-A1E0-432810A3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64FF6D-431B-4802-BC17-9B46464E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B232-122B-4115-98E8-A0A645507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78DBDD-B082-412F-96FE-9D25F3D5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29A4BE-148E-4015-B077-4E97579A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FED4DC-2405-4E5D-8D48-3614EB36D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BC99-8FC1-416C-A004-DE418608936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E06B3-E098-4DD4-8C3A-F588A01A1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59027-EF06-4B27-ADCB-662F15E0A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B232-122B-4115-98E8-A0A645507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FB725-AB5C-43E8-B2A9-405F89F90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Tutorial Chrome 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81E2A2-F602-434D-A38E-49ED056F5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Rick</a:t>
            </a:r>
          </a:p>
        </p:txBody>
      </p:sp>
    </p:spTree>
    <p:extLst>
      <p:ext uri="{BB962C8B-B14F-4D97-AF65-F5344CB8AC3E}">
        <p14:creationId xmlns:p14="http://schemas.microsoft.com/office/powerpoint/2010/main" val="276727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07880-31F6-4896-9731-0F1B4386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274" y="2498725"/>
            <a:ext cx="10515600" cy="1325563"/>
          </a:xfrm>
        </p:spPr>
        <p:txBody>
          <a:bodyPr/>
          <a:lstStyle/>
          <a:p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21565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C62B7-D56A-4A10-9DA2-8F549567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Abrindo o Virtual box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340F9-A34B-4EDB-9B0F-5DEAB883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 em ferramentas e  clique em criar para gerar um disco </a:t>
            </a:r>
            <a:r>
              <a:rPr lang="pt-BR" dirty="0" err="1"/>
              <a:t>rigido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2B09A2-817D-48DC-92D4-4DC1E0D4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51" y="2851531"/>
            <a:ext cx="8802328" cy="3267531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6CE432D-7F83-43BD-B831-6A0AA40B1727}"/>
              </a:ext>
            </a:extLst>
          </p:cNvPr>
          <p:cNvCxnSpPr/>
          <p:nvPr/>
        </p:nvCxnSpPr>
        <p:spPr>
          <a:xfrm>
            <a:off x="4892842" y="2486526"/>
            <a:ext cx="240632" cy="36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6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D1F58-F75E-4E2E-B306-1F649EDC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Criando o disco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8A310-0A18-4F78-A1BD-F6925B13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Após clicar vai aparecer essa caixinha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Clique em Próximo, e Próximo novamente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4C517C-26CE-497C-8955-DEC616C9A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85" y="2230124"/>
            <a:ext cx="428684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2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9DC03-FDF5-4481-BBAF-8B6EC3A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Localização e Tamanho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1E896-7AB4-4407-8AE3-E402E9D0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Nessa Caixinha selecione o Diretoria que você deseja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Depois Quantas Gigas você quer (normalmente entre 40-60 </a:t>
            </a:r>
            <a:r>
              <a:rPr lang="pt-BR" dirty="0" err="1"/>
              <a:t>gb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19DD19-1839-4798-8F59-35C234E5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5578"/>
            <a:ext cx="4058216" cy="3334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5800DE-7C80-4EA2-9C68-D27A4E8F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3232"/>
            <a:ext cx="5506218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5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865E3-B623-4F29-9DC8-5AD0A15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Criando a Maquina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314A10-AA9B-4CFF-A394-E30785BF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seu virtual box e vá em “Máquina” e em seguida em “novo”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A75784-07D8-450F-8634-4E665FDA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9" y="2825147"/>
            <a:ext cx="4204605" cy="12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15471-7AF5-4B50-BD24-8B8EEC1C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5- Criando a </a:t>
            </a:r>
            <a:r>
              <a:rPr lang="pt-BR"/>
              <a:t>Maquina virtual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DA92E-5B1A-4E72-8079-47591E93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Inicialmente coloque o nome da maquina selecionada (Chrome Os)</a:t>
            </a:r>
          </a:p>
          <a:p>
            <a:r>
              <a:rPr lang="pt-BR" dirty="0"/>
              <a:t>Depois Vá em “Imagem ISO” e procure a </a:t>
            </a:r>
            <a:r>
              <a:rPr lang="pt-BR" dirty="0" err="1"/>
              <a:t>iso</a:t>
            </a:r>
            <a:r>
              <a:rPr lang="pt-BR" dirty="0"/>
              <a:t> selecionada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9CE9DE-D5A0-4416-A67A-D93C89CC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33" y="3392905"/>
            <a:ext cx="511563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9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EEC8-861E-48A4-9D70-12CA1D40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6-Hardware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2FC6AF-5893-47D5-9696-26019796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Agora iremos Definir quanta memoria </a:t>
            </a:r>
            <a:r>
              <a:rPr lang="pt-BR" dirty="0" err="1"/>
              <a:t>ram</a:t>
            </a:r>
            <a:r>
              <a:rPr lang="pt-BR" dirty="0"/>
              <a:t> e quantos núcleos do processador vai ser utilizado na maquina, isso vai depender de cada computado, esse por exemplo, tem 12 núcleos e 8GB de </a:t>
            </a:r>
            <a:r>
              <a:rPr lang="pt-BR" dirty="0" err="1"/>
              <a:t>ram</a:t>
            </a:r>
            <a:r>
              <a:rPr lang="pt-BR" dirty="0"/>
              <a:t>. Usaremos um pouco abaixo da metade de cada.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84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30328-3188-43CF-9A13-BAAE5978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7- Disco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EA6EF1-3AE4-448A-B4E3-03C4DD31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fim, iremos utilizar o disco rígido que criamos anteriormente.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6D0435-D219-4763-817D-D0B2A0A5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3157499"/>
            <a:ext cx="600158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19CD-321F-4A73-B46E-2DEADBC7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Chrome 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B322D53-C98B-4614-B4BD-CCD84A40E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786" y="1690688"/>
            <a:ext cx="54463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Tutorial Chrome Os</vt:lpstr>
      <vt:lpstr>1- Abrindo o Virtual box</vt:lpstr>
      <vt:lpstr>2- Criando o disco rígido</vt:lpstr>
      <vt:lpstr>3- Localização e Tamanho</vt:lpstr>
      <vt:lpstr>4- Criando a Maquina</vt:lpstr>
      <vt:lpstr>5- Criando a Maquina virtual</vt:lpstr>
      <vt:lpstr>6-Hardware</vt:lpstr>
      <vt:lpstr>7- Disco Rígido</vt:lpstr>
      <vt:lpstr>Abrindo o Chrome OS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Chrome Os</dc:title>
  <dc:creator>CAI</dc:creator>
  <cp:lastModifiedBy>CAI</cp:lastModifiedBy>
  <cp:revision>6</cp:revision>
  <dcterms:created xsi:type="dcterms:W3CDTF">2023-05-08T14:24:45Z</dcterms:created>
  <dcterms:modified xsi:type="dcterms:W3CDTF">2023-05-09T11:44:34Z</dcterms:modified>
</cp:coreProperties>
</file>