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7200" dirty="0" smtClean="0"/>
              <a:t>4# Proyecto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FPS-</a:t>
            </a:r>
            <a:r>
              <a:rPr lang="es-ES" dirty="0" err="1" smtClean="0"/>
              <a:t>Multijugador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82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Créditos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Programación:</a:t>
            </a:r>
          </a:p>
          <a:p>
            <a:pPr lvl="1"/>
            <a:r>
              <a:rPr lang="es-ES" dirty="0" smtClean="0"/>
              <a:t>Abel Santiago Fuentes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b="1" i="1" dirty="0" smtClean="0"/>
              <a:t>Diseño (HUD, GUI, Ciertas funciones adicionales)</a:t>
            </a:r>
          </a:p>
          <a:p>
            <a:pPr lvl="1"/>
            <a:r>
              <a:rPr lang="es-ES" dirty="0" smtClean="0"/>
              <a:t>Abel Santiago Fuentes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b="1" i="1" dirty="0" smtClean="0"/>
              <a:t>Arte 3D y 2D</a:t>
            </a:r>
          </a:p>
          <a:p>
            <a:pPr lvl="1"/>
            <a:r>
              <a:rPr lang="es-ES" dirty="0" smtClean="0"/>
              <a:t>Carlos Romero, </a:t>
            </a:r>
            <a:r>
              <a:rPr lang="es-ES" dirty="0"/>
              <a:t>Denis Bezmaternykh, </a:t>
            </a:r>
            <a:r>
              <a:rPr lang="es-ES" dirty="0" smtClean="0"/>
              <a:t>Joaquín, Laura y Alba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8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dirty="0" smtClean="0"/>
              <a:t>PROGRAMACIÓN</a:t>
            </a:r>
          </a:p>
          <a:p>
            <a:pPr lvl="1"/>
            <a:r>
              <a:rPr lang="es-ES" dirty="0" smtClean="0"/>
              <a:t>¿Qué ha salido bien?</a:t>
            </a:r>
          </a:p>
          <a:p>
            <a:pPr lvl="1"/>
            <a:r>
              <a:rPr lang="es-ES" dirty="0" smtClean="0"/>
              <a:t>¿Qué ha salido mal?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b="1" i="1" dirty="0" smtClean="0"/>
              <a:t> ARTE (Implementación)</a:t>
            </a:r>
          </a:p>
          <a:p>
            <a:pPr lvl="1"/>
            <a:r>
              <a:rPr lang="es-ES" dirty="0" smtClean="0"/>
              <a:t>¿Qué ha salido bien?</a:t>
            </a:r>
          </a:p>
          <a:p>
            <a:pPr lvl="1"/>
            <a:r>
              <a:rPr lang="es-ES" dirty="0" smtClean="0"/>
              <a:t>¿Qué ha salido mal?</a:t>
            </a:r>
          </a:p>
        </p:txBody>
      </p:sp>
    </p:spTree>
    <p:extLst>
      <p:ext uri="{BB962C8B-B14F-4D97-AF65-F5344CB8AC3E}">
        <p14:creationId xmlns:p14="http://schemas.microsoft.com/office/powerpoint/2010/main" val="7680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PROGRAMACIÓN - ¿Qué ha salido bien?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i="1" dirty="0" smtClean="0"/>
              <a:t>Habilidades de los personajes:</a:t>
            </a:r>
          </a:p>
          <a:p>
            <a:pPr marL="457200" lvl="1" indent="0">
              <a:buNone/>
            </a:pPr>
            <a:r>
              <a:rPr lang="es-ES" dirty="0" smtClean="0"/>
              <a:t>He podido crear de forma óptima las 7 habilidades extras que se nos encargó, algunas no son exactamente idénticas al Documento de Diseño, pero se han conseguido adaptar con resultados geniales.</a:t>
            </a:r>
          </a:p>
          <a:p>
            <a:r>
              <a:rPr lang="es-ES" b="1" i="1" dirty="0" smtClean="0"/>
              <a:t>PowerUps:</a:t>
            </a:r>
          </a:p>
          <a:p>
            <a:pPr marL="457200" lvl="1" indent="0">
              <a:buNone/>
            </a:pPr>
            <a:r>
              <a:rPr lang="es-ES" dirty="0" smtClean="0"/>
              <a:t>He conseguido crear exitosamente un pack de vida y otro de armadura, los cuales al pasar por encima de ellos y recoger el cubo que flota encima recuperamos uno de los dos atributos. Al cabo de unos segundos vuelve a aparecer otro pack.</a:t>
            </a:r>
          </a:p>
          <a:p>
            <a:r>
              <a:rPr lang="es-ES" b="1" i="1" dirty="0" smtClean="0"/>
              <a:t>Teletransportador:</a:t>
            </a:r>
          </a:p>
          <a:p>
            <a:pPr marL="457200" lvl="1" indent="0">
              <a:buNone/>
            </a:pPr>
            <a:r>
              <a:rPr lang="es-ES" dirty="0" smtClean="0"/>
              <a:t>Se ha creado un portal de teletransporte para poder ir de un punto a otro del mapa.</a:t>
            </a:r>
          </a:p>
          <a:p>
            <a:r>
              <a:rPr lang="es-ES" b="1" i="1" dirty="0" smtClean="0"/>
              <a:t>“Muertes para ganar”:</a:t>
            </a:r>
          </a:p>
          <a:p>
            <a:pPr marL="457200" lvl="1" indent="0">
              <a:buNone/>
            </a:pPr>
            <a:r>
              <a:rPr lang="es-ES" dirty="0" smtClean="0"/>
              <a:t>He creado un sistema por el cual, cuando seleccionas tu nombre de personaje también puedes elegir cuantas muertes se debe realizar para ganar la partida. Cuando uno de los jugadores llega a ese numero aparece un panel avisándote de ello y dándote opción a volver al menú o a la elección de personaje.</a:t>
            </a:r>
          </a:p>
          <a:p>
            <a:r>
              <a:rPr lang="es-ES" b="1" i="1" dirty="0" smtClean="0"/>
              <a:t>“SceneFader”:</a:t>
            </a:r>
          </a:p>
          <a:p>
            <a:pPr marL="457200" lvl="1" indent="0">
              <a:buNone/>
            </a:pPr>
            <a:r>
              <a:rPr lang="es-ES" dirty="0" smtClean="0"/>
              <a:t>Creado sistema de “fade” para ir de una escena a otra.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4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PROGRAMACIÓN - ¿Qué ha salido mal?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i="1" dirty="0" smtClean="0"/>
              <a:t>Sistema de estadísticas:</a:t>
            </a:r>
          </a:p>
          <a:p>
            <a:pPr marL="457200" lvl="1" indent="0">
              <a:buNone/>
            </a:pPr>
            <a:r>
              <a:rPr lang="es-ES" dirty="0" smtClean="0"/>
              <a:t>En un principio se diseño el añadir un sistema que guardaba las estadísticas del jugador y de cada personaje por separado, pero no he tenido la capacidad de poder hacerlo sin que diera ningún error.</a:t>
            </a:r>
          </a:p>
          <a:p>
            <a:r>
              <a:rPr lang="es-ES" b="1" i="1" dirty="0" smtClean="0"/>
              <a:t>Sistema de logros:</a:t>
            </a:r>
          </a:p>
          <a:p>
            <a:pPr marL="457200" lvl="1" indent="0">
              <a:buNone/>
            </a:pPr>
            <a:r>
              <a:rPr lang="es-ES" dirty="0" smtClean="0"/>
              <a:t>Por el mismo motivo que el anterior, el sistema de logros estaba pensando y planteado, pero al no poder guardar la información multijugador de forma optima, no he podido crear el sistema de logros.</a:t>
            </a:r>
          </a:p>
          <a:p>
            <a:r>
              <a:rPr lang="es-ES" b="1" i="1" dirty="0" smtClean="0"/>
              <a:t>Habilidades:</a:t>
            </a:r>
          </a:p>
          <a:p>
            <a:pPr marL="457200" lvl="1" indent="0">
              <a:buNone/>
            </a:pPr>
            <a:r>
              <a:rPr lang="es-ES" dirty="0" smtClean="0"/>
              <a:t>Aunque están todas hechas y funcionales, algunas no son exactamente como estaban en el documento de diseño debido a que no he sido capaz de que funcionaran en multijugador (Por ejemplo, los misiles guiados de LaDiy-MET, los cuales funcionaban en Local, pero no en Multijugador) así que se decidió modificar algunos para su correcto funcionamiento.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ARTE (Imple.) - ¿Qué ha salido bien?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Logos 2D:</a:t>
            </a:r>
          </a:p>
          <a:p>
            <a:pPr marL="457200" lvl="1" indent="0">
              <a:buNone/>
            </a:pPr>
            <a:r>
              <a:rPr lang="es-ES" dirty="0" smtClean="0"/>
              <a:t>Lo único que ha salido bien de la implementación, y por lo obvio que es, ha sido incluir los logos de los personajes en la ficha de cada uno.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1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ARTE (Imple.) - ¿Qué ha salido mal?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Texturas:</a:t>
            </a:r>
          </a:p>
          <a:p>
            <a:pPr marL="457200" lvl="1" indent="0">
              <a:buNone/>
            </a:pPr>
            <a:r>
              <a:rPr lang="es-ES" dirty="0" smtClean="0"/>
              <a:t>Solo hay un modelo al cual le he podido cargar bien las texturas, a los otros, aunque las trae, me ha sido imposible ponerlas bien, o descuadraban o se transparentaban algunas zonas.</a:t>
            </a:r>
          </a:p>
          <a:p>
            <a:r>
              <a:rPr lang="es-ES" b="1" i="1" dirty="0" smtClean="0"/>
              <a:t>Animaciones:</a:t>
            </a:r>
          </a:p>
          <a:p>
            <a:pPr marL="457200" lvl="1" indent="0">
              <a:buNone/>
            </a:pPr>
            <a:r>
              <a:rPr lang="es-ES" dirty="0" smtClean="0"/>
              <a:t>Después de mucho buscar, descubrí que las animaciones estaban dentro de cada modelo 3D, pero no he sabido por ningún medio el activarlas desde código. He visto tutoriales y preguntado a compañeros, pero ninguno ha podido explicarme correctamente como lo han hecho.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1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562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4# Proyecto</vt:lpstr>
      <vt:lpstr>Créditos</vt:lpstr>
      <vt:lpstr>Índice</vt:lpstr>
      <vt:lpstr>PROGRAMACIÓN - ¿Qué ha salido bien?</vt:lpstr>
      <vt:lpstr>PROGRAMACIÓN - ¿Qué ha salido mal?</vt:lpstr>
      <vt:lpstr>ARTE (Imple.) - ¿Qué ha salido bien?</vt:lpstr>
      <vt:lpstr>ARTE (Imple.) - ¿Qué ha salido mal?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4# Proyecto</dc:title>
  <dc:creator>Riiuk</dc:creator>
  <cp:lastModifiedBy>Riiuk</cp:lastModifiedBy>
  <cp:revision>5</cp:revision>
  <dcterms:created xsi:type="dcterms:W3CDTF">2018-01-25T11:53:19Z</dcterms:created>
  <dcterms:modified xsi:type="dcterms:W3CDTF">2018-01-25T12:30:44Z</dcterms:modified>
</cp:coreProperties>
</file>