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18"/>
  </p:notesMasterIdLst>
  <p:sldIdLst>
    <p:sldId id="256" r:id="rId2"/>
    <p:sldId id="266" r:id="rId3"/>
    <p:sldId id="258" r:id="rId4"/>
    <p:sldId id="267" r:id="rId5"/>
    <p:sldId id="265" r:id="rId6"/>
    <p:sldId id="268" r:id="rId7"/>
    <p:sldId id="269" r:id="rId8"/>
    <p:sldId id="270" r:id="rId9"/>
    <p:sldId id="271" r:id="rId10"/>
    <p:sldId id="273" r:id="rId11"/>
    <p:sldId id="274" r:id="rId12"/>
    <p:sldId id="276" r:id="rId13"/>
    <p:sldId id="277" r:id="rId14"/>
    <p:sldId id="278" r:id="rId15"/>
    <p:sldId id="279" r:id="rId16"/>
    <p:sldId id="275" r:id="rId17"/>
  </p:sldIdLst>
  <p:sldSz cx="9144000" cy="5143500" type="screen16x9"/>
  <p:notesSz cx="6858000" cy="9144000"/>
  <p:embeddedFontLst>
    <p:embeddedFont>
      <p:font typeface="Alice" panose="020B0604020202020204" charset="0"/>
      <p:regular r:id="rId19"/>
    </p:embeddedFont>
    <p:embeddedFont>
      <p:font typeface="Bebas Neue" panose="020B0604020202020204" charset="0"/>
      <p:regular r:id="rId20"/>
    </p:embeddedFont>
    <p:embeddedFont>
      <p:font typeface="Work Sans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orient="horz" pos="2900">
          <p15:clr>
            <a:srgbClr val="9AA0A6"/>
          </p15:clr>
        </p15:guide>
        <p15:guide id="3" pos="451">
          <p15:clr>
            <a:srgbClr val="9AA0A6"/>
          </p15:clr>
        </p15:guide>
        <p15:guide id="4" pos="5309">
          <p15:clr>
            <a:srgbClr val="9AA0A6"/>
          </p15:clr>
        </p15:guide>
        <p15:guide id="5" orient="horz" pos="602">
          <p15:clr>
            <a:srgbClr val="FF0000"/>
          </p15:clr>
        </p15:guide>
        <p15:guide id="6" pos="11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69975F-4AD9-423E-BE16-6AEF4ADC53C1}">
  <a:tblStyle styleId="{1F69975F-4AD9-423E-BE16-6AEF4ADC53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 snapToGrid="0">
      <p:cViewPr varScale="1">
        <p:scale>
          <a:sx n="113" d="100"/>
          <a:sy n="113" d="100"/>
        </p:scale>
        <p:origin x="1099" y="77"/>
      </p:cViewPr>
      <p:guideLst>
        <p:guide orient="horz" pos="340"/>
        <p:guide orient="horz" pos="2900"/>
        <p:guide pos="451"/>
        <p:guide pos="5309"/>
        <p:guide orient="horz" pos="602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21f5978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21f5978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080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21f5978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21f5978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960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781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f76a920f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f76a920f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14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f76a920f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f76a920f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f76a920f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f76a920f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257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21f5978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21f5978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21f5978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21f5978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70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21f5978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21f5978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62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21f5978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21f5978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77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21f5978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21f5978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96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-20650" y="-7975"/>
            <a:ext cx="9185299" cy="51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20815" y="1158625"/>
            <a:ext cx="6302400" cy="183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420800" y="3386925"/>
            <a:ext cx="6302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36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500" y="0"/>
            <a:ext cx="9163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300" y="-31925"/>
            <a:ext cx="9270599" cy="52073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2163838" y="1489138"/>
            <a:ext cx="23364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1242053" y="1768006"/>
            <a:ext cx="863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163838" y="193615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5585788" y="1489138"/>
            <a:ext cx="23364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4670648" y="1768006"/>
            <a:ext cx="816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5585788" y="193615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2163838" y="2887838"/>
            <a:ext cx="23364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1242053" y="3029153"/>
            <a:ext cx="863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2163838" y="334129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5585788" y="2887838"/>
            <a:ext cx="23364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0648" y="3029153"/>
            <a:ext cx="816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5585788" y="334129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2208400" y="463800"/>
            <a:ext cx="47271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5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2">
            <a:alphaModFix/>
          </a:blip>
          <a:srcRect t="59" r="47003" b="59"/>
          <a:stretch/>
        </p:blipFill>
        <p:spPr>
          <a:xfrm rot="10800000" flipH="1">
            <a:off x="-19052" y="-15950"/>
            <a:ext cx="4886351" cy="51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714425" y="463800"/>
            <a:ext cx="4594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701352" y="1431125"/>
            <a:ext cx="4727100" cy="27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5"/>
          <p:cNvPicPr preferRelativeResize="0"/>
          <p:nvPr/>
        </p:nvPicPr>
        <p:blipFill rotWithShape="1">
          <a:blip r:embed="rId2">
            <a:alphaModFix/>
          </a:blip>
          <a:srcRect t="89" b="99"/>
          <a:stretch/>
        </p:blipFill>
        <p:spPr>
          <a:xfrm rot="10800000">
            <a:off x="-37925" y="-15950"/>
            <a:ext cx="9219851" cy="51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6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 rot="10800000">
            <a:off x="-37926" y="-15950"/>
            <a:ext cx="9219851" cy="51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3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7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-34850" y="-15949"/>
            <a:ext cx="9213701" cy="517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4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8"/>
          <p:cNvPicPr preferRelativeResize="0"/>
          <p:nvPr/>
        </p:nvPicPr>
        <p:blipFill rotWithShape="1">
          <a:blip r:embed="rId2">
            <a:alphaModFix/>
          </a:blip>
          <a:srcRect l="84" t="59" r="46918" b="59"/>
          <a:stretch/>
        </p:blipFill>
        <p:spPr>
          <a:xfrm rot="10800000">
            <a:off x="4257648" y="-15950"/>
            <a:ext cx="4886351" cy="51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5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59"/>
          <p:cNvPicPr preferRelativeResize="0"/>
          <p:nvPr/>
        </p:nvPicPr>
        <p:blipFill rotWithShape="1">
          <a:blip r:embed="rId2">
            <a:alphaModFix/>
          </a:blip>
          <a:srcRect l="47003" t="59" b="59"/>
          <a:stretch/>
        </p:blipFill>
        <p:spPr>
          <a:xfrm rot="10800000">
            <a:off x="-19052" y="-15950"/>
            <a:ext cx="4886351" cy="51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ice"/>
              <a:buNone/>
              <a:defRPr sz="33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3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/>
          <p:nvPr/>
        </p:nvSpPr>
        <p:spPr>
          <a:xfrm rot="5400000" flipH="1">
            <a:off x="3421949" y="-1732078"/>
            <a:ext cx="2300102" cy="7699504"/>
          </a:xfrm>
          <a:custGeom>
            <a:avLst/>
            <a:gdLst/>
            <a:ahLst/>
            <a:cxnLst/>
            <a:rect l="l" t="t" r="r" b="b"/>
            <a:pathLst>
              <a:path w="64883" h="81182" extrusionOk="0">
                <a:moveTo>
                  <a:pt x="8828" y="10333"/>
                </a:moveTo>
                <a:cubicBezTo>
                  <a:pt x="4877" y="15573"/>
                  <a:pt x="2566" y="21745"/>
                  <a:pt x="1267" y="28172"/>
                </a:cubicBezTo>
                <a:lnTo>
                  <a:pt x="1267" y="28172"/>
                </a:lnTo>
                <a:cubicBezTo>
                  <a:pt x="2657" y="22188"/>
                  <a:pt x="5178" y="15621"/>
                  <a:pt x="8828" y="10333"/>
                </a:cubicBezTo>
                <a:close/>
                <a:moveTo>
                  <a:pt x="1267" y="28172"/>
                </a:moveTo>
                <a:lnTo>
                  <a:pt x="1267" y="28172"/>
                </a:lnTo>
                <a:cubicBezTo>
                  <a:pt x="794" y="30211"/>
                  <a:pt x="452" y="32182"/>
                  <a:pt x="241" y="34012"/>
                </a:cubicBezTo>
                <a:cubicBezTo>
                  <a:pt x="57" y="36081"/>
                  <a:pt x="1" y="38411"/>
                  <a:pt x="86" y="40898"/>
                </a:cubicBezTo>
                <a:lnTo>
                  <a:pt x="86" y="40898"/>
                </a:lnTo>
                <a:cubicBezTo>
                  <a:pt x="60" y="38598"/>
                  <a:pt x="149" y="36312"/>
                  <a:pt x="349" y="34065"/>
                </a:cubicBezTo>
                <a:cubicBezTo>
                  <a:pt x="574" y="32090"/>
                  <a:pt x="874" y="30119"/>
                  <a:pt x="1267" y="28172"/>
                </a:cubicBezTo>
                <a:close/>
                <a:moveTo>
                  <a:pt x="86" y="40898"/>
                </a:moveTo>
                <a:cubicBezTo>
                  <a:pt x="178" y="48828"/>
                  <a:pt x="1654" y="56927"/>
                  <a:pt x="4804" y="64163"/>
                </a:cubicBezTo>
                <a:lnTo>
                  <a:pt x="4804" y="64163"/>
                </a:lnTo>
                <a:cubicBezTo>
                  <a:pt x="1797" y="56772"/>
                  <a:pt x="337" y="48163"/>
                  <a:pt x="86" y="40898"/>
                </a:cubicBezTo>
                <a:close/>
                <a:moveTo>
                  <a:pt x="25570" y="0"/>
                </a:moveTo>
                <a:cubicBezTo>
                  <a:pt x="18543" y="0"/>
                  <a:pt x="12962" y="4346"/>
                  <a:pt x="8828" y="10333"/>
                </a:cubicBezTo>
                <a:lnTo>
                  <a:pt x="8828" y="10333"/>
                </a:lnTo>
                <a:cubicBezTo>
                  <a:pt x="9607" y="9301"/>
                  <a:pt x="10449" y="8305"/>
                  <a:pt x="11359" y="7351"/>
                </a:cubicBezTo>
                <a:cubicBezTo>
                  <a:pt x="15592" y="3248"/>
                  <a:pt x="20670" y="239"/>
                  <a:pt x="26264" y="239"/>
                </a:cubicBezTo>
                <a:cubicBezTo>
                  <a:pt x="28131" y="239"/>
                  <a:pt x="30056" y="574"/>
                  <a:pt x="32026" y="1316"/>
                </a:cubicBezTo>
                <a:cubicBezTo>
                  <a:pt x="39911" y="3944"/>
                  <a:pt x="46617" y="10314"/>
                  <a:pt x="52478" y="15960"/>
                </a:cubicBezTo>
                <a:cubicBezTo>
                  <a:pt x="56957" y="20373"/>
                  <a:pt x="62268" y="25174"/>
                  <a:pt x="63381" y="31611"/>
                </a:cubicBezTo>
                <a:cubicBezTo>
                  <a:pt x="64829" y="39872"/>
                  <a:pt x="60699" y="48590"/>
                  <a:pt x="57010" y="55684"/>
                </a:cubicBezTo>
                <a:cubicBezTo>
                  <a:pt x="51539" y="65809"/>
                  <a:pt x="43090" y="76364"/>
                  <a:pt x="31690" y="79945"/>
                </a:cubicBezTo>
                <a:cubicBezTo>
                  <a:pt x="29593" y="80601"/>
                  <a:pt x="27583" y="80905"/>
                  <a:pt x="25668" y="80905"/>
                </a:cubicBezTo>
                <a:cubicBezTo>
                  <a:pt x="17481" y="80905"/>
                  <a:pt x="11002" y="75341"/>
                  <a:pt x="6612" y="67875"/>
                </a:cubicBezTo>
                <a:cubicBezTo>
                  <a:pt x="5957" y="66667"/>
                  <a:pt x="5355" y="65428"/>
                  <a:pt x="4804" y="64163"/>
                </a:cubicBezTo>
                <a:lnTo>
                  <a:pt x="4804" y="64163"/>
                </a:lnTo>
                <a:cubicBezTo>
                  <a:pt x="8677" y="73683"/>
                  <a:pt x="15116" y="81182"/>
                  <a:pt x="24842" y="81182"/>
                </a:cubicBezTo>
                <a:cubicBezTo>
                  <a:pt x="26966" y="81182"/>
                  <a:pt x="29246" y="80824"/>
                  <a:pt x="31690" y="80052"/>
                </a:cubicBezTo>
                <a:cubicBezTo>
                  <a:pt x="43090" y="76471"/>
                  <a:pt x="51592" y="65863"/>
                  <a:pt x="57118" y="55684"/>
                </a:cubicBezTo>
                <a:cubicBezTo>
                  <a:pt x="60927" y="48710"/>
                  <a:pt x="64883" y="39711"/>
                  <a:pt x="63488" y="31544"/>
                </a:cubicBezTo>
                <a:cubicBezTo>
                  <a:pt x="62375" y="25174"/>
                  <a:pt x="57010" y="20212"/>
                  <a:pt x="52598" y="15907"/>
                </a:cubicBezTo>
                <a:cubicBezTo>
                  <a:pt x="46671" y="10261"/>
                  <a:pt x="39965" y="3837"/>
                  <a:pt x="32026" y="1155"/>
                </a:cubicBezTo>
                <a:cubicBezTo>
                  <a:pt x="29753" y="363"/>
                  <a:pt x="27601" y="0"/>
                  <a:pt x="25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63"/>
          <p:cNvSpPr txBox="1">
            <a:spLocks noGrp="1"/>
          </p:cNvSpPr>
          <p:nvPr>
            <p:ph type="ctrTitle"/>
          </p:nvPr>
        </p:nvSpPr>
        <p:spPr>
          <a:xfrm>
            <a:off x="1420815" y="1563329"/>
            <a:ext cx="6302400" cy="1432196"/>
          </a:xfrm>
          <a:prstGeom prst="rect">
            <a:avLst/>
          </a:prstGeom>
        </p:spPr>
        <p:txBody>
          <a:bodyPr spcFirstLastPara="1" wrap="square" lIns="91425" tIns="23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DASAR SISTEM KOMPUTER </a:t>
            </a:r>
            <a:br>
              <a:rPr lang="en" sz="3200" dirty="0"/>
            </a:br>
            <a:r>
              <a:rPr lang="en" sz="3200" dirty="0"/>
              <a:t>PERPUSTAKAAN SEDERHANA</a:t>
            </a:r>
            <a:endParaRPr sz="3200" dirty="0"/>
          </a:p>
        </p:txBody>
      </p:sp>
      <p:sp>
        <p:nvSpPr>
          <p:cNvPr id="386" name="Google Shape;386;p63"/>
          <p:cNvSpPr txBox="1">
            <a:spLocks noGrp="1"/>
          </p:cNvSpPr>
          <p:nvPr>
            <p:ph type="subTitle" idx="1"/>
          </p:nvPr>
        </p:nvSpPr>
        <p:spPr>
          <a:xfrm>
            <a:off x="1420800" y="3386924"/>
            <a:ext cx="6302400" cy="1177455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Disusun Oleh;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Muhammad Rizky W (A) 2300018032</a:t>
            </a:r>
          </a:p>
          <a:p>
            <a:pPr marL="0" lvl="0" indent="0"/>
            <a:r>
              <a:rPr lang="en-US" dirty="0"/>
              <a:t>https://github.com/Riizkyy/Daily-task-scheduler-application/blob/main/mycodeee.com.~asm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2746685" y="0"/>
            <a:ext cx="4594800" cy="58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SCREENSHOT TAMPILAN GITHUB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3211C-1A68-4F0A-9FD8-8B9E6B06E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12" y="520571"/>
            <a:ext cx="7571775" cy="462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4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1984685" y="0"/>
            <a:ext cx="4594800" cy="58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SCREENSHOT TAMPILAN GITHUB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DB666-57FC-4161-9162-FFFEEDAE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78" y="352212"/>
            <a:ext cx="7938292" cy="47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4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1C15-4096-491B-8E09-C10197EE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093" y="172547"/>
            <a:ext cx="7774132" cy="593400"/>
          </a:xfrm>
        </p:spPr>
        <p:txBody>
          <a:bodyPr/>
          <a:lstStyle/>
          <a:p>
            <a:r>
              <a:rPr lang="en" sz="3200" dirty="0"/>
              <a:t>SCREENSHOT TAMPILAN GITHUB</a:t>
            </a:r>
            <a:endParaRPr lang="en-ID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E55E1-EDE5-40C7-8FB3-9A801A178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27" y="790678"/>
            <a:ext cx="7134593" cy="43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3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8290-7B93-421F-BE53-A8EDB2CC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313883"/>
            <a:ext cx="7841865" cy="593400"/>
          </a:xfrm>
        </p:spPr>
        <p:txBody>
          <a:bodyPr/>
          <a:lstStyle/>
          <a:p>
            <a:r>
              <a:rPr lang="en" sz="3200" dirty="0"/>
              <a:t>SCREENSHOT TAMPILAN GITHUB</a:t>
            </a:r>
            <a:endParaRPr lang="en-ID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70E1A-E46D-4F06-A169-732AD157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13" y="837777"/>
            <a:ext cx="6996801" cy="43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2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C01E-4628-45F9-9F3F-42C95A30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1" y="199640"/>
            <a:ext cx="8153438" cy="593400"/>
          </a:xfrm>
        </p:spPr>
        <p:txBody>
          <a:bodyPr/>
          <a:lstStyle/>
          <a:p>
            <a:r>
              <a:rPr lang="en" sz="3200" dirty="0"/>
              <a:t>SCREENSHOT TAMPILAN GITHUB</a:t>
            </a:r>
            <a:endParaRPr lang="en-ID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8F068-66FF-4BE0-9A43-E59FEFD47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02" y="763481"/>
            <a:ext cx="7153224" cy="43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8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7881-D14B-40E1-B78E-5D0D00DA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054" y="206413"/>
            <a:ext cx="7923145" cy="593400"/>
          </a:xfrm>
        </p:spPr>
        <p:txBody>
          <a:bodyPr/>
          <a:lstStyle/>
          <a:p>
            <a:r>
              <a:rPr lang="en" sz="3200" dirty="0"/>
              <a:t>SCREENSHOT TAMPILAN GITHUB</a:t>
            </a:r>
            <a:endParaRPr lang="en-ID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66080-4146-4B8F-AF5E-3DBF899B6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69" y="799813"/>
            <a:ext cx="7122861" cy="43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0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/>
          <p:nvPr/>
        </p:nvSpPr>
        <p:spPr>
          <a:xfrm rot="5400000" flipH="1">
            <a:off x="3421949" y="-1732078"/>
            <a:ext cx="2300102" cy="7699504"/>
          </a:xfrm>
          <a:custGeom>
            <a:avLst/>
            <a:gdLst/>
            <a:ahLst/>
            <a:cxnLst/>
            <a:rect l="l" t="t" r="r" b="b"/>
            <a:pathLst>
              <a:path w="64883" h="81182" extrusionOk="0">
                <a:moveTo>
                  <a:pt x="8828" y="10333"/>
                </a:moveTo>
                <a:cubicBezTo>
                  <a:pt x="4877" y="15573"/>
                  <a:pt x="2566" y="21745"/>
                  <a:pt x="1267" y="28172"/>
                </a:cubicBezTo>
                <a:lnTo>
                  <a:pt x="1267" y="28172"/>
                </a:lnTo>
                <a:cubicBezTo>
                  <a:pt x="2657" y="22188"/>
                  <a:pt x="5178" y="15621"/>
                  <a:pt x="8828" y="10333"/>
                </a:cubicBezTo>
                <a:close/>
                <a:moveTo>
                  <a:pt x="1267" y="28172"/>
                </a:moveTo>
                <a:lnTo>
                  <a:pt x="1267" y="28172"/>
                </a:lnTo>
                <a:cubicBezTo>
                  <a:pt x="794" y="30211"/>
                  <a:pt x="452" y="32182"/>
                  <a:pt x="241" y="34012"/>
                </a:cubicBezTo>
                <a:cubicBezTo>
                  <a:pt x="57" y="36081"/>
                  <a:pt x="1" y="38411"/>
                  <a:pt x="86" y="40898"/>
                </a:cubicBezTo>
                <a:lnTo>
                  <a:pt x="86" y="40898"/>
                </a:lnTo>
                <a:cubicBezTo>
                  <a:pt x="60" y="38598"/>
                  <a:pt x="149" y="36312"/>
                  <a:pt x="349" y="34065"/>
                </a:cubicBezTo>
                <a:cubicBezTo>
                  <a:pt x="574" y="32090"/>
                  <a:pt x="874" y="30119"/>
                  <a:pt x="1267" y="28172"/>
                </a:cubicBezTo>
                <a:close/>
                <a:moveTo>
                  <a:pt x="86" y="40898"/>
                </a:moveTo>
                <a:cubicBezTo>
                  <a:pt x="178" y="48828"/>
                  <a:pt x="1654" y="56927"/>
                  <a:pt x="4804" y="64163"/>
                </a:cubicBezTo>
                <a:lnTo>
                  <a:pt x="4804" y="64163"/>
                </a:lnTo>
                <a:cubicBezTo>
                  <a:pt x="1797" y="56772"/>
                  <a:pt x="337" y="48163"/>
                  <a:pt x="86" y="40898"/>
                </a:cubicBezTo>
                <a:close/>
                <a:moveTo>
                  <a:pt x="25570" y="0"/>
                </a:moveTo>
                <a:cubicBezTo>
                  <a:pt x="18543" y="0"/>
                  <a:pt x="12962" y="4346"/>
                  <a:pt x="8828" y="10333"/>
                </a:cubicBezTo>
                <a:lnTo>
                  <a:pt x="8828" y="10333"/>
                </a:lnTo>
                <a:cubicBezTo>
                  <a:pt x="9607" y="9301"/>
                  <a:pt x="10449" y="8305"/>
                  <a:pt x="11359" y="7351"/>
                </a:cubicBezTo>
                <a:cubicBezTo>
                  <a:pt x="15592" y="3248"/>
                  <a:pt x="20670" y="239"/>
                  <a:pt x="26264" y="239"/>
                </a:cubicBezTo>
                <a:cubicBezTo>
                  <a:pt x="28131" y="239"/>
                  <a:pt x="30056" y="574"/>
                  <a:pt x="32026" y="1316"/>
                </a:cubicBezTo>
                <a:cubicBezTo>
                  <a:pt x="39911" y="3944"/>
                  <a:pt x="46617" y="10314"/>
                  <a:pt x="52478" y="15960"/>
                </a:cubicBezTo>
                <a:cubicBezTo>
                  <a:pt x="56957" y="20373"/>
                  <a:pt x="62268" y="25174"/>
                  <a:pt x="63381" y="31611"/>
                </a:cubicBezTo>
                <a:cubicBezTo>
                  <a:pt x="64829" y="39872"/>
                  <a:pt x="60699" y="48590"/>
                  <a:pt x="57010" y="55684"/>
                </a:cubicBezTo>
                <a:cubicBezTo>
                  <a:pt x="51539" y="65809"/>
                  <a:pt x="43090" y="76364"/>
                  <a:pt x="31690" y="79945"/>
                </a:cubicBezTo>
                <a:cubicBezTo>
                  <a:pt x="29593" y="80601"/>
                  <a:pt x="27583" y="80905"/>
                  <a:pt x="25668" y="80905"/>
                </a:cubicBezTo>
                <a:cubicBezTo>
                  <a:pt x="17481" y="80905"/>
                  <a:pt x="11002" y="75341"/>
                  <a:pt x="6612" y="67875"/>
                </a:cubicBezTo>
                <a:cubicBezTo>
                  <a:pt x="5957" y="66667"/>
                  <a:pt x="5355" y="65428"/>
                  <a:pt x="4804" y="64163"/>
                </a:cubicBezTo>
                <a:lnTo>
                  <a:pt x="4804" y="64163"/>
                </a:lnTo>
                <a:cubicBezTo>
                  <a:pt x="8677" y="73683"/>
                  <a:pt x="15116" y="81182"/>
                  <a:pt x="24842" y="81182"/>
                </a:cubicBezTo>
                <a:cubicBezTo>
                  <a:pt x="26966" y="81182"/>
                  <a:pt x="29246" y="80824"/>
                  <a:pt x="31690" y="80052"/>
                </a:cubicBezTo>
                <a:cubicBezTo>
                  <a:pt x="43090" y="76471"/>
                  <a:pt x="51592" y="65863"/>
                  <a:pt x="57118" y="55684"/>
                </a:cubicBezTo>
                <a:cubicBezTo>
                  <a:pt x="60927" y="48710"/>
                  <a:pt x="64883" y="39711"/>
                  <a:pt x="63488" y="31544"/>
                </a:cubicBezTo>
                <a:cubicBezTo>
                  <a:pt x="62375" y="25174"/>
                  <a:pt x="57010" y="20212"/>
                  <a:pt x="52598" y="15907"/>
                </a:cubicBezTo>
                <a:cubicBezTo>
                  <a:pt x="46671" y="10261"/>
                  <a:pt x="39965" y="3837"/>
                  <a:pt x="32026" y="1155"/>
                </a:cubicBezTo>
                <a:cubicBezTo>
                  <a:pt x="29753" y="363"/>
                  <a:pt x="27601" y="0"/>
                  <a:pt x="25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63"/>
          <p:cNvSpPr txBox="1">
            <a:spLocks noGrp="1"/>
          </p:cNvSpPr>
          <p:nvPr>
            <p:ph type="ctrTitle"/>
          </p:nvPr>
        </p:nvSpPr>
        <p:spPr>
          <a:xfrm>
            <a:off x="1420815" y="1563329"/>
            <a:ext cx="6302400" cy="1432196"/>
          </a:xfrm>
          <a:prstGeom prst="rect">
            <a:avLst/>
          </a:prstGeom>
        </p:spPr>
        <p:txBody>
          <a:bodyPr spcFirstLastPara="1" wrap="square" lIns="91425" tIns="23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SEKIAN TERIMA KASIH</a:t>
            </a:r>
            <a:br>
              <a:rPr lang="en" sz="3200" dirty="0"/>
            </a:br>
            <a:r>
              <a:rPr lang="en" sz="3200" dirty="0"/>
              <a:t>BANYAK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64204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5"/>
          <p:cNvSpPr/>
          <p:nvPr/>
        </p:nvSpPr>
        <p:spPr>
          <a:xfrm>
            <a:off x="1230278" y="2979716"/>
            <a:ext cx="886950" cy="844675"/>
          </a:xfrm>
          <a:custGeom>
            <a:avLst/>
            <a:gdLst/>
            <a:ahLst/>
            <a:cxnLst/>
            <a:rect l="l" t="t" r="r" b="b"/>
            <a:pathLst>
              <a:path w="35478" h="33787" extrusionOk="0">
                <a:moveTo>
                  <a:pt x="15876" y="1"/>
                </a:moveTo>
                <a:cubicBezTo>
                  <a:pt x="15734" y="1"/>
                  <a:pt x="15600" y="82"/>
                  <a:pt x="15668" y="233"/>
                </a:cubicBezTo>
                <a:cubicBezTo>
                  <a:pt x="15761" y="349"/>
                  <a:pt x="16017" y="564"/>
                  <a:pt x="15867" y="564"/>
                </a:cubicBezTo>
                <a:cubicBezTo>
                  <a:pt x="15811" y="564"/>
                  <a:pt x="15701" y="535"/>
                  <a:pt x="15506" y="461"/>
                </a:cubicBezTo>
                <a:cubicBezTo>
                  <a:pt x="15475" y="451"/>
                  <a:pt x="15446" y="447"/>
                  <a:pt x="15418" y="447"/>
                </a:cubicBezTo>
                <a:cubicBezTo>
                  <a:pt x="15180" y="447"/>
                  <a:pt x="15053" y="763"/>
                  <a:pt x="14888" y="906"/>
                </a:cubicBezTo>
                <a:cubicBezTo>
                  <a:pt x="14592" y="812"/>
                  <a:pt x="14264" y="683"/>
                  <a:pt x="13951" y="683"/>
                </a:cubicBezTo>
                <a:cubicBezTo>
                  <a:pt x="13889" y="683"/>
                  <a:pt x="13828" y="688"/>
                  <a:pt x="13768" y="700"/>
                </a:cubicBezTo>
                <a:cubicBezTo>
                  <a:pt x="13682" y="806"/>
                  <a:pt x="13575" y="834"/>
                  <a:pt x="13461" y="834"/>
                </a:cubicBezTo>
                <a:cubicBezTo>
                  <a:pt x="13322" y="834"/>
                  <a:pt x="13174" y="792"/>
                  <a:pt x="13038" y="792"/>
                </a:cubicBezTo>
                <a:cubicBezTo>
                  <a:pt x="13030" y="792"/>
                  <a:pt x="13021" y="793"/>
                  <a:pt x="13012" y="793"/>
                </a:cubicBezTo>
                <a:cubicBezTo>
                  <a:pt x="13007" y="793"/>
                  <a:pt x="13001" y="793"/>
                  <a:pt x="12996" y="793"/>
                </a:cubicBezTo>
                <a:cubicBezTo>
                  <a:pt x="12739" y="793"/>
                  <a:pt x="12527" y="998"/>
                  <a:pt x="12279" y="998"/>
                </a:cubicBezTo>
                <a:cubicBezTo>
                  <a:pt x="12224" y="998"/>
                  <a:pt x="12168" y="988"/>
                  <a:pt x="12109" y="963"/>
                </a:cubicBezTo>
                <a:cubicBezTo>
                  <a:pt x="12047" y="957"/>
                  <a:pt x="11986" y="954"/>
                  <a:pt x="11925" y="954"/>
                </a:cubicBezTo>
                <a:cubicBezTo>
                  <a:pt x="11333" y="954"/>
                  <a:pt x="10791" y="1233"/>
                  <a:pt x="10208" y="1296"/>
                </a:cubicBezTo>
                <a:cubicBezTo>
                  <a:pt x="10013" y="1433"/>
                  <a:pt x="9752" y="1386"/>
                  <a:pt x="9568" y="1548"/>
                </a:cubicBezTo>
                <a:cubicBezTo>
                  <a:pt x="9224" y="1559"/>
                  <a:pt x="9051" y="1903"/>
                  <a:pt x="8708" y="1949"/>
                </a:cubicBezTo>
                <a:cubicBezTo>
                  <a:pt x="8285" y="2361"/>
                  <a:pt x="7634" y="2315"/>
                  <a:pt x="7153" y="2611"/>
                </a:cubicBezTo>
                <a:cubicBezTo>
                  <a:pt x="6890" y="3048"/>
                  <a:pt x="6351" y="3229"/>
                  <a:pt x="5893" y="3345"/>
                </a:cubicBezTo>
                <a:cubicBezTo>
                  <a:pt x="5939" y="3757"/>
                  <a:pt x="5368" y="3584"/>
                  <a:pt x="5321" y="3927"/>
                </a:cubicBezTo>
                <a:cubicBezTo>
                  <a:pt x="5195" y="4284"/>
                  <a:pt x="4692" y="4202"/>
                  <a:pt x="4475" y="4501"/>
                </a:cubicBezTo>
                <a:cubicBezTo>
                  <a:pt x="4258" y="4902"/>
                  <a:pt x="4017" y="5325"/>
                  <a:pt x="3583" y="5506"/>
                </a:cubicBezTo>
                <a:cubicBezTo>
                  <a:pt x="3124" y="5918"/>
                  <a:pt x="2712" y="6435"/>
                  <a:pt x="2542" y="7031"/>
                </a:cubicBezTo>
                <a:cubicBezTo>
                  <a:pt x="2047" y="7223"/>
                  <a:pt x="2072" y="7797"/>
                  <a:pt x="1751" y="8140"/>
                </a:cubicBezTo>
                <a:cubicBezTo>
                  <a:pt x="1762" y="8437"/>
                  <a:pt x="1317" y="8585"/>
                  <a:pt x="1454" y="8896"/>
                </a:cubicBezTo>
                <a:cubicBezTo>
                  <a:pt x="1523" y="9091"/>
                  <a:pt x="1259" y="9170"/>
                  <a:pt x="1168" y="9308"/>
                </a:cubicBezTo>
                <a:cubicBezTo>
                  <a:pt x="1306" y="9777"/>
                  <a:pt x="1053" y="10211"/>
                  <a:pt x="767" y="10555"/>
                </a:cubicBezTo>
                <a:cubicBezTo>
                  <a:pt x="800" y="10898"/>
                  <a:pt x="468" y="11151"/>
                  <a:pt x="619" y="11494"/>
                </a:cubicBezTo>
                <a:cubicBezTo>
                  <a:pt x="641" y="11824"/>
                  <a:pt x="435" y="12123"/>
                  <a:pt x="344" y="12431"/>
                </a:cubicBezTo>
                <a:cubicBezTo>
                  <a:pt x="493" y="12752"/>
                  <a:pt x="70" y="13049"/>
                  <a:pt x="276" y="13392"/>
                </a:cubicBezTo>
                <a:cubicBezTo>
                  <a:pt x="309" y="13518"/>
                  <a:pt x="446" y="13645"/>
                  <a:pt x="355" y="13782"/>
                </a:cubicBezTo>
                <a:cubicBezTo>
                  <a:pt x="240" y="14158"/>
                  <a:pt x="1" y="14595"/>
                  <a:pt x="171" y="14996"/>
                </a:cubicBezTo>
                <a:cubicBezTo>
                  <a:pt x="424" y="15477"/>
                  <a:pt x="413" y="16059"/>
                  <a:pt x="240" y="16575"/>
                </a:cubicBezTo>
                <a:cubicBezTo>
                  <a:pt x="262" y="16850"/>
                  <a:pt x="526" y="17056"/>
                  <a:pt x="446" y="17375"/>
                </a:cubicBezTo>
                <a:cubicBezTo>
                  <a:pt x="594" y="17696"/>
                  <a:pt x="710" y="18028"/>
                  <a:pt x="572" y="18394"/>
                </a:cubicBezTo>
                <a:cubicBezTo>
                  <a:pt x="446" y="18679"/>
                  <a:pt x="652" y="18874"/>
                  <a:pt x="789" y="19080"/>
                </a:cubicBezTo>
                <a:cubicBezTo>
                  <a:pt x="825" y="19297"/>
                  <a:pt x="847" y="19514"/>
                  <a:pt x="1042" y="19665"/>
                </a:cubicBezTo>
                <a:cubicBezTo>
                  <a:pt x="1328" y="19926"/>
                  <a:pt x="1223" y="20396"/>
                  <a:pt x="1545" y="20649"/>
                </a:cubicBezTo>
                <a:cubicBezTo>
                  <a:pt x="1704" y="20912"/>
                  <a:pt x="1682" y="21278"/>
                  <a:pt x="1957" y="21484"/>
                </a:cubicBezTo>
                <a:cubicBezTo>
                  <a:pt x="2116" y="21931"/>
                  <a:pt x="2300" y="22365"/>
                  <a:pt x="2575" y="22766"/>
                </a:cubicBezTo>
                <a:cubicBezTo>
                  <a:pt x="2838" y="22893"/>
                  <a:pt x="3215" y="22972"/>
                  <a:pt x="3160" y="23338"/>
                </a:cubicBezTo>
                <a:cubicBezTo>
                  <a:pt x="3684" y="23909"/>
                  <a:pt x="4028" y="24747"/>
                  <a:pt x="4852" y="24953"/>
                </a:cubicBezTo>
                <a:cubicBezTo>
                  <a:pt x="4876" y="25145"/>
                  <a:pt x="5000" y="25282"/>
                  <a:pt x="5137" y="25420"/>
                </a:cubicBezTo>
                <a:cubicBezTo>
                  <a:pt x="5047" y="25444"/>
                  <a:pt x="4989" y="25488"/>
                  <a:pt x="4956" y="25582"/>
                </a:cubicBezTo>
                <a:cubicBezTo>
                  <a:pt x="4962" y="25582"/>
                  <a:pt x="4967" y="25581"/>
                  <a:pt x="4973" y="25581"/>
                </a:cubicBezTo>
                <a:cubicBezTo>
                  <a:pt x="5294" y="25581"/>
                  <a:pt x="5450" y="25894"/>
                  <a:pt x="5574" y="26153"/>
                </a:cubicBezTo>
                <a:cubicBezTo>
                  <a:pt x="5711" y="26428"/>
                  <a:pt x="6156" y="26474"/>
                  <a:pt x="6134" y="26818"/>
                </a:cubicBezTo>
                <a:cubicBezTo>
                  <a:pt x="6203" y="26793"/>
                  <a:pt x="6283" y="26771"/>
                  <a:pt x="6362" y="26749"/>
                </a:cubicBezTo>
                <a:lnTo>
                  <a:pt x="6362" y="26749"/>
                </a:lnTo>
                <a:cubicBezTo>
                  <a:pt x="6373" y="27081"/>
                  <a:pt x="6294" y="27493"/>
                  <a:pt x="6706" y="27573"/>
                </a:cubicBezTo>
                <a:cubicBezTo>
                  <a:pt x="6842" y="27496"/>
                  <a:pt x="6932" y="27465"/>
                  <a:pt x="6991" y="27465"/>
                </a:cubicBezTo>
                <a:cubicBezTo>
                  <a:pt x="7219" y="27465"/>
                  <a:pt x="6985" y="27929"/>
                  <a:pt x="7248" y="27929"/>
                </a:cubicBezTo>
                <a:cubicBezTo>
                  <a:pt x="7258" y="27929"/>
                  <a:pt x="7269" y="27929"/>
                  <a:pt x="7280" y="27927"/>
                </a:cubicBezTo>
                <a:cubicBezTo>
                  <a:pt x="7530" y="27996"/>
                  <a:pt x="7428" y="28397"/>
                  <a:pt x="7667" y="28523"/>
                </a:cubicBezTo>
                <a:cubicBezTo>
                  <a:pt x="7804" y="28809"/>
                  <a:pt x="8274" y="28661"/>
                  <a:pt x="8343" y="28990"/>
                </a:cubicBezTo>
                <a:cubicBezTo>
                  <a:pt x="8458" y="29334"/>
                  <a:pt x="8491" y="29724"/>
                  <a:pt x="8766" y="29987"/>
                </a:cubicBezTo>
                <a:cubicBezTo>
                  <a:pt x="9087" y="30158"/>
                  <a:pt x="8939" y="30583"/>
                  <a:pt x="9202" y="30789"/>
                </a:cubicBezTo>
                <a:cubicBezTo>
                  <a:pt x="9265" y="30817"/>
                  <a:pt x="9342" y="30871"/>
                  <a:pt x="9405" y="30871"/>
                </a:cubicBezTo>
                <a:cubicBezTo>
                  <a:pt x="9443" y="30871"/>
                  <a:pt x="9477" y="30850"/>
                  <a:pt x="9499" y="30789"/>
                </a:cubicBezTo>
                <a:cubicBezTo>
                  <a:pt x="9842" y="30331"/>
                  <a:pt x="9246" y="30446"/>
                  <a:pt x="9257" y="30147"/>
                </a:cubicBezTo>
                <a:cubicBezTo>
                  <a:pt x="9235" y="29987"/>
                  <a:pt x="9098" y="29770"/>
                  <a:pt x="9282" y="29666"/>
                </a:cubicBezTo>
                <a:cubicBezTo>
                  <a:pt x="9312" y="29655"/>
                  <a:pt x="9340" y="29651"/>
                  <a:pt x="9366" y="29651"/>
                </a:cubicBezTo>
                <a:cubicBezTo>
                  <a:pt x="9563" y="29651"/>
                  <a:pt x="9682" y="29916"/>
                  <a:pt x="9853" y="29976"/>
                </a:cubicBezTo>
                <a:cubicBezTo>
                  <a:pt x="10197" y="29998"/>
                  <a:pt x="10070" y="30226"/>
                  <a:pt x="10037" y="30388"/>
                </a:cubicBezTo>
                <a:cubicBezTo>
                  <a:pt x="10117" y="30515"/>
                  <a:pt x="10287" y="30468"/>
                  <a:pt x="10414" y="30501"/>
                </a:cubicBezTo>
                <a:cubicBezTo>
                  <a:pt x="10724" y="30732"/>
                  <a:pt x="11249" y="30811"/>
                  <a:pt x="11274" y="31281"/>
                </a:cubicBezTo>
                <a:cubicBezTo>
                  <a:pt x="11279" y="31281"/>
                  <a:pt x="11285" y="31281"/>
                  <a:pt x="11291" y="31281"/>
                </a:cubicBezTo>
                <a:cubicBezTo>
                  <a:pt x="11727" y="31281"/>
                  <a:pt x="12067" y="31694"/>
                  <a:pt x="12499" y="31795"/>
                </a:cubicBezTo>
                <a:cubicBezTo>
                  <a:pt x="12806" y="31841"/>
                  <a:pt x="12979" y="32149"/>
                  <a:pt x="13298" y="32163"/>
                </a:cubicBezTo>
                <a:cubicBezTo>
                  <a:pt x="13623" y="32520"/>
                  <a:pt x="14090" y="32756"/>
                  <a:pt x="14580" y="32756"/>
                </a:cubicBezTo>
                <a:cubicBezTo>
                  <a:pt x="14591" y="32756"/>
                  <a:pt x="14602" y="32756"/>
                  <a:pt x="14614" y="32756"/>
                </a:cubicBezTo>
                <a:cubicBezTo>
                  <a:pt x="14765" y="32893"/>
                  <a:pt x="14982" y="32860"/>
                  <a:pt x="15141" y="32962"/>
                </a:cubicBezTo>
                <a:cubicBezTo>
                  <a:pt x="15289" y="33031"/>
                  <a:pt x="15369" y="33215"/>
                  <a:pt x="15553" y="33215"/>
                </a:cubicBezTo>
                <a:cubicBezTo>
                  <a:pt x="15795" y="33226"/>
                  <a:pt x="15976" y="33443"/>
                  <a:pt x="16207" y="33454"/>
                </a:cubicBezTo>
                <a:cubicBezTo>
                  <a:pt x="16308" y="33305"/>
                  <a:pt x="16399" y="33146"/>
                  <a:pt x="16492" y="32987"/>
                </a:cubicBezTo>
                <a:cubicBezTo>
                  <a:pt x="16627" y="32964"/>
                  <a:pt x="16761" y="32951"/>
                  <a:pt x="16898" y="32951"/>
                </a:cubicBezTo>
                <a:cubicBezTo>
                  <a:pt x="16971" y="32951"/>
                  <a:pt x="17046" y="32954"/>
                  <a:pt x="17121" y="32962"/>
                </a:cubicBezTo>
                <a:cubicBezTo>
                  <a:pt x="17154" y="33099"/>
                  <a:pt x="17086" y="33283"/>
                  <a:pt x="17248" y="33352"/>
                </a:cubicBezTo>
                <a:cubicBezTo>
                  <a:pt x="17624" y="33695"/>
                  <a:pt x="18209" y="33511"/>
                  <a:pt x="18632" y="33786"/>
                </a:cubicBezTo>
                <a:cubicBezTo>
                  <a:pt x="18790" y="33767"/>
                  <a:pt x="18951" y="33762"/>
                  <a:pt x="19113" y="33762"/>
                </a:cubicBezTo>
                <a:cubicBezTo>
                  <a:pt x="19265" y="33762"/>
                  <a:pt x="19418" y="33766"/>
                  <a:pt x="19571" y="33766"/>
                </a:cubicBezTo>
                <a:cubicBezTo>
                  <a:pt x="19632" y="33766"/>
                  <a:pt x="19692" y="33766"/>
                  <a:pt x="19753" y="33764"/>
                </a:cubicBezTo>
                <a:cubicBezTo>
                  <a:pt x="20016" y="33543"/>
                  <a:pt x="20326" y="33513"/>
                  <a:pt x="20645" y="33513"/>
                </a:cubicBezTo>
                <a:cubicBezTo>
                  <a:pt x="20768" y="33513"/>
                  <a:pt x="20892" y="33517"/>
                  <a:pt x="21015" y="33517"/>
                </a:cubicBezTo>
                <a:cubicBezTo>
                  <a:pt x="21185" y="33517"/>
                  <a:pt x="21354" y="33509"/>
                  <a:pt x="21516" y="33467"/>
                </a:cubicBezTo>
                <a:cubicBezTo>
                  <a:pt x="21644" y="33520"/>
                  <a:pt x="21772" y="33539"/>
                  <a:pt x="21900" y="33539"/>
                </a:cubicBezTo>
                <a:cubicBezTo>
                  <a:pt x="22242" y="33539"/>
                  <a:pt x="22583" y="33400"/>
                  <a:pt x="22922" y="33374"/>
                </a:cubicBezTo>
                <a:cubicBezTo>
                  <a:pt x="22985" y="33404"/>
                  <a:pt x="23041" y="33416"/>
                  <a:pt x="23093" y="33416"/>
                </a:cubicBezTo>
                <a:cubicBezTo>
                  <a:pt x="23342" y="33416"/>
                  <a:pt x="23489" y="33135"/>
                  <a:pt x="23748" y="33135"/>
                </a:cubicBezTo>
                <a:cubicBezTo>
                  <a:pt x="23752" y="33135"/>
                  <a:pt x="23756" y="33135"/>
                  <a:pt x="23760" y="33135"/>
                </a:cubicBezTo>
                <a:cubicBezTo>
                  <a:pt x="23801" y="33139"/>
                  <a:pt x="23841" y="33141"/>
                  <a:pt x="23881" y="33141"/>
                </a:cubicBezTo>
                <a:cubicBezTo>
                  <a:pt x="24444" y="33141"/>
                  <a:pt x="24915" y="32776"/>
                  <a:pt x="25408" y="32550"/>
                </a:cubicBezTo>
                <a:cubicBezTo>
                  <a:pt x="25990" y="32058"/>
                  <a:pt x="26872" y="32069"/>
                  <a:pt x="27375" y="31462"/>
                </a:cubicBezTo>
                <a:cubicBezTo>
                  <a:pt x="27393" y="31465"/>
                  <a:pt x="27411" y="31467"/>
                  <a:pt x="27429" y="31467"/>
                </a:cubicBezTo>
                <a:cubicBezTo>
                  <a:pt x="27702" y="31467"/>
                  <a:pt x="27840" y="31142"/>
                  <a:pt x="28119" y="31108"/>
                </a:cubicBezTo>
                <a:cubicBezTo>
                  <a:pt x="28484" y="30949"/>
                  <a:pt x="29001" y="30960"/>
                  <a:pt x="29218" y="30570"/>
                </a:cubicBezTo>
                <a:cubicBezTo>
                  <a:pt x="29435" y="30262"/>
                  <a:pt x="29836" y="30204"/>
                  <a:pt x="30064" y="29919"/>
                </a:cubicBezTo>
                <a:cubicBezTo>
                  <a:pt x="30512" y="29496"/>
                  <a:pt x="31198" y="29358"/>
                  <a:pt x="31575" y="28853"/>
                </a:cubicBezTo>
                <a:cubicBezTo>
                  <a:pt x="31838" y="28705"/>
                  <a:pt x="32022" y="28488"/>
                  <a:pt x="32239" y="28293"/>
                </a:cubicBezTo>
                <a:cubicBezTo>
                  <a:pt x="32572" y="27389"/>
                  <a:pt x="33670" y="26908"/>
                  <a:pt x="33717" y="25867"/>
                </a:cubicBezTo>
                <a:cubicBezTo>
                  <a:pt x="33887" y="25741"/>
                  <a:pt x="34025" y="25582"/>
                  <a:pt x="34151" y="25409"/>
                </a:cubicBezTo>
                <a:cubicBezTo>
                  <a:pt x="34151" y="25329"/>
                  <a:pt x="34093" y="25227"/>
                  <a:pt x="34173" y="25170"/>
                </a:cubicBezTo>
                <a:cubicBezTo>
                  <a:pt x="34483" y="24780"/>
                  <a:pt x="34437" y="24252"/>
                  <a:pt x="34552" y="23796"/>
                </a:cubicBezTo>
                <a:cubicBezTo>
                  <a:pt x="34621" y="23590"/>
                  <a:pt x="34827" y="23464"/>
                  <a:pt x="34906" y="23258"/>
                </a:cubicBezTo>
                <a:cubicBezTo>
                  <a:pt x="34827" y="22330"/>
                  <a:pt x="34917" y="21393"/>
                  <a:pt x="35008" y="20465"/>
                </a:cubicBezTo>
                <a:cubicBezTo>
                  <a:pt x="34722" y="20031"/>
                  <a:pt x="34871" y="19503"/>
                  <a:pt x="34722" y="19023"/>
                </a:cubicBezTo>
                <a:cubicBezTo>
                  <a:pt x="34791" y="18578"/>
                  <a:pt x="34665" y="18155"/>
                  <a:pt x="34541" y="17729"/>
                </a:cubicBezTo>
                <a:cubicBezTo>
                  <a:pt x="34678" y="17306"/>
                  <a:pt x="34585" y="16814"/>
                  <a:pt x="34310" y="16460"/>
                </a:cubicBezTo>
                <a:cubicBezTo>
                  <a:pt x="34071" y="16185"/>
                  <a:pt x="34277" y="15784"/>
                  <a:pt x="34104" y="15499"/>
                </a:cubicBezTo>
                <a:cubicBezTo>
                  <a:pt x="33909" y="15177"/>
                  <a:pt x="34060" y="14776"/>
                  <a:pt x="34036" y="14433"/>
                </a:cubicBezTo>
                <a:cubicBezTo>
                  <a:pt x="34117" y="14375"/>
                  <a:pt x="34200" y="14354"/>
                  <a:pt x="34286" y="14354"/>
                </a:cubicBezTo>
                <a:cubicBezTo>
                  <a:pt x="34382" y="14354"/>
                  <a:pt x="34482" y="14380"/>
                  <a:pt x="34585" y="14411"/>
                </a:cubicBezTo>
                <a:cubicBezTo>
                  <a:pt x="34665" y="14136"/>
                  <a:pt x="34997" y="14079"/>
                  <a:pt x="35066" y="13815"/>
                </a:cubicBezTo>
                <a:cubicBezTo>
                  <a:pt x="35134" y="13507"/>
                  <a:pt x="35478" y="13312"/>
                  <a:pt x="35340" y="12947"/>
                </a:cubicBezTo>
                <a:cubicBezTo>
                  <a:pt x="35239" y="12878"/>
                  <a:pt x="35123" y="12821"/>
                  <a:pt x="35022" y="12752"/>
                </a:cubicBezTo>
                <a:cubicBezTo>
                  <a:pt x="35066" y="12455"/>
                  <a:pt x="35170" y="12065"/>
                  <a:pt x="34964" y="11824"/>
                </a:cubicBezTo>
                <a:cubicBezTo>
                  <a:pt x="35022" y="11631"/>
                  <a:pt x="35170" y="11469"/>
                  <a:pt x="35250" y="11274"/>
                </a:cubicBezTo>
                <a:cubicBezTo>
                  <a:pt x="35134" y="11093"/>
                  <a:pt x="35250" y="10898"/>
                  <a:pt x="35272" y="10703"/>
                </a:cubicBezTo>
                <a:cubicBezTo>
                  <a:pt x="35159" y="10692"/>
                  <a:pt x="35055" y="10692"/>
                  <a:pt x="34939" y="10681"/>
                </a:cubicBezTo>
                <a:cubicBezTo>
                  <a:pt x="35145" y="10233"/>
                  <a:pt x="34483" y="10165"/>
                  <a:pt x="34665" y="9720"/>
                </a:cubicBezTo>
                <a:cubicBezTo>
                  <a:pt x="34467" y="9568"/>
                  <a:pt x="34315" y="9315"/>
                  <a:pt x="34056" y="9315"/>
                </a:cubicBezTo>
                <a:cubicBezTo>
                  <a:pt x="34001" y="9315"/>
                  <a:pt x="33942" y="9326"/>
                  <a:pt x="33876" y="9352"/>
                </a:cubicBezTo>
                <a:cubicBezTo>
                  <a:pt x="33865" y="9159"/>
                  <a:pt x="33797" y="8975"/>
                  <a:pt x="33703" y="8791"/>
                </a:cubicBezTo>
                <a:cubicBezTo>
                  <a:pt x="33786" y="8723"/>
                  <a:pt x="33978" y="8723"/>
                  <a:pt x="33923" y="8563"/>
                </a:cubicBezTo>
                <a:cubicBezTo>
                  <a:pt x="33761" y="8517"/>
                  <a:pt x="33602" y="8368"/>
                  <a:pt x="33659" y="8184"/>
                </a:cubicBezTo>
                <a:cubicBezTo>
                  <a:pt x="33797" y="7841"/>
                  <a:pt x="33349" y="7602"/>
                  <a:pt x="33497" y="7237"/>
                </a:cubicBezTo>
                <a:cubicBezTo>
                  <a:pt x="33338" y="6984"/>
                  <a:pt x="32984" y="7006"/>
                  <a:pt x="32811" y="6767"/>
                </a:cubicBezTo>
                <a:cubicBezTo>
                  <a:pt x="32778" y="6457"/>
                  <a:pt x="32561" y="6182"/>
                  <a:pt x="32286" y="6056"/>
                </a:cubicBezTo>
                <a:cubicBezTo>
                  <a:pt x="32011" y="5954"/>
                  <a:pt x="32011" y="5644"/>
                  <a:pt x="31932" y="5416"/>
                </a:cubicBezTo>
                <a:cubicBezTo>
                  <a:pt x="31759" y="5256"/>
                  <a:pt x="31553" y="5119"/>
                  <a:pt x="31462" y="4888"/>
                </a:cubicBezTo>
                <a:cubicBezTo>
                  <a:pt x="31442" y="4842"/>
                  <a:pt x="31409" y="4824"/>
                  <a:pt x="31371" y="4824"/>
                </a:cubicBezTo>
                <a:cubicBezTo>
                  <a:pt x="31231" y="4824"/>
                  <a:pt x="31027" y="5081"/>
                  <a:pt x="31198" y="5152"/>
                </a:cubicBezTo>
                <a:cubicBezTo>
                  <a:pt x="31531" y="5256"/>
                  <a:pt x="31575" y="5737"/>
                  <a:pt x="31358" y="5965"/>
                </a:cubicBezTo>
                <a:cubicBezTo>
                  <a:pt x="31083" y="5874"/>
                  <a:pt x="30888" y="5622"/>
                  <a:pt x="30707" y="5416"/>
                </a:cubicBezTo>
                <a:lnTo>
                  <a:pt x="30707" y="5416"/>
                </a:lnTo>
                <a:cubicBezTo>
                  <a:pt x="30726" y="5421"/>
                  <a:pt x="30745" y="5423"/>
                  <a:pt x="30763" y="5423"/>
                </a:cubicBezTo>
                <a:cubicBezTo>
                  <a:pt x="30968" y="5423"/>
                  <a:pt x="31131" y="5153"/>
                  <a:pt x="30902" y="5039"/>
                </a:cubicBezTo>
                <a:cubicBezTo>
                  <a:pt x="30865" y="5001"/>
                  <a:pt x="30833" y="4985"/>
                  <a:pt x="30805" y="4985"/>
                </a:cubicBezTo>
                <a:cubicBezTo>
                  <a:pt x="30714" y="4985"/>
                  <a:pt x="30657" y="5143"/>
                  <a:pt x="30613" y="5221"/>
                </a:cubicBezTo>
                <a:cubicBezTo>
                  <a:pt x="30606" y="5221"/>
                  <a:pt x="30600" y="5222"/>
                  <a:pt x="30593" y="5222"/>
                </a:cubicBezTo>
                <a:cubicBezTo>
                  <a:pt x="30373" y="5222"/>
                  <a:pt x="30291" y="4903"/>
                  <a:pt x="30073" y="4903"/>
                </a:cubicBezTo>
                <a:cubicBezTo>
                  <a:pt x="30025" y="4903"/>
                  <a:pt x="29969" y="4918"/>
                  <a:pt x="29905" y="4957"/>
                </a:cubicBezTo>
                <a:cubicBezTo>
                  <a:pt x="29734" y="4718"/>
                  <a:pt x="29652" y="4317"/>
                  <a:pt x="29309" y="4295"/>
                </a:cubicBezTo>
                <a:cubicBezTo>
                  <a:pt x="29196" y="4031"/>
                  <a:pt x="29677" y="4270"/>
                  <a:pt x="29550" y="3985"/>
                </a:cubicBezTo>
                <a:cubicBezTo>
                  <a:pt x="29333" y="3721"/>
                  <a:pt x="29218" y="3265"/>
                  <a:pt x="28828" y="3207"/>
                </a:cubicBezTo>
                <a:cubicBezTo>
                  <a:pt x="28567" y="3117"/>
                  <a:pt x="28372" y="2897"/>
                  <a:pt x="28141" y="2760"/>
                </a:cubicBezTo>
                <a:cubicBezTo>
                  <a:pt x="28083" y="2781"/>
                  <a:pt x="28031" y="2790"/>
                  <a:pt x="27984" y="2790"/>
                </a:cubicBezTo>
                <a:cubicBezTo>
                  <a:pt x="27728" y="2790"/>
                  <a:pt x="27618" y="2518"/>
                  <a:pt x="27386" y="2441"/>
                </a:cubicBezTo>
                <a:cubicBezTo>
                  <a:pt x="27304" y="2462"/>
                  <a:pt x="27223" y="2469"/>
                  <a:pt x="27141" y="2469"/>
                </a:cubicBezTo>
                <a:cubicBezTo>
                  <a:pt x="26971" y="2469"/>
                  <a:pt x="26801" y="2438"/>
                  <a:pt x="26630" y="2438"/>
                </a:cubicBezTo>
                <a:cubicBezTo>
                  <a:pt x="26528" y="2438"/>
                  <a:pt x="26425" y="2449"/>
                  <a:pt x="26323" y="2485"/>
                </a:cubicBezTo>
                <a:cubicBezTo>
                  <a:pt x="25738" y="2337"/>
                  <a:pt x="25304" y="1812"/>
                  <a:pt x="24675" y="1754"/>
                </a:cubicBezTo>
                <a:cubicBezTo>
                  <a:pt x="24480" y="1960"/>
                  <a:pt x="24469" y="2246"/>
                  <a:pt x="24584" y="2499"/>
                </a:cubicBezTo>
                <a:cubicBezTo>
                  <a:pt x="24559" y="2506"/>
                  <a:pt x="24536" y="2509"/>
                  <a:pt x="24513" y="2509"/>
                </a:cubicBezTo>
                <a:cubicBezTo>
                  <a:pt x="24312" y="2509"/>
                  <a:pt x="24218" y="2255"/>
                  <a:pt x="24010" y="2235"/>
                </a:cubicBezTo>
                <a:cubicBezTo>
                  <a:pt x="23771" y="2188"/>
                  <a:pt x="23771" y="1914"/>
                  <a:pt x="23656" y="1754"/>
                </a:cubicBezTo>
                <a:cubicBezTo>
                  <a:pt x="23566" y="1768"/>
                  <a:pt x="23459" y="1819"/>
                  <a:pt x="23362" y="1819"/>
                </a:cubicBezTo>
                <a:cubicBezTo>
                  <a:pt x="23300" y="1819"/>
                  <a:pt x="23242" y="1798"/>
                  <a:pt x="23197" y="1730"/>
                </a:cubicBezTo>
                <a:cubicBezTo>
                  <a:pt x="22936" y="1422"/>
                  <a:pt x="22524" y="1433"/>
                  <a:pt x="22181" y="1263"/>
                </a:cubicBezTo>
                <a:cubicBezTo>
                  <a:pt x="22081" y="1282"/>
                  <a:pt x="22017" y="1411"/>
                  <a:pt x="21913" y="1411"/>
                </a:cubicBezTo>
                <a:cubicBezTo>
                  <a:pt x="21896" y="1411"/>
                  <a:pt x="21878" y="1408"/>
                  <a:pt x="21859" y="1400"/>
                </a:cubicBezTo>
                <a:cubicBezTo>
                  <a:pt x="21505" y="1274"/>
                  <a:pt x="21093" y="1318"/>
                  <a:pt x="20794" y="1068"/>
                </a:cubicBezTo>
                <a:cubicBezTo>
                  <a:pt x="20450" y="862"/>
                  <a:pt x="20063" y="746"/>
                  <a:pt x="19695" y="598"/>
                </a:cubicBezTo>
                <a:cubicBezTo>
                  <a:pt x="19517" y="605"/>
                  <a:pt x="19345" y="646"/>
                  <a:pt x="19171" y="646"/>
                </a:cubicBezTo>
                <a:cubicBezTo>
                  <a:pt x="19076" y="646"/>
                  <a:pt x="18981" y="634"/>
                  <a:pt x="18885" y="598"/>
                </a:cubicBezTo>
                <a:cubicBezTo>
                  <a:pt x="18760" y="945"/>
                  <a:pt x="18433" y="1023"/>
                  <a:pt x="18102" y="1023"/>
                </a:cubicBezTo>
                <a:cubicBezTo>
                  <a:pt x="17974" y="1023"/>
                  <a:pt x="17846" y="1011"/>
                  <a:pt x="17728" y="999"/>
                </a:cubicBezTo>
                <a:cubicBezTo>
                  <a:pt x="17522" y="724"/>
                  <a:pt x="17305" y="472"/>
                  <a:pt x="17110" y="197"/>
                </a:cubicBezTo>
                <a:cubicBezTo>
                  <a:pt x="17074" y="177"/>
                  <a:pt x="17047" y="168"/>
                  <a:pt x="17027" y="168"/>
                </a:cubicBezTo>
                <a:cubicBezTo>
                  <a:pt x="16899" y="168"/>
                  <a:pt x="17030" y="509"/>
                  <a:pt x="16914" y="509"/>
                </a:cubicBezTo>
                <a:cubicBezTo>
                  <a:pt x="16894" y="509"/>
                  <a:pt x="16865" y="498"/>
                  <a:pt x="16825" y="472"/>
                </a:cubicBezTo>
                <a:cubicBezTo>
                  <a:pt x="16594" y="345"/>
                  <a:pt x="16286" y="334"/>
                  <a:pt x="16113" y="117"/>
                </a:cubicBezTo>
                <a:cubicBezTo>
                  <a:pt x="16072" y="38"/>
                  <a:pt x="15973" y="1"/>
                  <a:pt x="158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5"/>
          <p:cNvSpPr/>
          <p:nvPr/>
        </p:nvSpPr>
        <p:spPr>
          <a:xfrm>
            <a:off x="4617736" y="1706306"/>
            <a:ext cx="922425" cy="869200"/>
          </a:xfrm>
          <a:custGeom>
            <a:avLst/>
            <a:gdLst/>
            <a:ahLst/>
            <a:cxnLst/>
            <a:rect l="l" t="t" r="r" b="b"/>
            <a:pathLst>
              <a:path w="36897" h="34768" extrusionOk="0">
                <a:moveTo>
                  <a:pt x="18224" y="1"/>
                </a:moveTo>
                <a:cubicBezTo>
                  <a:pt x="17865" y="1"/>
                  <a:pt x="17489" y="133"/>
                  <a:pt x="17167" y="266"/>
                </a:cubicBezTo>
                <a:cubicBezTo>
                  <a:pt x="16961" y="219"/>
                  <a:pt x="16766" y="95"/>
                  <a:pt x="16560" y="49"/>
                </a:cubicBezTo>
                <a:cubicBezTo>
                  <a:pt x="16230" y="218"/>
                  <a:pt x="15857" y="330"/>
                  <a:pt x="15490" y="330"/>
                </a:cubicBezTo>
                <a:cubicBezTo>
                  <a:pt x="15310" y="330"/>
                  <a:pt x="15131" y="303"/>
                  <a:pt x="14959" y="244"/>
                </a:cubicBezTo>
                <a:cubicBezTo>
                  <a:pt x="14718" y="170"/>
                  <a:pt x="14471" y="136"/>
                  <a:pt x="14225" y="136"/>
                </a:cubicBezTo>
                <a:cubicBezTo>
                  <a:pt x="14013" y="136"/>
                  <a:pt x="13802" y="161"/>
                  <a:pt x="13596" y="208"/>
                </a:cubicBezTo>
                <a:cubicBezTo>
                  <a:pt x="13359" y="708"/>
                  <a:pt x="12803" y="1080"/>
                  <a:pt x="12259" y="1080"/>
                </a:cubicBezTo>
                <a:cubicBezTo>
                  <a:pt x="12017" y="1080"/>
                  <a:pt x="11777" y="1006"/>
                  <a:pt x="11569" y="837"/>
                </a:cubicBezTo>
                <a:cubicBezTo>
                  <a:pt x="11555" y="834"/>
                  <a:pt x="11542" y="833"/>
                  <a:pt x="11528" y="833"/>
                </a:cubicBezTo>
                <a:cubicBezTo>
                  <a:pt x="11346" y="833"/>
                  <a:pt x="11229" y="1097"/>
                  <a:pt x="11078" y="1194"/>
                </a:cubicBezTo>
                <a:cubicBezTo>
                  <a:pt x="10828" y="1238"/>
                  <a:pt x="10358" y="1158"/>
                  <a:pt x="10416" y="1537"/>
                </a:cubicBezTo>
                <a:cubicBezTo>
                  <a:pt x="10341" y="1811"/>
                  <a:pt x="10127" y="1871"/>
                  <a:pt x="9886" y="1871"/>
                </a:cubicBezTo>
                <a:cubicBezTo>
                  <a:pt x="9696" y="1871"/>
                  <a:pt x="9489" y="1834"/>
                  <a:pt x="9322" y="1834"/>
                </a:cubicBezTo>
                <a:cubicBezTo>
                  <a:pt x="9312" y="1834"/>
                  <a:pt x="9302" y="1834"/>
                  <a:pt x="9292" y="1834"/>
                </a:cubicBezTo>
                <a:cubicBezTo>
                  <a:pt x="8905" y="2073"/>
                  <a:pt x="8435" y="2224"/>
                  <a:pt x="8193" y="2636"/>
                </a:cubicBezTo>
                <a:cubicBezTo>
                  <a:pt x="8092" y="2828"/>
                  <a:pt x="7839" y="2795"/>
                  <a:pt x="7680" y="2922"/>
                </a:cubicBezTo>
                <a:cubicBezTo>
                  <a:pt x="7496" y="3070"/>
                  <a:pt x="7279" y="3161"/>
                  <a:pt x="7037" y="3185"/>
                </a:cubicBezTo>
                <a:cubicBezTo>
                  <a:pt x="6798" y="3608"/>
                  <a:pt x="6408" y="3905"/>
                  <a:pt x="5963" y="4089"/>
                </a:cubicBezTo>
                <a:cubicBezTo>
                  <a:pt x="5425" y="4465"/>
                  <a:pt x="5334" y="5232"/>
                  <a:pt x="4738" y="5553"/>
                </a:cubicBezTo>
                <a:cubicBezTo>
                  <a:pt x="4153" y="6012"/>
                  <a:pt x="3777" y="6698"/>
                  <a:pt x="3524" y="7385"/>
                </a:cubicBezTo>
                <a:cubicBezTo>
                  <a:pt x="3571" y="7693"/>
                  <a:pt x="3398" y="7945"/>
                  <a:pt x="3285" y="8209"/>
                </a:cubicBezTo>
                <a:cubicBezTo>
                  <a:pt x="3227" y="8198"/>
                  <a:pt x="3137" y="8198"/>
                  <a:pt x="3090" y="8198"/>
                </a:cubicBezTo>
                <a:cubicBezTo>
                  <a:pt x="2975" y="8690"/>
                  <a:pt x="2450" y="8827"/>
                  <a:pt x="2175" y="9192"/>
                </a:cubicBezTo>
                <a:cubicBezTo>
                  <a:pt x="2129" y="9376"/>
                  <a:pt x="2288" y="9536"/>
                  <a:pt x="2244" y="9709"/>
                </a:cubicBezTo>
                <a:cubicBezTo>
                  <a:pt x="2038" y="10327"/>
                  <a:pt x="1843" y="10945"/>
                  <a:pt x="1522" y="11516"/>
                </a:cubicBezTo>
                <a:cubicBezTo>
                  <a:pt x="1225" y="11881"/>
                  <a:pt x="1019" y="12304"/>
                  <a:pt x="846" y="12752"/>
                </a:cubicBezTo>
                <a:cubicBezTo>
                  <a:pt x="1189" y="13060"/>
                  <a:pt x="1121" y="13623"/>
                  <a:pt x="744" y="13873"/>
                </a:cubicBezTo>
                <a:cubicBezTo>
                  <a:pt x="527" y="13999"/>
                  <a:pt x="871" y="14205"/>
                  <a:pt x="802" y="14389"/>
                </a:cubicBezTo>
                <a:cubicBezTo>
                  <a:pt x="571" y="15133"/>
                  <a:pt x="253" y="15864"/>
                  <a:pt x="91" y="16644"/>
                </a:cubicBezTo>
                <a:cubicBezTo>
                  <a:pt x="137" y="16941"/>
                  <a:pt x="253" y="17226"/>
                  <a:pt x="434" y="17468"/>
                </a:cubicBezTo>
                <a:cubicBezTo>
                  <a:pt x="538" y="17960"/>
                  <a:pt x="195" y="18314"/>
                  <a:pt x="0" y="18715"/>
                </a:cubicBezTo>
                <a:cubicBezTo>
                  <a:pt x="102" y="19322"/>
                  <a:pt x="365" y="19973"/>
                  <a:pt x="206" y="20602"/>
                </a:cubicBezTo>
                <a:cubicBezTo>
                  <a:pt x="47" y="20901"/>
                  <a:pt x="286" y="21118"/>
                  <a:pt x="412" y="21346"/>
                </a:cubicBezTo>
                <a:cubicBezTo>
                  <a:pt x="527" y="21712"/>
                  <a:pt x="640" y="22091"/>
                  <a:pt x="733" y="22467"/>
                </a:cubicBezTo>
                <a:cubicBezTo>
                  <a:pt x="926" y="22857"/>
                  <a:pt x="1269" y="23167"/>
                  <a:pt x="1442" y="23566"/>
                </a:cubicBezTo>
                <a:cubicBezTo>
                  <a:pt x="1384" y="23785"/>
                  <a:pt x="1395" y="23991"/>
                  <a:pt x="1522" y="24197"/>
                </a:cubicBezTo>
                <a:cubicBezTo>
                  <a:pt x="1406" y="24678"/>
                  <a:pt x="1796" y="24997"/>
                  <a:pt x="1934" y="25420"/>
                </a:cubicBezTo>
                <a:cubicBezTo>
                  <a:pt x="2038" y="25650"/>
                  <a:pt x="2162" y="25889"/>
                  <a:pt x="2392" y="26027"/>
                </a:cubicBezTo>
                <a:cubicBezTo>
                  <a:pt x="2873" y="26370"/>
                  <a:pt x="3159" y="26977"/>
                  <a:pt x="3090" y="27573"/>
                </a:cubicBezTo>
                <a:cubicBezTo>
                  <a:pt x="3365" y="28054"/>
                  <a:pt x="3560" y="28567"/>
                  <a:pt x="3925" y="28979"/>
                </a:cubicBezTo>
                <a:cubicBezTo>
                  <a:pt x="4098" y="29438"/>
                  <a:pt x="4716" y="29185"/>
                  <a:pt x="4966" y="29553"/>
                </a:cubicBezTo>
                <a:cubicBezTo>
                  <a:pt x="5139" y="29814"/>
                  <a:pt x="5081" y="30226"/>
                  <a:pt x="5389" y="30388"/>
                </a:cubicBezTo>
                <a:cubicBezTo>
                  <a:pt x="5779" y="30754"/>
                  <a:pt x="6408" y="30754"/>
                  <a:pt x="6661" y="31281"/>
                </a:cubicBezTo>
                <a:cubicBezTo>
                  <a:pt x="6820" y="31682"/>
                  <a:pt x="7312" y="31545"/>
                  <a:pt x="7622" y="31762"/>
                </a:cubicBezTo>
                <a:cubicBezTo>
                  <a:pt x="7930" y="32127"/>
                  <a:pt x="8136" y="32654"/>
                  <a:pt x="8630" y="32825"/>
                </a:cubicBezTo>
                <a:cubicBezTo>
                  <a:pt x="8745" y="32886"/>
                  <a:pt x="8865" y="32909"/>
                  <a:pt x="8988" y="32909"/>
                </a:cubicBezTo>
                <a:cubicBezTo>
                  <a:pt x="9257" y="32909"/>
                  <a:pt x="9537" y="32800"/>
                  <a:pt x="9798" y="32745"/>
                </a:cubicBezTo>
                <a:cubicBezTo>
                  <a:pt x="10059" y="32756"/>
                  <a:pt x="10210" y="32904"/>
                  <a:pt x="10278" y="33146"/>
                </a:cubicBezTo>
                <a:cubicBezTo>
                  <a:pt x="10363" y="33328"/>
                  <a:pt x="10520" y="33360"/>
                  <a:pt x="10693" y="33360"/>
                </a:cubicBezTo>
                <a:cubicBezTo>
                  <a:pt x="10789" y="33360"/>
                  <a:pt x="10889" y="33350"/>
                  <a:pt x="10986" y="33350"/>
                </a:cubicBezTo>
                <a:cubicBezTo>
                  <a:pt x="11090" y="33350"/>
                  <a:pt x="11190" y="33362"/>
                  <a:pt x="11273" y="33410"/>
                </a:cubicBezTo>
                <a:cubicBezTo>
                  <a:pt x="11558" y="33500"/>
                  <a:pt x="11627" y="33844"/>
                  <a:pt x="11891" y="33959"/>
                </a:cubicBezTo>
                <a:cubicBezTo>
                  <a:pt x="12023" y="34032"/>
                  <a:pt x="12184" y="34172"/>
                  <a:pt x="12341" y="34172"/>
                </a:cubicBezTo>
                <a:cubicBezTo>
                  <a:pt x="12402" y="34172"/>
                  <a:pt x="12462" y="34151"/>
                  <a:pt x="12520" y="34096"/>
                </a:cubicBezTo>
                <a:cubicBezTo>
                  <a:pt x="12614" y="34002"/>
                  <a:pt x="12719" y="33967"/>
                  <a:pt x="12829" y="33967"/>
                </a:cubicBezTo>
                <a:cubicBezTo>
                  <a:pt x="13082" y="33967"/>
                  <a:pt x="13361" y="34153"/>
                  <a:pt x="13585" y="34234"/>
                </a:cubicBezTo>
                <a:cubicBezTo>
                  <a:pt x="13619" y="34226"/>
                  <a:pt x="13653" y="34222"/>
                  <a:pt x="13686" y="34222"/>
                </a:cubicBezTo>
                <a:cubicBezTo>
                  <a:pt x="13892" y="34222"/>
                  <a:pt x="14098" y="34356"/>
                  <a:pt x="14294" y="34415"/>
                </a:cubicBezTo>
                <a:cubicBezTo>
                  <a:pt x="14371" y="34384"/>
                  <a:pt x="14449" y="34372"/>
                  <a:pt x="14528" y="34372"/>
                </a:cubicBezTo>
                <a:cubicBezTo>
                  <a:pt x="14779" y="34372"/>
                  <a:pt x="15037" y="34495"/>
                  <a:pt x="15300" y="34495"/>
                </a:cubicBezTo>
                <a:cubicBezTo>
                  <a:pt x="15342" y="34495"/>
                  <a:pt x="15385" y="34491"/>
                  <a:pt x="15428" y="34484"/>
                </a:cubicBezTo>
                <a:cubicBezTo>
                  <a:pt x="15875" y="34528"/>
                  <a:pt x="16316" y="34768"/>
                  <a:pt x="16761" y="34768"/>
                </a:cubicBezTo>
                <a:cubicBezTo>
                  <a:pt x="16896" y="34768"/>
                  <a:pt x="17031" y="34746"/>
                  <a:pt x="17167" y="34690"/>
                </a:cubicBezTo>
                <a:cubicBezTo>
                  <a:pt x="17513" y="34565"/>
                  <a:pt x="17867" y="34521"/>
                  <a:pt x="18223" y="34521"/>
                </a:cubicBezTo>
                <a:cubicBezTo>
                  <a:pt x="18716" y="34521"/>
                  <a:pt x="19212" y="34605"/>
                  <a:pt x="19697" y="34679"/>
                </a:cubicBezTo>
                <a:cubicBezTo>
                  <a:pt x="19811" y="34699"/>
                  <a:pt x="19923" y="34708"/>
                  <a:pt x="20035" y="34708"/>
                </a:cubicBezTo>
                <a:cubicBezTo>
                  <a:pt x="20688" y="34708"/>
                  <a:pt x="21313" y="34411"/>
                  <a:pt x="21964" y="34411"/>
                </a:cubicBezTo>
                <a:cubicBezTo>
                  <a:pt x="22009" y="34411"/>
                  <a:pt x="22055" y="34412"/>
                  <a:pt x="22100" y="34415"/>
                </a:cubicBezTo>
                <a:cubicBezTo>
                  <a:pt x="22454" y="34267"/>
                  <a:pt x="22809" y="34107"/>
                  <a:pt x="23188" y="34072"/>
                </a:cubicBezTo>
                <a:cubicBezTo>
                  <a:pt x="23205" y="34073"/>
                  <a:pt x="23222" y="34074"/>
                  <a:pt x="23239" y="34074"/>
                </a:cubicBezTo>
                <a:cubicBezTo>
                  <a:pt x="23582" y="34074"/>
                  <a:pt x="23764" y="33740"/>
                  <a:pt x="24092" y="33706"/>
                </a:cubicBezTo>
                <a:cubicBezTo>
                  <a:pt x="24526" y="33591"/>
                  <a:pt x="24916" y="33341"/>
                  <a:pt x="25350" y="33193"/>
                </a:cubicBezTo>
                <a:cubicBezTo>
                  <a:pt x="25473" y="33226"/>
                  <a:pt x="25614" y="33273"/>
                  <a:pt x="25749" y="33273"/>
                </a:cubicBezTo>
                <a:cubicBezTo>
                  <a:pt x="25838" y="33273"/>
                  <a:pt x="25925" y="33252"/>
                  <a:pt x="26003" y="33193"/>
                </a:cubicBezTo>
                <a:cubicBezTo>
                  <a:pt x="26415" y="32836"/>
                  <a:pt x="27020" y="33009"/>
                  <a:pt x="27514" y="32836"/>
                </a:cubicBezTo>
                <a:cubicBezTo>
                  <a:pt x="27559" y="32842"/>
                  <a:pt x="27604" y="32845"/>
                  <a:pt x="27648" y="32845"/>
                </a:cubicBezTo>
                <a:cubicBezTo>
                  <a:pt x="28088" y="32845"/>
                  <a:pt x="28446" y="32546"/>
                  <a:pt x="28736" y="32253"/>
                </a:cubicBezTo>
                <a:cubicBezTo>
                  <a:pt x="28956" y="31979"/>
                  <a:pt x="29368" y="31921"/>
                  <a:pt x="29527" y="31589"/>
                </a:cubicBezTo>
                <a:cubicBezTo>
                  <a:pt x="29849" y="31314"/>
                  <a:pt x="30283" y="31155"/>
                  <a:pt x="30500" y="30776"/>
                </a:cubicBezTo>
                <a:cubicBezTo>
                  <a:pt x="30821" y="30548"/>
                  <a:pt x="31472" y="30776"/>
                  <a:pt x="31483" y="30226"/>
                </a:cubicBezTo>
                <a:cubicBezTo>
                  <a:pt x="31873" y="30045"/>
                  <a:pt x="31758" y="29471"/>
                  <a:pt x="32183" y="29312"/>
                </a:cubicBezTo>
                <a:cubicBezTo>
                  <a:pt x="32469" y="29196"/>
                  <a:pt x="32513" y="28853"/>
                  <a:pt x="32777" y="28729"/>
                </a:cubicBezTo>
                <a:cubicBezTo>
                  <a:pt x="32950" y="28567"/>
                  <a:pt x="33213" y="28592"/>
                  <a:pt x="33419" y="28488"/>
                </a:cubicBezTo>
                <a:cubicBezTo>
                  <a:pt x="33406" y="28133"/>
                  <a:pt x="33680" y="27892"/>
                  <a:pt x="33774" y="27573"/>
                </a:cubicBezTo>
                <a:cubicBezTo>
                  <a:pt x="33900" y="27194"/>
                  <a:pt x="34356" y="27081"/>
                  <a:pt x="34562" y="26738"/>
                </a:cubicBezTo>
                <a:cubicBezTo>
                  <a:pt x="34793" y="26485"/>
                  <a:pt x="34666" y="26106"/>
                  <a:pt x="34793" y="25810"/>
                </a:cubicBezTo>
                <a:cubicBezTo>
                  <a:pt x="34861" y="25546"/>
                  <a:pt x="35122" y="25398"/>
                  <a:pt x="35191" y="25123"/>
                </a:cubicBezTo>
                <a:cubicBezTo>
                  <a:pt x="35823" y="24711"/>
                  <a:pt x="35798" y="23785"/>
                  <a:pt x="36246" y="23222"/>
                </a:cubicBezTo>
                <a:cubicBezTo>
                  <a:pt x="36589" y="22904"/>
                  <a:pt x="36485" y="22387"/>
                  <a:pt x="36748" y="22022"/>
                </a:cubicBezTo>
                <a:cubicBezTo>
                  <a:pt x="36726" y="21643"/>
                  <a:pt x="36886" y="21187"/>
                  <a:pt x="36531" y="20934"/>
                </a:cubicBezTo>
                <a:cubicBezTo>
                  <a:pt x="36474" y="20432"/>
                  <a:pt x="36474" y="19926"/>
                  <a:pt x="36633" y="19446"/>
                </a:cubicBezTo>
                <a:cubicBezTo>
                  <a:pt x="36474" y="19264"/>
                  <a:pt x="36564" y="19069"/>
                  <a:pt x="36658" y="18874"/>
                </a:cubicBezTo>
                <a:cubicBezTo>
                  <a:pt x="36658" y="18405"/>
                  <a:pt x="36897" y="17913"/>
                  <a:pt x="36795" y="17443"/>
                </a:cubicBezTo>
                <a:cubicBezTo>
                  <a:pt x="36633" y="16919"/>
                  <a:pt x="36669" y="16369"/>
                  <a:pt x="36669" y="15831"/>
                </a:cubicBezTo>
                <a:cubicBezTo>
                  <a:pt x="36303" y="15213"/>
                  <a:pt x="36177" y="14491"/>
                  <a:pt x="35867" y="13851"/>
                </a:cubicBezTo>
                <a:cubicBezTo>
                  <a:pt x="35740" y="13507"/>
                  <a:pt x="35993" y="13255"/>
                  <a:pt x="36040" y="12958"/>
                </a:cubicBezTo>
                <a:cubicBezTo>
                  <a:pt x="35534" y="12329"/>
                  <a:pt x="35913" y="11425"/>
                  <a:pt x="35559" y="10739"/>
                </a:cubicBezTo>
                <a:cubicBezTo>
                  <a:pt x="35227" y="10338"/>
                  <a:pt x="34916" y="9915"/>
                  <a:pt x="34861" y="9376"/>
                </a:cubicBezTo>
                <a:cubicBezTo>
                  <a:pt x="34482" y="9170"/>
                  <a:pt x="34208" y="8758"/>
                  <a:pt x="34070" y="8368"/>
                </a:cubicBezTo>
                <a:cubicBezTo>
                  <a:pt x="34230" y="7899"/>
                  <a:pt x="33749" y="7704"/>
                  <a:pt x="33669" y="7316"/>
                </a:cubicBezTo>
                <a:cubicBezTo>
                  <a:pt x="33268" y="6731"/>
                  <a:pt x="32433" y="6561"/>
                  <a:pt x="32115" y="5932"/>
                </a:cubicBezTo>
                <a:cubicBezTo>
                  <a:pt x="32057" y="5495"/>
                  <a:pt x="31689" y="5210"/>
                  <a:pt x="31450" y="4877"/>
                </a:cubicBezTo>
                <a:cubicBezTo>
                  <a:pt x="30958" y="4649"/>
                  <a:pt x="30500" y="4339"/>
                  <a:pt x="30214" y="3872"/>
                </a:cubicBezTo>
                <a:cubicBezTo>
                  <a:pt x="29997" y="3482"/>
                  <a:pt x="29448" y="3529"/>
                  <a:pt x="29184" y="3185"/>
                </a:cubicBezTo>
                <a:cubicBezTo>
                  <a:pt x="29149" y="3163"/>
                  <a:pt x="29116" y="3154"/>
                  <a:pt x="29086" y="3154"/>
                </a:cubicBezTo>
                <a:cubicBezTo>
                  <a:pt x="28958" y="3154"/>
                  <a:pt x="28866" y="3314"/>
                  <a:pt x="28737" y="3314"/>
                </a:cubicBezTo>
                <a:cubicBezTo>
                  <a:pt x="28709" y="3314"/>
                  <a:pt x="28679" y="3306"/>
                  <a:pt x="28646" y="3287"/>
                </a:cubicBezTo>
                <a:cubicBezTo>
                  <a:pt x="28589" y="3295"/>
                  <a:pt x="28534" y="3299"/>
                  <a:pt x="28480" y="3299"/>
                </a:cubicBezTo>
                <a:cubicBezTo>
                  <a:pt x="27735" y="3299"/>
                  <a:pt x="27153" y="2594"/>
                  <a:pt x="26759" y="2018"/>
                </a:cubicBezTo>
                <a:cubicBezTo>
                  <a:pt x="26209" y="1834"/>
                  <a:pt x="25784" y="1411"/>
                  <a:pt x="25259" y="1180"/>
                </a:cubicBezTo>
                <a:cubicBezTo>
                  <a:pt x="25140" y="1303"/>
                  <a:pt x="25009" y="1348"/>
                  <a:pt x="24873" y="1348"/>
                </a:cubicBezTo>
                <a:cubicBezTo>
                  <a:pt x="24574" y="1348"/>
                  <a:pt x="24251" y="1130"/>
                  <a:pt x="23976" y="1021"/>
                </a:cubicBezTo>
                <a:cubicBezTo>
                  <a:pt x="23916" y="975"/>
                  <a:pt x="23853" y="962"/>
                  <a:pt x="23788" y="962"/>
                </a:cubicBezTo>
                <a:cubicBezTo>
                  <a:pt x="23701" y="962"/>
                  <a:pt x="23610" y="987"/>
                  <a:pt x="23521" y="987"/>
                </a:cubicBezTo>
                <a:cubicBezTo>
                  <a:pt x="23462" y="987"/>
                  <a:pt x="23404" y="976"/>
                  <a:pt x="23347" y="941"/>
                </a:cubicBezTo>
                <a:cubicBezTo>
                  <a:pt x="23304" y="920"/>
                  <a:pt x="23262" y="911"/>
                  <a:pt x="23219" y="911"/>
                </a:cubicBezTo>
                <a:cubicBezTo>
                  <a:pt x="23082" y="911"/>
                  <a:pt x="22948" y="998"/>
                  <a:pt x="22815" y="998"/>
                </a:cubicBezTo>
                <a:cubicBezTo>
                  <a:pt x="22770" y="998"/>
                  <a:pt x="22726" y="989"/>
                  <a:pt x="22682" y="963"/>
                </a:cubicBezTo>
                <a:cubicBezTo>
                  <a:pt x="22458" y="839"/>
                  <a:pt x="22196" y="756"/>
                  <a:pt x="21938" y="756"/>
                </a:cubicBezTo>
                <a:cubicBezTo>
                  <a:pt x="21842" y="756"/>
                  <a:pt x="21746" y="768"/>
                  <a:pt x="21652" y="793"/>
                </a:cubicBezTo>
                <a:cubicBezTo>
                  <a:pt x="21457" y="818"/>
                  <a:pt x="21262" y="831"/>
                  <a:pt x="21067" y="831"/>
                </a:cubicBezTo>
                <a:cubicBezTo>
                  <a:pt x="20292" y="831"/>
                  <a:pt x="19531" y="627"/>
                  <a:pt x="18873" y="197"/>
                </a:cubicBezTo>
                <a:cubicBezTo>
                  <a:pt x="18676" y="55"/>
                  <a:pt x="18454" y="1"/>
                  <a:pt x="182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65"/>
          <p:cNvSpPr/>
          <p:nvPr/>
        </p:nvSpPr>
        <p:spPr>
          <a:xfrm>
            <a:off x="1184971" y="1718575"/>
            <a:ext cx="977565" cy="844662"/>
          </a:xfrm>
          <a:custGeom>
            <a:avLst/>
            <a:gdLst/>
            <a:ahLst/>
            <a:cxnLst/>
            <a:rect l="l" t="t" r="r" b="b"/>
            <a:pathLst>
              <a:path w="32629" h="28193" extrusionOk="0">
                <a:moveTo>
                  <a:pt x="20314" y="1"/>
                </a:moveTo>
                <a:cubicBezTo>
                  <a:pt x="20197" y="1"/>
                  <a:pt x="20080" y="19"/>
                  <a:pt x="19961" y="68"/>
                </a:cubicBezTo>
                <a:cubicBezTo>
                  <a:pt x="19807" y="133"/>
                  <a:pt x="19651" y="151"/>
                  <a:pt x="19493" y="151"/>
                </a:cubicBezTo>
                <a:cubicBezTo>
                  <a:pt x="19304" y="151"/>
                  <a:pt x="19113" y="125"/>
                  <a:pt x="18923" y="125"/>
                </a:cubicBezTo>
                <a:cubicBezTo>
                  <a:pt x="18799" y="125"/>
                  <a:pt x="18675" y="136"/>
                  <a:pt x="18552" y="172"/>
                </a:cubicBezTo>
                <a:cubicBezTo>
                  <a:pt x="18490" y="167"/>
                  <a:pt x="18429" y="164"/>
                  <a:pt x="18367" y="164"/>
                </a:cubicBezTo>
                <a:cubicBezTo>
                  <a:pt x="17877" y="164"/>
                  <a:pt x="17380" y="312"/>
                  <a:pt x="16882" y="331"/>
                </a:cubicBezTo>
                <a:cubicBezTo>
                  <a:pt x="16778" y="352"/>
                  <a:pt x="16675" y="360"/>
                  <a:pt x="16573" y="360"/>
                </a:cubicBezTo>
                <a:cubicBezTo>
                  <a:pt x="16266" y="360"/>
                  <a:pt x="15964" y="289"/>
                  <a:pt x="15655" y="289"/>
                </a:cubicBezTo>
                <a:cubicBezTo>
                  <a:pt x="15568" y="289"/>
                  <a:pt x="15481" y="295"/>
                  <a:pt x="15393" y="309"/>
                </a:cubicBezTo>
                <a:cubicBezTo>
                  <a:pt x="15248" y="293"/>
                  <a:pt x="15103" y="288"/>
                  <a:pt x="14957" y="288"/>
                </a:cubicBezTo>
                <a:cubicBezTo>
                  <a:pt x="14643" y="288"/>
                  <a:pt x="14327" y="313"/>
                  <a:pt x="14008" y="313"/>
                </a:cubicBezTo>
                <a:cubicBezTo>
                  <a:pt x="13939" y="313"/>
                  <a:pt x="13871" y="312"/>
                  <a:pt x="13803" y="309"/>
                </a:cubicBezTo>
                <a:cubicBezTo>
                  <a:pt x="13619" y="447"/>
                  <a:pt x="13380" y="502"/>
                  <a:pt x="13163" y="559"/>
                </a:cubicBezTo>
                <a:cubicBezTo>
                  <a:pt x="13062" y="522"/>
                  <a:pt x="12956" y="504"/>
                  <a:pt x="12850" y="504"/>
                </a:cubicBezTo>
                <a:cubicBezTo>
                  <a:pt x="12667" y="504"/>
                  <a:pt x="12481" y="557"/>
                  <a:pt x="12314" y="653"/>
                </a:cubicBezTo>
                <a:cubicBezTo>
                  <a:pt x="11960" y="675"/>
                  <a:pt x="11572" y="664"/>
                  <a:pt x="11284" y="914"/>
                </a:cubicBezTo>
                <a:cubicBezTo>
                  <a:pt x="10941" y="1007"/>
                  <a:pt x="10575" y="1076"/>
                  <a:pt x="10290" y="1293"/>
                </a:cubicBezTo>
                <a:cubicBezTo>
                  <a:pt x="10199" y="1408"/>
                  <a:pt x="10048" y="1419"/>
                  <a:pt x="9911" y="1452"/>
                </a:cubicBezTo>
                <a:cubicBezTo>
                  <a:pt x="9581" y="1636"/>
                  <a:pt x="9202" y="1795"/>
                  <a:pt x="8974" y="2106"/>
                </a:cubicBezTo>
                <a:cubicBezTo>
                  <a:pt x="8859" y="2106"/>
                  <a:pt x="8743" y="2117"/>
                  <a:pt x="8664" y="2185"/>
                </a:cubicBezTo>
                <a:cubicBezTo>
                  <a:pt x="8161" y="2540"/>
                  <a:pt x="7634" y="2850"/>
                  <a:pt x="7084" y="3125"/>
                </a:cubicBezTo>
                <a:cubicBezTo>
                  <a:pt x="6867" y="3432"/>
                  <a:pt x="6502" y="3570"/>
                  <a:pt x="6216" y="3776"/>
                </a:cubicBezTo>
                <a:cubicBezTo>
                  <a:pt x="5609" y="4119"/>
                  <a:pt x="5255" y="4817"/>
                  <a:pt x="4579" y="5116"/>
                </a:cubicBezTo>
                <a:cubicBezTo>
                  <a:pt x="4373" y="5446"/>
                  <a:pt x="3994" y="5665"/>
                  <a:pt x="3788" y="5995"/>
                </a:cubicBezTo>
                <a:cubicBezTo>
                  <a:pt x="3058" y="6671"/>
                  <a:pt x="2701" y="7701"/>
                  <a:pt x="2118" y="8514"/>
                </a:cubicBezTo>
                <a:cubicBezTo>
                  <a:pt x="1808" y="9005"/>
                  <a:pt x="1500" y="9555"/>
                  <a:pt x="1432" y="10129"/>
                </a:cubicBezTo>
                <a:cubicBezTo>
                  <a:pt x="940" y="11260"/>
                  <a:pt x="481" y="12439"/>
                  <a:pt x="322" y="13675"/>
                </a:cubicBezTo>
                <a:cubicBezTo>
                  <a:pt x="253" y="13985"/>
                  <a:pt x="322" y="14339"/>
                  <a:pt x="149" y="14636"/>
                </a:cubicBezTo>
                <a:cubicBezTo>
                  <a:pt x="58" y="15334"/>
                  <a:pt x="69" y="16045"/>
                  <a:pt x="1" y="16743"/>
                </a:cubicBezTo>
                <a:cubicBezTo>
                  <a:pt x="160" y="17737"/>
                  <a:pt x="311" y="18723"/>
                  <a:pt x="539" y="19695"/>
                </a:cubicBezTo>
                <a:cubicBezTo>
                  <a:pt x="745" y="20050"/>
                  <a:pt x="998" y="20382"/>
                  <a:pt x="1121" y="20783"/>
                </a:cubicBezTo>
                <a:cubicBezTo>
                  <a:pt x="1164" y="20894"/>
                  <a:pt x="1219" y="21074"/>
                  <a:pt x="1316" y="21074"/>
                </a:cubicBezTo>
                <a:cubicBezTo>
                  <a:pt x="1349" y="21074"/>
                  <a:pt x="1387" y="21053"/>
                  <a:pt x="1432" y="21000"/>
                </a:cubicBezTo>
                <a:cubicBezTo>
                  <a:pt x="1797" y="21423"/>
                  <a:pt x="1890" y="22110"/>
                  <a:pt x="2426" y="22373"/>
                </a:cubicBezTo>
                <a:cubicBezTo>
                  <a:pt x="2758" y="22659"/>
                  <a:pt x="2758" y="23175"/>
                  <a:pt x="3113" y="23436"/>
                </a:cubicBezTo>
                <a:cubicBezTo>
                  <a:pt x="3401" y="23642"/>
                  <a:pt x="3456" y="24137"/>
                  <a:pt x="3835" y="24170"/>
                </a:cubicBezTo>
                <a:cubicBezTo>
                  <a:pt x="4121" y="24502"/>
                  <a:pt x="4568" y="24661"/>
                  <a:pt x="4796" y="25040"/>
                </a:cubicBezTo>
                <a:cubicBezTo>
                  <a:pt x="5335" y="25246"/>
                  <a:pt x="5815" y="25579"/>
                  <a:pt x="6285" y="25908"/>
                </a:cubicBezTo>
                <a:cubicBezTo>
                  <a:pt x="6708" y="26161"/>
                  <a:pt x="7268" y="26197"/>
                  <a:pt x="7658" y="26526"/>
                </a:cubicBezTo>
                <a:cubicBezTo>
                  <a:pt x="8526" y="26848"/>
                  <a:pt x="9419" y="27227"/>
                  <a:pt x="10347" y="27419"/>
                </a:cubicBezTo>
                <a:cubicBezTo>
                  <a:pt x="10628" y="27463"/>
                  <a:pt x="10827" y="27743"/>
                  <a:pt x="11129" y="27743"/>
                </a:cubicBezTo>
                <a:cubicBezTo>
                  <a:pt x="11147" y="27743"/>
                  <a:pt x="11164" y="27742"/>
                  <a:pt x="11182" y="27740"/>
                </a:cubicBezTo>
                <a:cubicBezTo>
                  <a:pt x="11234" y="27723"/>
                  <a:pt x="11282" y="27716"/>
                  <a:pt x="11328" y="27716"/>
                </a:cubicBezTo>
                <a:cubicBezTo>
                  <a:pt x="11589" y="27716"/>
                  <a:pt x="11774" y="27958"/>
                  <a:pt x="12017" y="28026"/>
                </a:cubicBezTo>
                <a:cubicBezTo>
                  <a:pt x="12161" y="27975"/>
                  <a:pt x="12306" y="27958"/>
                  <a:pt x="12451" y="27958"/>
                </a:cubicBezTo>
                <a:cubicBezTo>
                  <a:pt x="12749" y="27958"/>
                  <a:pt x="13048" y="28031"/>
                  <a:pt x="13346" y="28031"/>
                </a:cubicBezTo>
                <a:cubicBezTo>
                  <a:pt x="13457" y="28031"/>
                  <a:pt x="13567" y="28021"/>
                  <a:pt x="13676" y="27993"/>
                </a:cubicBezTo>
                <a:cubicBezTo>
                  <a:pt x="13905" y="28103"/>
                  <a:pt x="14167" y="28166"/>
                  <a:pt x="14426" y="28166"/>
                </a:cubicBezTo>
                <a:cubicBezTo>
                  <a:pt x="14569" y="28166"/>
                  <a:pt x="14710" y="28147"/>
                  <a:pt x="14844" y="28106"/>
                </a:cubicBezTo>
                <a:cubicBezTo>
                  <a:pt x="15176" y="28119"/>
                  <a:pt x="15498" y="28163"/>
                  <a:pt x="15830" y="28188"/>
                </a:cubicBezTo>
                <a:cubicBezTo>
                  <a:pt x="15857" y="28191"/>
                  <a:pt x="15885" y="28193"/>
                  <a:pt x="15912" y="28193"/>
                </a:cubicBezTo>
                <a:cubicBezTo>
                  <a:pt x="16182" y="28193"/>
                  <a:pt x="16436" y="28044"/>
                  <a:pt x="16696" y="28044"/>
                </a:cubicBezTo>
                <a:cubicBezTo>
                  <a:pt x="16758" y="28044"/>
                  <a:pt x="16819" y="28052"/>
                  <a:pt x="16882" y="28073"/>
                </a:cubicBezTo>
                <a:cubicBezTo>
                  <a:pt x="18027" y="27798"/>
                  <a:pt x="19285" y="27889"/>
                  <a:pt x="20315" y="27271"/>
                </a:cubicBezTo>
                <a:cubicBezTo>
                  <a:pt x="20385" y="27288"/>
                  <a:pt x="20451" y="27295"/>
                  <a:pt x="20515" y="27295"/>
                </a:cubicBezTo>
                <a:cubicBezTo>
                  <a:pt x="20965" y="27295"/>
                  <a:pt x="21285" y="26910"/>
                  <a:pt x="21678" y="26710"/>
                </a:cubicBezTo>
                <a:cubicBezTo>
                  <a:pt x="21720" y="26719"/>
                  <a:pt x="21760" y="26723"/>
                  <a:pt x="21799" y="26723"/>
                </a:cubicBezTo>
                <a:cubicBezTo>
                  <a:pt x="22235" y="26723"/>
                  <a:pt x="22487" y="26225"/>
                  <a:pt x="22845" y="26046"/>
                </a:cubicBezTo>
                <a:cubicBezTo>
                  <a:pt x="23290" y="25886"/>
                  <a:pt x="23669" y="25601"/>
                  <a:pt x="24070" y="25373"/>
                </a:cubicBezTo>
                <a:cubicBezTo>
                  <a:pt x="24367" y="25211"/>
                  <a:pt x="24424" y="24799"/>
                  <a:pt x="24757" y="24686"/>
                </a:cubicBezTo>
                <a:cubicBezTo>
                  <a:pt x="25191" y="24560"/>
                  <a:pt x="25191" y="23953"/>
                  <a:pt x="25636" y="23884"/>
                </a:cubicBezTo>
                <a:cubicBezTo>
                  <a:pt x="25979" y="23620"/>
                  <a:pt x="26484" y="23483"/>
                  <a:pt x="26611" y="23013"/>
                </a:cubicBezTo>
                <a:cubicBezTo>
                  <a:pt x="26712" y="22956"/>
                  <a:pt x="26918" y="22818"/>
                  <a:pt x="27034" y="22763"/>
                </a:cubicBezTo>
                <a:cubicBezTo>
                  <a:pt x="27251" y="22294"/>
                  <a:pt x="27811" y="22145"/>
                  <a:pt x="27984" y="21651"/>
                </a:cubicBezTo>
                <a:cubicBezTo>
                  <a:pt x="28259" y="21423"/>
                  <a:pt x="28646" y="21401"/>
                  <a:pt x="28899" y="21126"/>
                </a:cubicBezTo>
                <a:cubicBezTo>
                  <a:pt x="29242" y="20772"/>
                  <a:pt x="29791" y="20668"/>
                  <a:pt x="30030" y="20223"/>
                </a:cubicBezTo>
                <a:cubicBezTo>
                  <a:pt x="30236" y="20209"/>
                  <a:pt x="30399" y="20050"/>
                  <a:pt x="30294" y="19844"/>
                </a:cubicBezTo>
                <a:cubicBezTo>
                  <a:pt x="30431" y="19728"/>
                  <a:pt x="30662" y="19684"/>
                  <a:pt x="30648" y="19467"/>
                </a:cubicBezTo>
                <a:cubicBezTo>
                  <a:pt x="30890" y="19374"/>
                  <a:pt x="31017" y="19042"/>
                  <a:pt x="31212" y="18860"/>
                </a:cubicBezTo>
                <a:cubicBezTo>
                  <a:pt x="31118" y="18586"/>
                  <a:pt x="31313" y="18492"/>
                  <a:pt x="31440" y="18322"/>
                </a:cubicBezTo>
                <a:cubicBezTo>
                  <a:pt x="31519" y="18001"/>
                  <a:pt x="31599" y="17693"/>
                  <a:pt x="31725" y="17383"/>
                </a:cubicBezTo>
                <a:cubicBezTo>
                  <a:pt x="31898" y="17097"/>
                  <a:pt x="32296" y="16811"/>
                  <a:pt x="32090" y="16432"/>
                </a:cubicBezTo>
                <a:cubicBezTo>
                  <a:pt x="32126" y="16182"/>
                  <a:pt x="32253" y="15919"/>
                  <a:pt x="32423" y="15735"/>
                </a:cubicBezTo>
                <a:cubicBezTo>
                  <a:pt x="32629" y="15347"/>
                  <a:pt x="32401" y="14946"/>
                  <a:pt x="32332" y="14556"/>
                </a:cubicBezTo>
                <a:cubicBezTo>
                  <a:pt x="32607" y="13949"/>
                  <a:pt x="32321" y="13274"/>
                  <a:pt x="32079" y="12702"/>
                </a:cubicBezTo>
                <a:cubicBezTo>
                  <a:pt x="32195" y="12257"/>
                  <a:pt x="31678" y="12027"/>
                  <a:pt x="31725" y="11593"/>
                </a:cubicBezTo>
                <a:cubicBezTo>
                  <a:pt x="31555" y="10997"/>
                  <a:pt x="31461" y="10379"/>
                  <a:pt x="31255" y="9807"/>
                </a:cubicBezTo>
                <a:cubicBezTo>
                  <a:pt x="31280" y="8948"/>
                  <a:pt x="30879" y="8170"/>
                  <a:pt x="30821" y="7324"/>
                </a:cubicBezTo>
                <a:cubicBezTo>
                  <a:pt x="30594" y="6888"/>
                  <a:pt x="30352" y="6476"/>
                  <a:pt x="30236" y="5995"/>
                </a:cubicBezTo>
                <a:cubicBezTo>
                  <a:pt x="30135" y="5630"/>
                  <a:pt x="29723" y="5481"/>
                  <a:pt x="29563" y="5149"/>
                </a:cubicBezTo>
                <a:cubicBezTo>
                  <a:pt x="29470" y="5012"/>
                  <a:pt x="29459" y="4817"/>
                  <a:pt x="29344" y="4679"/>
                </a:cubicBezTo>
                <a:cubicBezTo>
                  <a:pt x="28899" y="4267"/>
                  <a:pt x="28646" y="3660"/>
                  <a:pt x="28132" y="3306"/>
                </a:cubicBezTo>
                <a:cubicBezTo>
                  <a:pt x="27902" y="2952"/>
                  <a:pt x="27627" y="2597"/>
                  <a:pt x="27215" y="2449"/>
                </a:cubicBezTo>
                <a:cubicBezTo>
                  <a:pt x="26885" y="2301"/>
                  <a:pt x="26701" y="1933"/>
                  <a:pt x="26358" y="1806"/>
                </a:cubicBezTo>
                <a:cubicBezTo>
                  <a:pt x="25842" y="1614"/>
                  <a:pt x="25386" y="1293"/>
                  <a:pt x="24905" y="1051"/>
                </a:cubicBezTo>
                <a:cubicBezTo>
                  <a:pt x="24551" y="996"/>
                  <a:pt x="24229" y="859"/>
                  <a:pt x="23966" y="617"/>
                </a:cubicBezTo>
                <a:cubicBezTo>
                  <a:pt x="23236" y="510"/>
                  <a:pt x="22544" y="199"/>
                  <a:pt x="21809" y="199"/>
                </a:cubicBezTo>
                <a:cubicBezTo>
                  <a:pt x="21750" y="199"/>
                  <a:pt x="21691" y="201"/>
                  <a:pt x="21631" y="205"/>
                </a:cubicBezTo>
                <a:cubicBezTo>
                  <a:pt x="21588" y="210"/>
                  <a:pt x="21546" y="212"/>
                  <a:pt x="21503" y="212"/>
                </a:cubicBezTo>
                <a:cubicBezTo>
                  <a:pt x="21099" y="212"/>
                  <a:pt x="20709" y="1"/>
                  <a:pt x="203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65"/>
          <p:cNvSpPr txBox="1">
            <a:spLocks noGrp="1"/>
          </p:cNvSpPr>
          <p:nvPr>
            <p:ph type="title" idx="2"/>
          </p:nvPr>
        </p:nvSpPr>
        <p:spPr>
          <a:xfrm>
            <a:off x="1242053" y="1768006"/>
            <a:ext cx="863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3" name="Google Shape;403;p65"/>
          <p:cNvSpPr txBox="1">
            <a:spLocks noGrp="1"/>
          </p:cNvSpPr>
          <p:nvPr>
            <p:ph type="subTitle" idx="1"/>
          </p:nvPr>
        </p:nvSpPr>
        <p:spPr>
          <a:xfrm>
            <a:off x="2163838" y="1576291"/>
            <a:ext cx="2336400" cy="844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Pengguna</a:t>
            </a:r>
            <a:r>
              <a:rPr lang="en-US" dirty="0"/>
              <a:t> di </a:t>
            </a:r>
            <a:r>
              <a:rPr lang="en-US" dirty="0" err="1"/>
              <a:t>perintahkan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Nama dan </a:t>
            </a:r>
            <a:r>
              <a:rPr lang="en-US" dirty="0" err="1"/>
              <a:t>Kartu</a:t>
            </a:r>
            <a:r>
              <a:rPr lang="en-US" dirty="0"/>
              <a:t> ID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05" name="Google Shape;405;p65"/>
          <p:cNvSpPr txBox="1">
            <a:spLocks noGrp="1"/>
          </p:cNvSpPr>
          <p:nvPr>
            <p:ph type="title" idx="4"/>
          </p:nvPr>
        </p:nvSpPr>
        <p:spPr>
          <a:xfrm>
            <a:off x="4670648" y="1768006"/>
            <a:ext cx="816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6" name="Google Shape;406;p65"/>
          <p:cNvSpPr txBox="1">
            <a:spLocks noGrp="1"/>
          </p:cNvSpPr>
          <p:nvPr>
            <p:ph type="subTitle" idx="5"/>
          </p:nvPr>
        </p:nvSpPr>
        <p:spPr>
          <a:xfrm>
            <a:off x="5540159" y="1628862"/>
            <a:ext cx="2336400" cy="8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mana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,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senin</a:t>
            </a:r>
            <a:r>
              <a:rPr lang="en-US" dirty="0"/>
              <a:t> 1 dan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di </a:t>
            </a:r>
            <a:r>
              <a:rPr lang="en-US" dirty="0" err="1"/>
              <a:t>angka</a:t>
            </a:r>
            <a:r>
              <a:rPr lang="en-US" dirty="0"/>
              <a:t> 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8" name="Google Shape;408;p65"/>
          <p:cNvSpPr txBox="1">
            <a:spLocks noGrp="1"/>
          </p:cNvSpPr>
          <p:nvPr>
            <p:ph type="title" idx="7"/>
          </p:nvPr>
        </p:nvSpPr>
        <p:spPr>
          <a:xfrm>
            <a:off x="1242053" y="3029153"/>
            <a:ext cx="863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9" name="Google Shape;409;p65"/>
          <p:cNvSpPr txBox="1">
            <a:spLocks noGrp="1"/>
          </p:cNvSpPr>
          <p:nvPr>
            <p:ph type="subTitle" idx="8"/>
          </p:nvPr>
        </p:nvSpPr>
        <p:spPr>
          <a:xfrm>
            <a:off x="2153406" y="297971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Setelah </a:t>
            </a:r>
            <a:r>
              <a:rPr lang="en-US" dirty="0" err="1"/>
              <a:t>itu</a:t>
            </a:r>
            <a:r>
              <a:rPr lang="en-US" dirty="0"/>
              <a:t>,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menyuruh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di </a:t>
            </a:r>
            <a:r>
              <a:rPr lang="en-US" dirty="0" err="1"/>
              <a:t>hari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65"/>
          <p:cNvSpPr txBox="1">
            <a:spLocks noGrp="1"/>
          </p:cNvSpPr>
          <p:nvPr>
            <p:ph type="title" idx="15"/>
          </p:nvPr>
        </p:nvSpPr>
        <p:spPr>
          <a:xfrm>
            <a:off x="2208400" y="129540"/>
            <a:ext cx="4727100" cy="927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CARA KERJA APLIKASI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72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5"/>
          <p:cNvSpPr/>
          <p:nvPr/>
        </p:nvSpPr>
        <p:spPr>
          <a:xfrm>
            <a:off x="4617736" y="1706306"/>
            <a:ext cx="922425" cy="869200"/>
          </a:xfrm>
          <a:custGeom>
            <a:avLst/>
            <a:gdLst/>
            <a:ahLst/>
            <a:cxnLst/>
            <a:rect l="l" t="t" r="r" b="b"/>
            <a:pathLst>
              <a:path w="36897" h="34768" extrusionOk="0">
                <a:moveTo>
                  <a:pt x="18224" y="1"/>
                </a:moveTo>
                <a:cubicBezTo>
                  <a:pt x="17865" y="1"/>
                  <a:pt x="17489" y="133"/>
                  <a:pt x="17167" y="266"/>
                </a:cubicBezTo>
                <a:cubicBezTo>
                  <a:pt x="16961" y="219"/>
                  <a:pt x="16766" y="95"/>
                  <a:pt x="16560" y="49"/>
                </a:cubicBezTo>
                <a:cubicBezTo>
                  <a:pt x="16230" y="218"/>
                  <a:pt x="15857" y="330"/>
                  <a:pt x="15490" y="330"/>
                </a:cubicBezTo>
                <a:cubicBezTo>
                  <a:pt x="15310" y="330"/>
                  <a:pt x="15131" y="303"/>
                  <a:pt x="14959" y="244"/>
                </a:cubicBezTo>
                <a:cubicBezTo>
                  <a:pt x="14718" y="170"/>
                  <a:pt x="14471" y="136"/>
                  <a:pt x="14225" y="136"/>
                </a:cubicBezTo>
                <a:cubicBezTo>
                  <a:pt x="14013" y="136"/>
                  <a:pt x="13802" y="161"/>
                  <a:pt x="13596" y="208"/>
                </a:cubicBezTo>
                <a:cubicBezTo>
                  <a:pt x="13359" y="708"/>
                  <a:pt x="12803" y="1080"/>
                  <a:pt x="12259" y="1080"/>
                </a:cubicBezTo>
                <a:cubicBezTo>
                  <a:pt x="12017" y="1080"/>
                  <a:pt x="11777" y="1006"/>
                  <a:pt x="11569" y="837"/>
                </a:cubicBezTo>
                <a:cubicBezTo>
                  <a:pt x="11555" y="834"/>
                  <a:pt x="11542" y="833"/>
                  <a:pt x="11528" y="833"/>
                </a:cubicBezTo>
                <a:cubicBezTo>
                  <a:pt x="11346" y="833"/>
                  <a:pt x="11229" y="1097"/>
                  <a:pt x="11078" y="1194"/>
                </a:cubicBezTo>
                <a:cubicBezTo>
                  <a:pt x="10828" y="1238"/>
                  <a:pt x="10358" y="1158"/>
                  <a:pt x="10416" y="1537"/>
                </a:cubicBezTo>
                <a:cubicBezTo>
                  <a:pt x="10341" y="1811"/>
                  <a:pt x="10127" y="1871"/>
                  <a:pt x="9886" y="1871"/>
                </a:cubicBezTo>
                <a:cubicBezTo>
                  <a:pt x="9696" y="1871"/>
                  <a:pt x="9489" y="1834"/>
                  <a:pt x="9322" y="1834"/>
                </a:cubicBezTo>
                <a:cubicBezTo>
                  <a:pt x="9312" y="1834"/>
                  <a:pt x="9302" y="1834"/>
                  <a:pt x="9292" y="1834"/>
                </a:cubicBezTo>
                <a:cubicBezTo>
                  <a:pt x="8905" y="2073"/>
                  <a:pt x="8435" y="2224"/>
                  <a:pt x="8193" y="2636"/>
                </a:cubicBezTo>
                <a:cubicBezTo>
                  <a:pt x="8092" y="2828"/>
                  <a:pt x="7839" y="2795"/>
                  <a:pt x="7680" y="2922"/>
                </a:cubicBezTo>
                <a:cubicBezTo>
                  <a:pt x="7496" y="3070"/>
                  <a:pt x="7279" y="3161"/>
                  <a:pt x="7037" y="3185"/>
                </a:cubicBezTo>
                <a:cubicBezTo>
                  <a:pt x="6798" y="3608"/>
                  <a:pt x="6408" y="3905"/>
                  <a:pt x="5963" y="4089"/>
                </a:cubicBezTo>
                <a:cubicBezTo>
                  <a:pt x="5425" y="4465"/>
                  <a:pt x="5334" y="5232"/>
                  <a:pt x="4738" y="5553"/>
                </a:cubicBezTo>
                <a:cubicBezTo>
                  <a:pt x="4153" y="6012"/>
                  <a:pt x="3777" y="6698"/>
                  <a:pt x="3524" y="7385"/>
                </a:cubicBezTo>
                <a:cubicBezTo>
                  <a:pt x="3571" y="7693"/>
                  <a:pt x="3398" y="7945"/>
                  <a:pt x="3285" y="8209"/>
                </a:cubicBezTo>
                <a:cubicBezTo>
                  <a:pt x="3227" y="8198"/>
                  <a:pt x="3137" y="8198"/>
                  <a:pt x="3090" y="8198"/>
                </a:cubicBezTo>
                <a:cubicBezTo>
                  <a:pt x="2975" y="8690"/>
                  <a:pt x="2450" y="8827"/>
                  <a:pt x="2175" y="9192"/>
                </a:cubicBezTo>
                <a:cubicBezTo>
                  <a:pt x="2129" y="9376"/>
                  <a:pt x="2288" y="9536"/>
                  <a:pt x="2244" y="9709"/>
                </a:cubicBezTo>
                <a:cubicBezTo>
                  <a:pt x="2038" y="10327"/>
                  <a:pt x="1843" y="10945"/>
                  <a:pt x="1522" y="11516"/>
                </a:cubicBezTo>
                <a:cubicBezTo>
                  <a:pt x="1225" y="11881"/>
                  <a:pt x="1019" y="12304"/>
                  <a:pt x="846" y="12752"/>
                </a:cubicBezTo>
                <a:cubicBezTo>
                  <a:pt x="1189" y="13060"/>
                  <a:pt x="1121" y="13623"/>
                  <a:pt x="744" y="13873"/>
                </a:cubicBezTo>
                <a:cubicBezTo>
                  <a:pt x="527" y="13999"/>
                  <a:pt x="871" y="14205"/>
                  <a:pt x="802" y="14389"/>
                </a:cubicBezTo>
                <a:cubicBezTo>
                  <a:pt x="571" y="15133"/>
                  <a:pt x="253" y="15864"/>
                  <a:pt x="91" y="16644"/>
                </a:cubicBezTo>
                <a:cubicBezTo>
                  <a:pt x="137" y="16941"/>
                  <a:pt x="253" y="17226"/>
                  <a:pt x="434" y="17468"/>
                </a:cubicBezTo>
                <a:cubicBezTo>
                  <a:pt x="538" y="17960"/>
                  <a:pt x="195" y="18314"/>
                  <a:pt x="0" y="18715"/>
                </a:cubicBezTo>
                <a:cubicBezTo>
                  <a:pt x="102" y="19322"/>
                  <a:pt x="365" y="19973"/>
                  <a:pt x="206" y="20602"/>
                </a:cubicBezTo>
                <a:cubicBezTo>
                  <a:pt x="47" y="20901"/>
                  <a:pt x="286" y="21118"/>
                  <a:pt x="412" y="21346"/>
                </a:cubicBezTo>
                <a:cubicBezTo>
                  <a:pt x="527" y="21712"/>
                  <a:pt x="640" y="22091"/>
                  <a:pt x="733" y="22467"/>
                </a:cubicBezTo>
                <a:cubicBezTo>
                  <a:pt x="926" y="22857"/>
                  <a:pt x="1269" y="23167"/>
                  <a:pt x="1442" y="23566"/>
                </a:cubicBezTo>
                <a:cubicBezTo>
                  <a:pt x="1384" y="23785"/>
                  <a:pt x="1395" y="23991"/>
                  <a:pt x="1522" y="24197"/>
                </a:cubicBezTo>
                <a:cubicBezTo>
                  <a:pt x="1406" y="24678"/>
                  <a:pt x="1796" y="24997"/>
                  <a:pt x="1934" y="25420"/>
                </a:cubicBezTo>
                <a:cubicBezTo>
                  <a:pt x="2038" y="25650"/>
                  <a:pt x="2162" y="25889"/>
                  <a:pt x="2392" y="26027"/>
                </a:cubicBezTo>
                <a:cubicBezTo>
                  <a:pt x="2873" y="26370"/>
                  <a:pt x="3159" y="26977"/>
                  <a:pt x="3090" y="27573"/>
                </a:cubicBezTo>
                <a:cubicBezTo>
                  <a:pt x="3365" y="28054"/>
                  <a:pt x="3560" y="28567"/>
                  <a:pt x="3925" y="28979"/>
                </a:cubicBezTo>
                <a:cubicBezTo>
                  <a:pt x="4098" y="29438"/>
                  <a:pt x="4716" y="29185"/>
                  <a:pt x="4966" y="29553"/>
                </a:cubicBezTo>
                <a:cubicBezTo>
                  <a:pt x="5139" y="29814"/>
                  <a:pt x="5081" y="30226"/>
                  <a:pt x="5389" y="30388"/>
                </a:cubicBezTo>
                <a:cubicBezTo>
                  <a:pt x="5779" y="30754"/>
                  <a:pt x="6408" y="30754"/>
                  <a:pt x="6661" y="31281"/>
                </a:cubicBezTo>
                <a:cubicBezTo>
                  <a:pt x="6820" y="31682"/>
                  <a:pt x="7312" y="31545"/>
                  <a:pt x="7622" y="31762"/>
                </a:cubicBezTo>
                <a:cubicBezTo>
                  <a:pt x="7930" y="32127"/>
                  <a:pt x="8136" y="32654"/>
                  <a:pt x="8630" y="32825"/>
                </a:cubicBezTo>
                <a:cubicBezTo>
                  <a:pt x="8745" y="32886"/>
                  <a:pt x="8865" y="32909"/>
                  <a:pt x="8988" y="32909"/>
                </a:cubicBezTo>
                <a:cubicBezTo>
                  <a:pt x="9257" y="32909"/>
                  <a:pt x="9537" y="32800"/>
                  <a:pt x="9798" y="32745"/>
                </a:cubicBezTo>
                <a:cubicBezTo>
                  <a:pt x="10059" y="32756"/>
                  <a:pt x="10210" y="32904"/>
                  <a:pt x="10278" y="33146"/>
                </a:cubicBezTo>
                <a:cubicBezTo>
                  <a:pt x="10363" y="33328"/>
                  <a:pt x="10520" y="33360"/>
                  <a:pt x="10693" y="33360"/>
                </a:cubicBezTo>
                <a:cubicBezTo>
                  <a:pt x="10789" y="33360"/>
                  <a:pt x="10889" y="33350"/>
                  <a:pt x="10986" y="33350"/>
                </a:cubicBezTo>
                <a:cubicBezTo>
                  <a:pt x="11090" y="33350"/>
                  <a:pt x="11190" y="33362"/>
                  <a:pt x="11273" y="33410"/>
                </a:cubicBezTo>
                <a:cubicBezTo>
                  <a:pt x="11558" y="33500"/>
                  <a:pt x="11627" y="33844"/>
                  <a:pt x="11891" y="33959"/>
                </a:cubicBezTo>
                <a:cubicBezTo>
                  <a:pt x="12023" y="34032"/>
                  <a:pt x="12184" y="34172"/>
                  <a:pt x="12341" y="34172"/>
                </a:cubicBezTo>
                <a:cubicBezTo>
                  <a:pt x="12402" y="34172"/>
                  <a:pt x="12462" y="34151"/>
                  <a:pt x="12520" y="34096"/>
                </a:cubicBezTo>
                <a:cubicBezTo>
                  <a:pt x="12614" y="34002"/>
                  <a:pt x="12719" y="33967"/>
                  <a:pt x="12829" y="33967"/>
                </a:cubicBezTo>
                <a:cubicBezTo>
                  <a:pt x="13082" y="33967"/>
                  <a:pt x="13361" y="34153"/>
                  <a:pt x="13585" y="34234"/>
                </a:cubicBezTo>
                <a:cubicBezTo>
                  <a:pt x="13619" y="34226"/>
                  <a:pt x="13653" y="34222"/>
                  <a:pt x="13686" y="34222"/>
                </a:cubicBezTo>
                <a:cubicBezTo>
                  <a:pt x="13892" y="34222"/>
                  <a:pt x="14098" y="34356"/>
                  <a:pt x="14294" y="34415"/>
                </a:cubicBezTo>
                <a:cubicBezTo>
                  <a:pt x="14371" y="34384"/>
                  <a:pt x="14449" y="34372"/>
                  <a:pt x="14528" y="34372"/>
                </a:cubicBezTo>
                <a:cubicBezTo>
                  <a:pt x="14779" y="34372"/>
                  <a:pt x="15037" y="34495"/>
                  <a:pt x="15300" y="34495"/>
                </a:cubicBezTo>
                <a:cubicBezTo>
                  <a:pt x="15342" y="34495"/>
                  <a:pt x="15385" y="34491"/>
                  <a:pt x="15428" y="34484"/>
                </a:cubicBezTo>
                <a:cubicBezTo>
                  <a:pt x="15875" y="34528"/>
                  <a:pt x="16316" y="34768"/>
                  <a:pt x="16761" y="34768"/>
                </a:cubicBezTo>
                <a:cubicBezTo>
                  <a:pt x="16896" y="34768"/>
                  <a:pt x="17031" y="34746"/>
                  <a:pt x="17167" y="34690"/>
                </a:cubicBezTo>
                <a:cubicBezTo>
                  <a:pt x="17513" y="34565"/>
                  <a:pt x="17867" y="34521"/>
                  <a:pt x="18223" y="34521"/>
                </a:cubicBezTo>
                <a:cubicBezTo>
                  <a:pt x="18716" y="34521"/>
                  <a:pt x="19212" y="34605"/>
                  <a:pt x="19697" y="34679"/>
                </a:cubicBezTo>
                <a:cubicBezTo>
                  <a:pt x="19811" y="34699"/>
                  <a:pt x="19923" y="34708"/>
                  <a:pt x="20035" y="34708"/>
                </a:cubicBezTo>
                <a:cubicBezTo>
                  <a:pt x="20688" y="34708"/>
                  <a:pt x="21313" y="34411"/>
                  <a:pt x="21964" y="34411"/>
                </a:cubicBezTo>
                <a:cubicBezTo>
                  <a:pt x="22009" y="34411"/>
                  <a:pt x="22055" y="34412"/>
                  <a:pt x="22100" y="34415"/>
                </a:cubicBezTo>
                <a:cubicBezTo>
                  <a:pt x="22454" y="34267"/>
                  <a:pt x="22809" y="34107"/>
                  <a:pt x="23188" y="34072"/>
                </a:cubicBezTo>
                <a:cubicBezTo>
                  <a:pt x="23205" y="34073"/>
                  <a:pt x="23222" y="34074"/>
                  <a:pt x="23239" y="34074"/>
                </a:cubicBezTo>
                <a:cubicBezTo>
                  <a:pt x="23582" y="34074"/>
                  <a:pt x="23764" y="33740"/>
                  <a:pt x="24092" y="33706"/>
                </a:cubicBezTo>
                <a:cubicBezTo>
                  <a:pt x="24526" y="33591"/>
                  <a:pt x="24916" y="33341"/>
                  <a:pt x="25350" y="33193"/>
                </a:cubicBezTo>
                <a:cubicBezTo>
                  <a:pt x="25473" y="33226"/>
                  <a:pt x="25614" y="33273"/>
                  <a:pt x="25749" y="33273"/>
                </a:cubicBezTo>
                <a:cubicBezTo>
                  <a:pt x="25838" y="33273"/>
                  <a:pt x="25925" y="33252"/>
                  <a:pt x="26003" y="33193"/>
                </a:cubicBezTo>
                <a:cubicBezTo>
                  <a:pt x="26415" y="32836"/>
                  <a:pt x="27020" y="33009"/>
                  <a:pt x="27514" y="32836"/>
                </a:cubicBezTo>
                <a:cubicBezTo>
                  <a:pt x="27559" y="32842"/>
                  <a:pt x="27604" y="32845"/>
                  <a:pt x="27648" y="32845"/>
                </a:cubicBezTo>
                <a:cubicBezTo>
                  <a:pt x="28088" y="32845"/>
                  <a:pt x="28446" y="32546"/>
                  <a:pt x="28736" y="32253"/>
                </a:cubicBezTo>
                <a:cubicBezTo>
                  <a:pt x="28956" y="31979"/>
                  <a:pt x="29368" y="31921"/>
                  <a:pt x="29527" y="31589"/>
                </a:cubicBezTo>
                <a:cubicBezTo>
                  <a:pt x="29849" y="31314"/>
                  <a:pt x="30283" y="31155"/>
                  <a:pt x="30500" y="30776"/>
                </a:cubicBezTo>
                <a:cubicBezTo>
                  <a:pt x="30821" y="30548"/>
                  <a:pt x="31472" y="30776"/>
                  <a:pt x="31483" y="30226"/>
                </a:cubicBezTo>
                <a:cubicBezTo>
                  <a:pt x="31873" y="30045"/>
                  <a:pt x="31758" y="29471"/>
                  <a:pt x="32183" y="29312"/>
                </a:cubicBezTo>
                <a:cubicBezTo>
                  <a:pt x="32469" y="29196"/>
                  <a:pt x="32513" y="28853"/>
                  <a:pt x="32777" y="28729"/>
                </a:cubicBezTo>
                <a:cubicBezTo>
                  <a:pt x="32950" y="28567"/>
                  <a:pt x="33213" y="28592"/>
                  <a:pt x="33419" y="28488"/>
                </a:cubicBezTo>
                <a:cubicBezTo>
                  <a:pt x="33406" y="28133"/>
                  <a:pt x="33680" y="27892"/>
                  <a:pt x="33774" y="27573"/>
                </a:cubicBezTo>
                <a:cubicBezTo>
                  <a:pt x="33900" y="27194"/>
                  <a:pt x="34356" y="27081"/>
                  <a:pt x="34562" y="26738"/>
                </a:cubicBezTo>
                <a:cubicBezTo>
                  <a:pt x="34793" y="26485"/>
                  <a:pt x="34666" y="26106"/>
                  <a:pt x="34793" y="25810"/>
                </a:cubicBezTo>
                <a:cubicBezTo>
                  <a:pt x="34861" y="25546"/>
                  <a:pt x="35122" y="25398"/>
                  <a:pt x="35191" y="25123"/>
                </a:cubicBezTo>
                <a:cubicBezTo>
                  <a:pt x="35823" y="24711"/>
                  <a:pt x="35798" y="23785"/>
                  <a:pt x="36246" y="23222"/>
                </a:cubicBezTo>
                <a:cubicBezTo>
                  <a:pt x="36589" y="22904"/>
                  <a:pt x="36485" y="22387"/>
                  <a:pt x="36748" y="22022"/>
                </a:cubicBezTo>
                <a:cubicBezTo>
                  <a:pt x="36726" y="21643"/>
                  <a:pt x="36886" y="21187"/>
                  <a:pt x="36531" y="20934"/>
                </a:cubicBezTo>
                <a:cubicBezTo>
                  <a:pt x="36474" y="20432"/>
                  <a:pt x="36474" y="19926"/>
                  <a:pt x="36633" y="19446"/>
                </a:cubicBezTo>
                <a:cubicBezTo>
                  <a:pt x="36474" y="19264"/>
                  <a:pt x="36564" y="19069"/>
                  <a:pt x="36658" y="18874"/>
                </a:cubicBezTo>
                <a:cubicBezTo>
                  <a:pt x="36658" y="18405"/>
                  <a:pt x="36897" y="17913"/>
                  <a:pt x="36795" y="17443"/>
                </a:cubicBezTo>
                <a:cubicBezTo>
                  <a:pt x="36633" y="16919"/>
                  <a:pt x="36669" y="16369"/>
                  <a:pt x="36669" y="15831"/>
                </a:cubicBezTo>
                <a:cubicBezTo>
                  <a:pt x="36303" y="15213"/>
                  <a:pt x="36177" y="14491"/>
                  <a:pt x="35867" y="13851"/>
                </a:cubicBezTo>
                <a:cubicBezTo>
                  <a:pt x="35740" y="13507"/>
                  <a:pt x="35993" y="13255"/>
                  <a:pt x="36040" y="12958"/>
                </a:cubicBezTo>
                <a:cubicBezTo>
                  <a:pt x="35534" y="12329"/>
                  <a:pt x="35913" y="11425"/>
                  <a:pt x="35559" y="10739"/>
                </a:cubicBezTo>
                <a:cubicBezTo>
                  <a:pt x="35227" y="10338"/>
                  <a:pt x="34916" y="9915"/>
                  <a:pt x="34861" y="9376"/>
                </a:cubicBezTo>
                <a:cubicBezTo>
                  <a:pt x="34482" y="9170"/>
                  <a:pt x="34208" y="8758"/>
                  <a:pt x="34070" y="8368"/>
                </a:cubicBezTo>
                <a:cubicBezTo>
                  <a:pt x="34230" y="7899"/>
                  <a:pt x="33749" y="7704"/>
                  <a:pt x="33669" y="7316"/>
                </a:cubicBezTo>
                <a:cubicBezTo>
                  <a:pt x="33268" y="6731"/>
                  <a:pt x="32433" y="6561"/>
                  <a:pt x="32115" y="5932"/>
                </a:cubicBezTo>
                <a:cubicBezTo>
                  <a:pt x="32057" y="5495"/>
                  <a:pt x="31689" y="5210"/>
                  <a:pt x="31450" y="4877"/>
                </a:cubicBezTo>
                <a:cubicBezTo>
                  <a:pt x="30958" y="4649"/>
                  <a:pt x="30500" y="4339"/>
                  <a:pt x="30214" y="3872"/>
                </a:cubicBezTo>
                <a:cubicBezTo>
                  <a:pt x="29997" y="3482"/>
                  <a:pt x="29448" y="3529"/>
                  <a:pt x="29184" y="3185"/>
                </a:cubicBezTo>
                <a:cubicBezTo>
                  <a:pt x="29149" y="3163"/>
                  <a:pt x="29116" y="3154"/>
                  <a:pt x="29086" y="3154"/>
                </a:cubicBezTo>
                <a:cubicBezTo>
                  <a:pt x="28958" y="3154"/>
                  <a:pt x="28866" y="3314"/>
                  <a:pt x="28737" y="3314"/>
                </a:cubicBezTo>
                <a:cubicBezTo>
                  <a:pt x="28709" y="3314"/>
                  <a:pt x="28679" y="3306"/>
                  <a:pt x="28646" y="3287"/>
                </a:cubicBezTo>
                <a:cubicBezTo>
                  <a:pt x="28589" y="3295"/>
                  <a:pt x="28534" y="3299"/>
                  <a:pt x="28480" y="3299"/>
                </a:cubicBezTo>
                <a:cubicBezTo>
                  <a:pt x="27735" y="3299"/>
                  <a:pt x="27153" y="2594"/>
                  <a:pt x="26759" y="2018"/>
                </a:cubicBezTo>
                <a:cubicBezTo>
                  <a:pt x="26209" y="1834"/>
                  <a:pt x="25784" y="1411"/>
                  <a:pt x="25259" y="1180"/>
                </a:cubicBezTo>
                <a:cubicBezTo>
                  <a:pt x="25140" y="1303"/>
                  <a:pt x="25009" y="1348"/>
                  <a:pt x="24873" y="1348"/>
                </a:cubicBezTo>
                <a:cubicBezTo>
                  <a:pt x="24574" y="1348"/>
                  <a:pt x="24251" y="1130"/>
                  <a:pt x="23976" y="1021"/>
                </a:cubicBezTo>
                <a:cubicBezTo>
                  <a:pt x="23916" y="975"/>
                  <a:pt x="23853" y="962"/>
                  <a:pt x="23788" y="962"/>
                </a:cubicBezTo>
                <a:cubicBezTo>
                  <a:pt x="23701" y="962"/>
                  <a:pt x="23610" y="987"/>
                  <a:pt x="23521" y="987"/>
                </a:cubicBezTo>
                <a:cubicBezTo>
                  <a:pt x="23462" y="987"/>
                  <a:pt x="23404" y="976"/>
                  <a:pt x="23347" y="941"/>
                </a:cubicBezTo>
                <a:cubicBezTo>
                  <a:pt x="23304" y="920"/>
                  <a:pt x="23262" y="911"/>
                  <a:pt x="23219" y="911"/>
                </a:cubicBezTo>
                <a:cubicBezTo>
                  <a:pt x="23082" y="911"/>
                  <a:pt x="22948" y="998"/>
                  <a:pt x="22815" y="998"/>
                </a:cubicBezTo>
                <a:cubicBezTo>
                  <a:pt x="22770" y="998"/>
                  <a:pt x="22726" y="989"/>
                  <a:pt x="22682" y="963"/>
                </a:cubicBezTo>
                <a:cubicBezTo>
                  <a:pt x="22458" y="839"/>
                  <a:pt x="22196" y="756"/>
                  <a:pt x="21938" y="756"/>
                </a:cubicBezTo>
                <a:cubicBezTo>
                  <a:pt x="21842" y="756"/>
                  <a:pt x="21746" y="768"/>
                  <a:pt x="21652" y="793"/>
                </a:cubicBezTo>
                <a:cubicBezTo>
                  <a:pt x="21457" y="818"/>
                  <a:pt x="21262" y="831"/>
                  <a:pt x="21067" y="831"/>
                </a:cubicBezTo>
                <a:cubicBezTo>
                  <a:pt x="20292" y="831"/>
                  <a:pt x="19531" y="627"/>
                  <a:pt x="18873" y="197"/>
                </a:cubicBezTo>
                <a:cubicBezTo>
                  <a:pt x="18676" y="55"/>
                  <a:pt x="18454" y="1"/>
                  <a:pt x="182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65"/>
          <p:cNvSpPr/>
          <p:nvPr/>
        </p:nvSpPr>
        <p:spPr>
          <a:xfrm>
            <a:off x="1184971" y="1718575"/>
            <a:ext cx="977565" cy="844662"/>
          </a:xfrm>
          <a:custGeom>
            <a:avLst/>
            <a:gdLst/>
            <a:ahLst/>
            <a:cxnLst/>
            <a:rect l="l" t="t" r="r" b="b"/>
            <a:pathLst>
              <a:path w="32629" h="28193" extrusionOk="0">
                <a:moveTo>
                  <a:pt x="20314" y="1"/>
                </a:moveTo>
                <a:cubicBezTo>
                  <a:pt x="20197" y="1"/>
                  <a:pt x="20080" y="19"/>
                  <a:pt x="19961" y="68"/>
                </a:cubicBezTo>
                <a:cubicBezTo>
                  <a:pt x="19807" y="133"/>
                  <a:pt x="19651" y="151"/>
                  <a:pt x="19493" y="151"/>
                </a:cubicBezTo>
                <a:cubicBezTo>
                  <a:pt x="19304" y="151"/>
                  <a:pt x="19113" y="125"/>
                  <a:pt x="18923" y="125"/>
                </a:cubicBezTo>
                <a:cubicBezTo>
                  <a:pt x="18799" y="125"/>
                  <a:pt x="18675" y="136"/>
                  <a:pt x="18552" y="172"/>
                </a:cubicBezTo>
                <a:cubicBezTo>
                  <a:pt x="18490" y="167"/>
                  <a:pt x="18429" y="164"/>
                  <a:pt x="18367" y="164"/>
                </a:cubicBezTo>
                <a:cubicBezTo>
                  <a:pt x="17877" y="164"/>
                  <a:pt x="17380" y="312"/>
                  <a:pt x="16882" y="331"/>
                </a:cubicBezTo>
                <a:cubicBezTo>
                  <a:pt x="16778" y="352"/>
                  <a:pt x="16675" y="360"/>
                  <a:pt x="16573" y="360"/>
                </a:cubicBezTo>
                <a:cubicBezTo>
                  <a:pt x="16266" y="360"/>
                  <a:pt x="15964" y="289"/>
                  <a:pt x="15655" y="289"/>
                </a:cubicBezTo>
                <a:cubicBezTo>
                  <a:pt x="15568" y="289"/>
                  <a:pt x="15481" y="295"/>
                  <a:pt x="15393" y="309"/>
                </a:cubicBezTo>
                <a:cubicBezTo>
                  <a:pt x="15248" y="293"/>
                  <a:pt x="15103" y="288"/>
                  <a:pt x="14957" y="288"/>
                </a:cubicBezTo>
                <a:cubicBezTo>
                  <a:pt x="14643" y="288"/>
                  <a:pt x="14327" y="313"/>
                  <a:pt x="14008" y="313"/>
                </a:cubicBezTo>
                <a:cubicBezTo>
                  <a:pt x="13939" y="313"/>
                  <a:pt x="13871" y="312"/>
                  <a:pt x="13803" y="309"/>
                </a:cubicBezTo>
                <a:cubicBezTo>
                  <a:pt x="13619" y="447"/>
                  <a:pt x="13380" y="502"/>
                  <a:pt x="13163" y="559"/>
                </a:cubicBezTo>
                <a:cubicBezTo>
                  <a:pt x="13062" y="522"/>
                  <a:pt x="12956" y="504"/>
                  <a:pt x="12850" y="504"/>
                </a:cubicBezTo>
                <a:cubicBezTo>
                  <a:pt x="12667" y="504"/>
                  <a:pt x="12481" y="557"/>
                  <a:pt x="12314" y="653"/>
                </a:cubicBezTo>
                <a:cubicBezTo>
                  <a:pt x="11960" y="675"/>
                  <a:pt x="11572" y="664"/>
                  <a:pt x="11284" y="914"/>
                </a:cubicBezTo>
                <a:cubicBezTo>
                  <a:pt x="10941" y="1007"/>
                  <a:pt x="10575" y="1076"/>
                  <a:pt x="10290" y="1293"/>
                </a:cubicBezTo>
                <a:cubicBezTo>
                  <a:pt x="10199" y="1408"/>
                  <a:pt x="10048" y="1419"/>
                  <a:pt x="9911" y="1452"/>
                </a:cubicBezTo>
                <a:cubicBezTo>
                  <a:pt x="9581" y="1636"/>
                  <a:pt x="9202" y="1795"/>
                  <a:pt x="8974" y="2106"/>
                </a:cubicBezTo>
                <a:cubicBezTo>
                  <a:pt x="8859" y="2106"/>
                  <a:pt x="8743" y="2117"/>
                  <a:pt x="8664" y="2185"/>
                </a:cubicBezTo>
                <a:cubicBezTo>
                  <a:pt x="8161" y="2540"/>
                  <a:pt x="7634" y="2850"/>
                  <a:pt x="7084" y="3125"/>
                </a:cubicBezTo>
                <a:cubicBezTo>
                  <a:pt x="6867" y="3432"/>
                  <a:pt x="6502" y="3570"/>
                  <a:pt x="6216" y="3776"/>
                </a:cubicBezTo>
                <a:cubicBezTo>
                  <a:pt x="5609" y="4119"/>
                  <a:pt x="5255" y="4817"/>
                  <a:pt x="4579" y="5116"/>
                </a:cubicBezTo>
                <a:cubicBezTo>
                  <a:pt x="4373" y="5446"/>
                  <a:pt x="3994" y="5665"/>
                  <a:pt x="3788" y="5995"/>
                </a:cubicBezTo>
                <a:cubicBezTo>
                  <a:pt x="3058" y="6671"/>
                  <a:pt x="2701" y="7701"/>
                  <a:pt x="2118" y="8514"/>
                </a:cubicBezTo>
                <a:cubicBezTo>
                  <a:pt x="1808" y="9005"/>
                  <a:pt x="1500" y="9555"/>
                  <a:pt x="1432" y="10129"/>
                </a:cubicBezTo>
                <a:cubicBezTo>
                  <a:pt x="940" y="11260"/>
                  <a:pt x="481" y="12439"/>
                  <a:pt x="322" y="13675"/>
                </a:cubicBezTo>
                <a:cubicBezTo>
                  <a:pt x="253" y="13985"/>
                  <a:pt x="322" y="14339"/>
                  <a:pt x="149" y="14636"/>
                </a:cubicBezTo>
                <a:cubicBezTo>
                  <a:pt x="58" y="15334"/>
                  <a:pt x="69" y="16045"/>
                  <a:pt x="1" y="16743"/>
                </a:cubicBezTo>
                <a:cubicBezTo>
                  <a:pt x="160" y="17737"/>
                  <a:pt x="311" y="18723"/>
                  <a:pt x="539" y="19695"/>
                </a:cubicBezTo>
                <a:cubicBezTo>
                  <a:pt x="745" y="20050"/>
                  <a:pt x="998" y="20382"/>
                  <a:pt x="1121" y="20783"/>
                </a:cubicBezTo>
                <a:cubicBezTo>
                  <a:pt x="1164" y="20894"/>
                  <a:pt x="1219" y="21074"/>
                  <a:pt x="1316" y="21074"/>
                </a:cubicBezTo>
                <a:cubicBezTo>
                  <a:pt x="1349" y="21074"/>
                  <a:pt x="1387" y="21053"/>
                  <a:pt x="1432" y="21000"/>
                </a:cubicBezTo>
                <a:cubicBezTo>
                  <a:pt x="1797" y="21423"/>
                  <a:pt x="1890" y="22110"/>
                  <a:pt x="2426" y="22373"/>
                </a:cubicBezTo>
                <a:cubicBezTo>
                  <a:pt x="2758" y="22659"/>
                  <a:pt x="2758" y="23175"/>
                  <a:pt x="3113" y="23436"/>
                </a:cubicBezTo>
                <a:cubicBezTo>
                  <a:pt x="3401" y="23642"/>
                  <a:pt x="3456" y="24137"/>
                  <a:pt x="3835" y="24170"/>
                </a:cubicBezTo>
                <a:cubicBezTo>
                  <a:pt x="4121" y="24502"/>
                  <a:pt x="4568" y="24661"/>
                  <a:pt x="4796" y="25040"/>
                </a:cubicBezTo>
                <a:cubicBezTo>
                  <a:pt x="5335" y="25246"/>
                  <a:pt x="5815" y="25579"/>
                  <a:pt x="6285" y="25908"/>
                </a:cubicBezTo>
                <a:cubicBezTo>
                  <a:pt x="6708" y="26161"/>
                  <a:pt x="7268" y="26197"/>
                  <a:pt x="7658" y="26526"/>
                </a:cubicBezTo>
                <a:cubicBezTo>
                  <a:pt x="8526" y="26848"/>
                  <a:pt x="9419" y="27227"/>
                  <a:pt x="10347" y="27419"/>
                </a:cubicBezTo>
                <a:cubicBezTo>
                  <a:pt x="10628" y="27463"/>
                  <a:pt x="10827" y="27743"/>
                  <a:pt x="11129" y="27743"/>
                </a:cubicBezTo>
                <a:cubicBezTo>
                  <a:pt x="11147" y="27743"/>
                  <a:pt x="11164" y="27742"/>
                  <a:pt x="11182" y="27740"/>
                </a:cubicBezTo>
                <a:cubicBezTo>
                  <a:pt x="11234" y="27723"/>
                  <a:pt x="11282" y="27716"/>
                  <a:pt x="11328" y="27716"/>
                </a:cubicBezTo>
                <a:cubicBezTo>
                  <a:pt x="11589" y="27716"/>
                  <a:pt x="11774" y="27958"/>
                  <a:pt x="12017" y="28026"/>
                </a:cubicBezTo>
                <a:cubicBezTo>
                  <a:pt x="12161" y="27975"/>
                  <a:pt x="12306" y="27958"/>
                  <a:pt x="12451" y="27958"/>
                </a:cubicBezTo>
                <a:cubicBezTo>
                  <a:pt x="12749" y="27958"/>
                  <a:pt x="13048" y="28031"/>
                  <a:pt x="13346" y="28031"/>
                </a:cubicBezTo>
                <a:cubicBezTo>
                  <a:pt x="13457" y="28031"/>
                  <a:pt x="13567" y="28021"/>
                  <a:pt x="13676" y="27993"/>
                </a:cubicBezTo>
                <a:cubicBezTo>
                  <a:pt x="13905" y="28103"/>
                  <a:pt x="14167" y="28166"/>
                  <a:pt x="14426" y="28166"/>
                </a:cubicBezTo>
                <a:cubicBezTo>
                  <a:pt x="14569" y="28166"/>
                  <a:pt x="14710" y="28147"/>
                  <a:pt x="14844" y="28106"/>
                </a:cubicBezTo>
                <a:cubicBezTo>
                  <a:pt x="15176" y="28119"/>
                  <a:pt x="15498" y="28163"/>
                  <a:pt x="15830" y="28188"/>
                </a:cubicBezTo>
                <a:cubicBezTo>
                  <a:pt x="15857" y="28191"/>
                  <a:pt x="15885" y="28193"/>
                  <a:pt x="15912" y="28193"/>
                </a:cubicBezTo>
                <a:cubicBezTo>
                  <a:pt x="16182" y="28193"/>
                  <a:pt x="16436" y="28044"/>
                  <a:pt x="16696" y="28044"/>
                </a:cubicBezTo>
                <a:cubicBezTo>
                  <a:pt x="16758" y="28044"/>
                  <a:pt x="16819" y="28052"/>
                  <a:pt x="16882" y="28073"/>
                </a:cubicBezTo>
                <a:cubicBezTo>
                  <a:pt x="18027" y="27798"/>
                  <a:pt x="19285" y="27889"/>
                  <a:pt x="20315" y="27271"/>
                </a:cubicBezTo>
                <a:cubicBezTo>
                  <a:pt x="20385" y="27288"/>
                  <a:pt x="20451" y="27295"/>
                  <a:pt x="20515" y="27295"/>
                </a:cubicBezTo>
                <a:cubicBezTo>
                  <a:pt x="20965" y="27295"/>
                  <a:pt x="21285" y="26910"/>
                  <a:pt x="21678" y="26710"/>
                </a:cubicBezTo>
                <a:cubicBezTo>
                  <a:pt x="21720" y="26719"/>
                  <a:pt x="21760" y="26723"/>
                  <a:pt x="21799" y="26723"/>
                </a:cubicBezTo>
                <a:cubicBezTo>
                  <a:pt x="22235" y="26723"/>
                  <a:pt x="22487" y="26225"/>
                  <a:pt x="22845" y="26046"/>
                </a:cubicBezTo>
                <a:cubicBezTo>
                  <a:pt x="23290" y="25886"/>
                  <a:pt x="23669" y="25601"/>
                  <a:pt x="24070" y="25373"/>
                </a:cubicBezTo>
                <a:cubicBezTo>
                  <a:pt x="24367" y="25211"/>
                  <a:pt x="24424" y="24799"/>
                  <a:pt x="24757" y="24686"/>
                </a:cubicBezTo>
                <a:cubicBezTo>
                  <a:pt x="25191" y="24560"/>
                  <a:pt x="25191" y="23953"/>
                  <a:pt x="25636" y="23884"/>
                </a:cubicBezTo>
                <a:cubicBezTo>
                  <a:pt x="25979" y="23620"/>
                  <a:pt x="26484" y="23483"/>
                  <a:pt x="26611" y="23013"/>
                </a:cubicBezTo>
                <a:cubicBezTo>
                  <a:pt x="26712" y="22956"/>
                  <a:pt x="26918" y="22818"/>
                  <a:pt x="27034" y="22763"/>
                </a:cubicBezTo>
                <a:cubicBezTo>
                  <a:pt x="27251" y="22294"/>
                  <a:pt x="27811" y="22145"/>
                  <a:pt x="27984" y="21651"/>
                </a:cubicBezTo>
                <a:cubicBezTo>
                  <a:pt x="28259" y="21423"/>
                  <a:pt x="28646" y="21401"/>
                  <a:pt x="28899" y="21126"/>
                </a:cubicBezTo>
                <a:cubicBezTo>
                  <a:pt x="29242" y="20772"/>
                  <a:pt x="29791" y="20668"/>
                  <a:pt x="30030" y="20223"/>
                </a:cubicBezTo>
                <a:cubicBezTo>
                  <a:pt x="30236" y="20209"/>
                  <a:pt x="30399" y="20050"/>
                  <a:pt x="30294" y="19844"/>
                </a:cubicBezTo>
                <a:cubicBezTo>
                  <a:pt x="30431" y="19728"/>
                  <a:pt x="30662" y="19684"/>
                  <a:pt x="30648" y="19467"/>
                </a:cubicBezTo>
                <a:cubicBezTo>
                  <a:pt x="30890" y="19374"/>
                  <a:pt x="31017" y="19042"/>
                  <a:pt x="31212" y="18860"/>
                </a:cubicBezTo>
                <a:cubicBezTo>
                  <a:pt x="31118" y="18586"/>
                  <a:pt x="31313" y="18492"/>
                  <a:pt x="31440" y="18322"/>
                </a:cubicBezTo>
                <a:cubicBezTo>
                  <a:pt x="31519" y="18001"/>
                  <a:pt x="31599" y="17693"/>
                  <a:pt x="31725" y="17383"/>
                </a:cubicBezTo>
                <a:cubicBezTo>
                  <a:pt x="31898" y="17097"/>
                  <a:pt x="32296" y="16811"/>
                  <a:pt x="32090" y="16432"/>
                </a:cubicBezTo>
                <a:cubicBezTo>
                  <a:pt x="32126" y="16182"/>
                  <a:pt x="32253" y="15919"/>
                  <a:pt x="32423" y="15735"/>
                </a:cubicBezTo>
                <a:cubicBezTo>
                  <a:pt x="32629" y="15347"/>
                  <a:pt x="32401" y="14946"/>
                  <a:pt x="32332" y="14556"/>
                </a:cubicBezTo>
                <a:cubicBezTo>
                  <a:pt x="32607" y="13949"/>
                  <a:pt x="32321" y="13274"/>
                  <a:pt x="32079" y="12702"/>
                </a:cubicBezTo>
                <a:cubicBezTo>
                  <a:pt x="32195" y="12257"/>
                  <a:pt x="31678" y="12027"/>
                  <a:pt x="31725" y="11593"/>
                </a:cubicBezTo>
                <a:cubicBezTo>
                  <a:pt x="31555" y="10997"/>
                  <a:pt x="31461" y="10379"/>
                  <a:pt x="31255" y="9807"/>
                </a:cubicBezTo>
                <a:cubicBezTo>
                  <a:pt x="31280" y="8948"/>
                  <a:pt x="30879" y="8170"/>
                  <a:pt x="30821" y="7324"/>
                </a:cubicBezTo>
                <a:cubicBezTo>
                  <a:pt x="30594" y="6888"/>
                  <a:pt x="30352" y="6476"/>
                  <a:pt x="30236" y="5995"/>
                </a:cubicBezTo>
                <a:cubicBezTo>
                  <a:pt x="30135" y="5630"/>
                  <a:pt x="29723" y="5481"/>
                  <a:pt x="29563" y="5149"/>
                </a:cubicBezTo>
                <a:cubicBezTo>
                  <a:pt x="29470" y="5012"/>
                  <a:pt x="29459" y="4817"/>
                  <a:pt x="29344" y="4679"/>
                </a:cubicBezTo>
                <a:cubicBezTo>
                  <a:pt x="28899" y="4267"/>
                  <a:pt x="28646" y="3660"/>
                  <a:pt x="28132" y="3306"/>
                </a:cubicBezTo>
                <a:cubicBezTo>
                  <a:pt x="27902" y="2952"/>
                  <a:pt x="27627" y="2597"/>
                  <a:pt x="27215" y="2449"/>
                </a:cubicBezTo>
                <a:cubicBezTo>
                  <a:pt x="26885" y="2301"/>
                  <a:pt x="26701" y="1933"/>
                  <a:pt x="26358" y="1806"/>
                </a:cubicBezTo>
                <a:cubicBezTo>
                  <a:pt x="25842" y="1614"/>
                  <a:pt x="25386" y="1293"/>
                  <a:pt x="24905" y="1051"/>
                </a:cubicBezTo>
                <a:cubicBezTo>
                  <a:pt x="24551" y="996"/>
                  <a:pt x="24229" y="859"/>
                  <a:pt x="23966" y="617"/>
                </a:cubicBezTo>
                <a:cubicBezTo>
                  <a:pt x="23236" y="510"/>
                  <a:pt x="22544" y="199"/>
                  <a:pt x="21809" y="199"/>
                </a:cubicBezTo>
                <a:cubicBezTo>
                  <a:pt x="21750" y="199"/>
                  <a:pt x="21691" y="201"/>
                  <a:pt x="21631" y="205"/>
                </a:cubicBezTo>
                <a:cubicBezTo>
                  <a:pt x="21588" y="210"/>
                  <a:pt x="21546" y="212"/>
                  <a:pt x="21503" y="212"/>
                </a:cubicBezTo>
                <a:cubicBezTo>
                  <a:pt x="21099" y="212"/>
                  <a:pt x="20709" y="1"/>
                  <a:pt x="203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65"/>
          <p:cNvSpPr txBox="1">
            <a:spLocks noGrp="1"/>
          </p:cNvSpPr>
          <p:nvPr>
            <p:ph type="title" idx="2"/>
          </p:nvPr>
        </p:nvSpPr>
        <p:spPr>
          <a:xfrm>
            <a:off x="1242053" y="1768006"/>
            <a:ext cx="863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3" name="Google Shape;403;p65"/>
          <p:cNvSpPr txBox="1">
            <a:spLocks noGrp="1"/>
          </p:cNvSpPr>
          <p:nvPr>
            <p:ph type="subTitle" idx="1"/>
          </p:nvPr>
        </p:nvSpPr>
        <p:spPr>
          <a:xfrm>
            <a:off x="2162535" y="1623308"/>
            <a:ext cx="2336400" cy="927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Otentikasi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;</a:t>
            </a:r>
          </a:p>
          <a:p>
            <a:pPr marL="0" lvl="0" indent="0"/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meginputkan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dan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proses </a:t>
            </a:r>
            <a:r>
              <a:rPr lang="en-US" dirty="0" err="1"/>
              <a:t>selanjutnya</a:t>
            </a:r>
            <a:endParaRPr dirty="0"/>
          </a:p>
        </p:txBody>
      </p:sp>
      <p:sp>
        <p:nvSpPr>
          <p:cNvPr id="405" name="Google Shape;405;p65"/>
          <p:cNvSpPr txBox="1">
            <a:spLocks noGrp="1"/>
          </p:cNvSpPr>
          <p:nvPr>
            <p:ph type="title" idx="4"/>
          </p:nvPr>
        </p:nvSpPr>
        <p:spPr>
          <a:xfrm>
            <a:off x="4670648" y="1768006"/>
            <a:ext cx="816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6" name="Google Shape;406;p65"/>
          <p:cNvSpPr txBox="1">
            <a:spLocks noGrp="1"/>
          </p:cNvSpPr>
          <p:nvPr>
            <p:ph type="subTitle" idx="5"/>
          </p:nvPr>
        </p:nvSpPr>
        <p:spPr>
          <a:xfrm>
            <a:off x="5540159" y="1628862"/>
            <a:ext cx="2336400" cy="8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Pencarian</a:t>
            </a:r>
            <a:r>
              <a:rPr lang="en-US" dirty="0"/>
              <a:t>;</a:t>
            </a:r>
          </a:p>
          <a:p>
            <a:pPr marL="0" indent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65"/>
          <p:cNvSpPr txBox="1">
            <a:spLocks noGrp="1"/>
          </p:cNvSpPr>
          <p:nvPr>
            <p:ph type="title" idx="15"/>
          </p:nvPr>
        </p:nvSpPr>
        <p:spPr>
          <a:xfrm>
            <a:off x="2208400" y="129540"/>
            <a:ext cx="4727100" cy="927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FITUR APLIKASI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5"/>
          <p:cNvSpPr/>
          <p:nvPr/>
        </p:nvSpPr>
        <p:spPr>
          <a:xfrm>
            <a:off x="4617736" y="1706306"/>
            <a:ext cx="922425" cy="869200"/>
          </a:xfrm>
          <a:custGeom>
            <a:avLst/>
            <a:gdLst/>
            <a:ahLst/>
            <a:cxnLst/>
            <a:rect l="l" t="t" r="r" b="b"/>
            <a:pathLst>
              <a:path w="36897" h="34768" extrusionOk="0">
                <a:moveTo>
                  <a:pt x="18224" y="1"/>
                </a:moveTo>
                <a:cubicBezTo>
                  <a:pt x="17865" y="1"/>
                  <a:pt x="17489" y="133"/>
                  <a:pt x="17167" y="266"/>
                </a:cubicBezTo>
                <a:cubicBezTo>
                  <a:pt x="16961" y="219"/>
                  <a:pt x="16766" y="95"/>
                  <a:pt x="16560" y="49"/>
                </a:cubicBezTo>
                <a:cubicBezTo>
                  <a:pt x="16230" y="218"/>
                  <a:pt x="15857" y="330"/>
                  <a:pt x="15490" y="330"/>
                </a:cubicBezTo>
                <a:cubicBezTo>
                  <a:pt x="15310" y="330"/>
                  <a:pt x="15131" y="303"/>
                  <a:pt x="14959" y="244"/>
                </a:cubicBezTo>
                <a:cubicBezTo>
                  <a:pt x="14718" y="170"/>
                  <a:pt x="14471" y="136"/>
                  <a:pt x="14225" y="136"/>
                </a:cubicBezTo>
                <a:cubicBezTo>
                  <a:pt x="14013" y="136"/>
                  <a:pt x="13802" y="161"/>
                  <a:pt x="13596" y="208"/>
                </a:cubicBezTo>
                <a:cubicBezTo>
                  <a:pt x="13359" y="708"/>
                  <a:pt x="12803" y="1080"/>
                  <a:pt x="12259" y="1080"/>
                </a:cubicBezTo>
                <a:cubicBezTo>
                  <a:pt x="12017" y="1080"/>
                  <a:pt x="11777" y="1006"/>
                  <a:pt x="11569" y="837"/>
                </a:cubicBezTo>
                <a:cubicBezTo>
                  <a:pt x="11555" y="834"/>
                  <a:pt x="11542" y="833"/>
                  <a:pt x="11528" y="833"/>
                </a:cubicBezTo>
                <a:cubicBezTo>
                  <a:pt x="11346" y="833"/>
                  <a:pt x="11229" y="1097"/>
                  <a:pt x="11078" y="1194"/>
                </a:cubicBezTo>
                <a:cubicBezTo>
                  <a:pt x="10828" y="1238"/>
                  <a:pt x="10358" y="1158"/>
                  <a:pt x="10416" y="1537"/>
                </a:cubicBezTo>
                <a:cubicBezTo>
                  <a:pt x="10341" y="1811"/>
                  <a:pt x="10127" y="1871"/>
                  <a:pt x="9886" y="1871"/>
                </a:cubicBezTo>
                <a:cubicBezTo>
                  <a:pt x="9696" y="1871"/>
                  <a:pt x="9489" y="1834"/>
                  <a:pt x="9322" y="1834"/>
                </a:cubicBezTo>
                <a:cubicBezTo>
                  <a:pt x="9312" y="1834"/>
                  <a:pt x="9302" y="1834"/>
                  <a:pt x="9292" y="1834"/>
                </a:cubicBezTo>
                <a:cubicBezTo>
                  <a:pt x="8905" y="2073"/>
                  <a:pt x="8435" y="2224"/>
                  <a:pt x="8193" y="2636"/>
                </a:cubicBezTo>
                <a:cubicBezTo>
                  <a:pt x="8092" y="2828"/>
                  <a:pt x="7839" y="2795"/>
                  <a:pt x="7680" y="2922"/>
                </a:cubicBezTo>
                <a:cubicBezTo>
                  <a:pt x="7496" y="3070"/>
                  <a:pt x="7279" y="3161"/>
                  <a:pt x="7037" y="3185"/>
                </a:cubicBezTo>
                <a:cubicBezTo>
                  <a:pt x="6798" y="3608"/>
                  <a:pt x="6408" y="3905"/>
                  <a:pt x="5963" y="4089"/>
                </a:cubicBezTo>
                <a:cubicBezTo>
                  <a:pt x="5425" y="4465"/>
                  <a:pt x="5334" y="5232"/>
                  <a:pt x="4738" y="5553"/>
                </a:cubicBezTo>
                <a:cubicBezTo>
                  <a:pt x="4153" y="6012"/>
                  <a:pt x="3777" y="6698"/>
                  <a:pt x="3524" y="7385"/>
                </a:cubicBezTo>
                <a:cubicBezTo>
                  <a:pt x="3571" y="7693"/>
                  <a:pt x="3398" y="7945"/>
                  <a:pt x="3285" y="8209"/>
                </a:cubicBezTo>
                <a:cubicBezTo>
                  <a:pt x="3227" y="8198"/>
                  <a:pt x="3137" y="8198"/>
                  <a:pt x="3090" y="8198"/>
                </a:cubicBezTo>
                <a:cubicBezTo>
                  <a:pt x="2975" y="8690"/>
                  <a:pt x="2450" y="8827"/>
                  <a:pt x="2175" y="9192"/>
                </a:cubicBezTo>
                <a:cubicBezTo>
                  <a:pt x="2129" y="9376"/>
                  <a:pt x="2288" y="9536"/>
                  <a:pt x="2244" y="9709"/>
                </a:cubicBezTo>
                <a:cubicBezTo>
                  <a:pt x="2038" y="10327"/>
                  <a:pt x="1843" y="10945"/>
                  <a:pt x="1522" y="11516"/>
                </a:cubicBezTo>
                <a:cubicBezTo>
                  <a:pt x="1225" y="11881"/>
                  <a:pt x="1019" y="12304"/>
                  <a:pt x="846" y="12752"/>
                </a:cubicBezTo>
                <a:cubicBezTo>
                  <a:pt x="1189" y="13060"/>
                  <a:pt x="1121" y="13623"/>
                  <a:pt x="744" y="13873"/>
                </a:cubicBezTo>
                <a:cubicBezTo>
                  <a:pt x="527" y="13999"/>
                  <a:pt x="871" y="14205"/>
                  <a:pt x="802" y="14389"/>
                </a:cubicBezTo>
                <a:cubicBezTo>
                  <a:pt x="571" y="15133"/>
                  <a:pt x="253" y="15864"/>
                  <a:pt x="91" y="16644"/>
                </a:cubicBezTo>
                <a:cubicBezTo>
                  <a:pt x="137" y="16941"/>
                  <a:pt x="253" y="17226"/>
                  <a:pt x="434" y="17468"/>
                </a:cubicBezTo>
                <a:cubicBezTo>
                  <a:pt x="538" y="17960"/>
                  <a:pt x="195" y="18314"/>
                  <a:pt x="0" y="18715"/>
                </a:cubicBezTo>
                <a:cubicBezTo>
                  <a:pt x="102" y="19322"/>
                  <a:pt x="365" y="19973"/>
                  <a:pt x="206" y="20602"/>
                </a:cubicBezTo>
                <a:cubicBezTo>
                  <a:pt x="47" y="20901"/>
                  <a:pt x="286" y="21118"/>
                  <a:pt x="412" y="21346"/>
                </a:cubicBezTo>
                <a:cubicBezTo>
                  <a:pt x="527" y="21712"/>
                  <a:pt x="640" y="22091"/>
                  <a:pt x="733" y="22467"/>
                </a:cubicBezTo>
                <a:cubicBezTo>
                  <a:pt x="926" y="22857"/>
                  <a:pt x="1269" y="23167"/>
                  <a:pt x="1442" y="23566"/>
                </a:cubicBezTo>
                <a:cubicBezTo>
                  <a:pt x="1384" y="23785"/>
                  <a:pt x="1395" y="23991"/>
                  <a:pt x="1522" y="24197"/>
                </a:cubicBezTo>
                <a:cubicBezTo>
                  <a:pt x="1406" y="24678"/>
                  <a:pt x="1796" y="24997"/>
                  <a:pt x="1934" y="25420"/>
                </a:cubicBezTo>
                <a:cubicBezTo>
                  <a:pt x="2038" y="25650"/>
                  <a:pt x="2162" y="25889"/>
                  <a:pt x="2392" y="26027"/>
                </a:cubicBezTo>
                <a:cubicBezTo>
                  <a:pt x="2873" y="26370"/>
                  <a:pt x="3159" y="26977"/>
                  <a:pt x="3090" y="27573"/>
                </a:cubicBezTo>
                <a:cubicBezTo>
                  <a:pt x="3365" y="28054"/>
                  <a:pt x="3560" y="28567"/>
                  <a:pt x="3925" y="28979"/>
                </a:cubicBezTo>
                <a:cubicBezTo>
                  <a:pt x="4098" y="29438"/>
                  <a:pt x="4716" y="29185"/>
                  <a:pt x="4966" y="29553"/>
                </a:cubicBezTo>
                <a:cubicBezTo>
                  <a:pt x="5139" y="29814"/>
                  <a:pt x="5081" y="30226"/>
                  <a:pt x="5389" y="30388"/>
                </a:cubicBezTo>
                <a:cubicBezTo>
                  <a:pt x="5779" y="30754"/>
                  <a:pt x="6408" y="30754"/>
                  <a:pt x="6661" y="31281"/>
                </a:cubicBezTo>
                <a:cubicBezTo>
                  <a:pt x="6820" y="31682"/>
                  <a:pt x="7312" y="31545"/>
                  <a:pt x="7622" y="31762"/>
                </a:cubicBezTo>
                <a:cubicBezTo>
                  <a:pt x="7930" y="32127"/>
                  <a:pt x="8136" y="32654"/>
                  <a:pt x="8630" y="32825"/>
                </a:cubicBezTo>
                <a:cubicBezTo>
                  <a:pt x="8745" y="32886"/>
                  <a:pt x="8865" y="32909"/>
                  <a:pt x="8988" y="32909"/>
                </a:cubicBezTo>
                <a:cubicBezTo>
                  <a:pt x="9257" y="32909"/>
                  <a:pt x="9537" y="32800"/>
                  <a:pt x="9798" y="32745"/>
                </a:cubicBezTo>
                <a:cubicBezTo>
                  <a:pt x="10059" y="32756"/>
                  <a:pt x="10210" y="32904"/>
                  <a:pt x="10278" y="33146"/>
                </a:cubicBezTo>
                <a:cubicBezTo>
                  <a:pt x="10363" y="33328"/>
                  <a:pt x="10520" y="33360"/>
                  <a:pt x="10693" y="33360"/>
                </a:cubicBezTo>
                <a:cubicBezTo>
                  <a:pt x="10789" y="33360"/>
                  <a:pt x="10889" y="33350"/>
                  <a:pt x="10986" y="33350"/>
                </a:cubicBezTo>
                <a:cubicBezTo>
                  <a:pt x="11090" y="33350"/>
                  <a:pt x="11190" y="33362"/>
                  <a:pt x="11273" y="33410"/>
                </a:cubicBezTo>
                <a:cubicBezTo>
                  <a:pt x="11558" y="33500"/>
                  <a:pt x="11627" y="33844"/>
                  <a:pt x="11891" y="33959"/>
                </a:cubicBezTo>
                <a:cubicBezTo>
                  <a:pt x="12023" y="34032"/>
                  <a:pt x="12184" y="34172"/>
                  <a:pt x="12341" y="34172"/>
                </a:cubicBezTo>
                <a:cubicBezTo>
                  <a:pt x="12402" y="34172"/>
                  <a:pt x="12462" y="34151"/>
                  <a:pt x="12520" y="34096"/>
                </a:cubicBezTo>
                <a:cubicBezTo>
                  <a:pt x="12614" y="34002"/>
                  <a:pt x="12719" y="33967"/>
                  <a:pt x="12829" y="33967"/>
                </a:cubicBezTo>
                <a:cubicBezTo>
                  <a:pt x="13082" y="33967"/>
                  <a:pt x="13361" y="34153"/>
                  <a:pt x="13585" y="34234"/>
                </a:cubicBezTo>
                <a:cubicBezTo>
                  <a:pt x="13619" y="34226"/>
                  <a:pt x="13653" y="34222"/>
                  <a:pt x="13686" y="34222"/>
                </a:cubicBezTo>
                <a:cubicBezTo>
                  <a:pt x="13892" y="34222"/>
                  <a:pt x="14098" y="34356"/>
                  <a:pt x="14294" y="34415"/>
                </a:cubicBezTo>
                <a:cubicBezTo>
                  <a:pt x="14371" y="34384"/>
                  <a:pt x="14449" y="34372"/>
                  <a:pt x="14528" y="34372"/>
                </a:cubicBezTo>
                <a:cubicBezTo>
                  <a:pt x="14779" y="34372"/>
                  <a:pt x="15037" y="34495"/>
                  <a:pt x="15300" y="34495"/>
                </a:cubicBezTo>
                <a:cubicBezTo>
                  <a:pt x="15342" y="34495"/>
                  <a:pt x="15385" y="34491"/>
                  <a:pt x="15428" y="34484"/>
                </a:cubicBezTo>
                <a:cubicBezTo>
                  <a:pt x="15875" y="34528"/>
                  <a:pt x="16316" y="34768"/>
                  <a:pt x="16761" y="34768"/>
                </a:cubicBezTo>
                <a:cubicBezTo>
                  <a:pt x="16896" y="34768"/>
                  <a:pt x="17031" y="34746"/>
                  <a:pt x="17167" y="34690"/>
                </a:cubicBezTo>
                <a:cubicBezTo>
                  <a:pt x="17513" y="34565"/>
                  <a:pt x="17867" y="34521"/>
                  <a:pt x="18223" y="34521"/>
                </a:cubicBezTo>
                <a:cubicBezTo>
                  <a:pt x="18716" y="34521"/>
                  <a:pt x="19212" y="34605"/>
                  <a:pt x="19697" y="34679"/>
                </a:cubicBezTo>
                <a:cubicBezTo>
                  <a:pt x="19811" y="34699"/>
                  <a:pt x="19923" y="34708"/>
                  <a:pt x="20035" y="34708"/>
                </a:cubicBezTo>
                <a:cubicBezTo>
                  <a:pt x="20688" y="34708"/>
                  <a:pt x="21313" y="34411"/>
                  <a:pt x="21964" y="34411"/>
                </a:cubicBezTo>
                <a:cubicBezTo>
                  <a:pt x="22009" y="34411"/>
                  <a:pt x="22055" y="34412"/>
                  <a:pt x="22100" y="34415"/>
                </a:cubicBezTo>
                <a:cubicBezTo>
                  <a:pt x="22454" y="34267"/>
                  <a:pt x="22809" y="34107"/>
                  <a:pt x="23188" y="34072"/>
                </a:cubicBezTo>
                <a:cubicBezTo>
                  <a:pt x="23205" y="34073"/>
                  <a:pt x="23222" y="34074"/>
                  <a:pt x="23239" y="34074"/>
                </a:cubicBezTo>
                <a:cubicBezTo>
                  <a:pt x="23582" y="34074"/>
                  <a:pt x="23764" y="33740"/>
                  <a:pt x="24092" y="33706"/>
                </a:cubicBezTo>
                <a:cubicBezTo>
                  <a:pt x="24526" y="33591"/>
                  <a:pt x="24916" y="33341"/>
                  <a:pt x="25350" y="33193"/>
                </a:cubicBezTo>
                <a:cubicBezTo>
                  <a:pt x="25473" y="33226"/>
                  <a:pt x="25614" y="33273"/>
                  <a:pt x="25749" y="33273"/>
                </a:cubicBezTo>
                <a:cubicBezTo>
                  <a:pt x="25838" y="33273"/>
                  <a:pt x="25925" y="33252"/>
                  <a:pt x="26003" y="33193"/>
                </a:cubicBezTo>
                <a:cubicBezTo>
                  <a:pt x="26415" y="32836"/>
                  <a:pt x="27020" y="33009"/>
                  <a:pt x="27514" y="32836"/>
                </a:cubicBezTo>
                <a:cubicBezTo>
                  <a:pt x="27559" y="32842"/>
                  <a:pt x="27604" y="32845"/>
                  <a:pt x="27648" y="32845"/>
                </a:cubicBezTo>
                <a:cubicBezTo>
                  <a:pt x="28088" y="32845"/>
                  <a:pt x="28446" y="32546"/>
                  <a:pt x="28736" y="32253"/>
                </a:cubicBezTo>
                <a:cubicBezTo>
                  <a:pt x="28956" y="31979"/>
                  <a:pt x="29368" y="31921"/>
                  <a:pt x="29527" y="31589"/>
                </a:cubicBezTo>
                <a:cubicBezTo>
                  <a:pt x="29849" y="31314"/>
                  <a:pt x="30283" y="31155"/>
                  <a:pt x="30500" y="30776"/>
                </a:cubicBezTo>
                <a:cubicBezTo>
                  <a:pt x="30821" y="30548"/>
                  <a:pt x="31472" y="30776"/>
                  <a:pt x="31483" y="30226"/>
                </a:cubicBezTo>
                <a:cubicBezTo>
                  <a:pt x="31873" y="30045"/>
                  <a:pt x="31758" y="29471"/>
                  <a:pt x="32183" y="29312"/>
                </a:cubicBezTo>
                <a:cubicBezTo>
                  <a:pt x="32469" y="29196"/>
                  <a:pt x="32513" y="28853"/>
                  <a:pt x="32777" y="28729"/>
                </a:cubicBezTo>
                <a:cubicBezTo>
                  <a:pt x="32950" y="28567"/>
                  <a:pt x="33213" y="28592"/>
                  <a:pt x="33419" y="28488"/>
                </a:cubicBezTo>
                <a:cubicBezTo>
                  <a:pt x="33406" y="28133"/>
                  <a:pt x="33680" y="27892"/>
                  <a:pt x="33774" y="27573"/>
                </a:cubicBezTo>
                <a:cubicBezTo>
                  <a:pt x="33900" y="27194"/>
                  <a:pt x="34356" y="27081"/>
                  <a:pt x="34562" y="26738"/>
                </a:cubicBezTo>
                <a:cubicBezTo>
                  <a:pt x="34793" y="26485"/>
                  <a:pt x="34666" y="26106"/>
                  <a:pt x="34793" y="25810"/>
                </a:cubicBezTo>
                <a:cubicBezTo>
                  <a:pt x="34861" y="25546"/>
                  <a:pt x="35122" y="25398"/>
                  <a:pt x="35191" y="25123"/>
                </a:cubicBezTo>
                <a:cubicBezTo>
                  <a:pt x="35823" y="24711"/>
                  <a:pt x="35798" y="23785"/>
                  <a:pt x="36246" y="23222"/>
                </a:cubicBezTo>
                <a:cubicBezTo>
                  <a:pt x="36589" y="22904"/>
                  <a:pt x="36485" y="22387"/>
                  <a:pt x="36748" y="22022"/>
                </a:cubicBezTo>
                <a:cubicBezTo>
                  <a:pt x="36726" y="21643"/>
                  <a:pt x="36886" y="21187"/>
                  <a:pt x="36531" y="20934"/>
                </a:cubicBezTo>
                <a:cubicBezTo>
                  <a:pt x="36474" y="20432"/>
                  <a:pt x="36474" y="19926"/>
                  <a:pt x="36633" y="19446"/>
                </a:cubicBezTo>
                <a:cubicBezTo>
                  <a:pt x="36474" y="19264"/>
                  <a:pt x="36564" y="19069"/>
                  <a:pt x="36658" y="18874"/>
                </a:cubicBezTo>
                <a:cubicBezTo>
                  <a:pt x="36658" y="18405"/>
                  <a:pt x="36897" y="17913"/>
                  <a:pt x="36795" y="17443"/>
                </a:cubicBezTo>
                <a:cubicBezTo>
                  <a:pt x="36633" y="16919"/>
                  <a:pt x="36669" y="16369"/>
                  <a:pt x="36669" y="15831"/>
                </a:cubicBezTo>
                <a:cubicBezTo>
                  <a:pt x="36303" y="15213"/>
                  <a:pt x="36177" y="14491"/>
                  <a:pt x="35867" y="13851"/>
                </a:cubicBezTo>
                <a:cubicBezTo>
                  <a:pt x="35740" y="13507"/>
                  <a:pt x="35993" y="13255"/>
                  <a:pt x="36040" y="12958"/>
                </a:cubicBezTo>
                <a:cubicBezTo>
                  <a:pt x="35534" y="12329"/>
                  <a:pt x="35913" y="11425"/>
                  <a:pt x="35559" y="10739"/>
                </a:cubicBezTo>
                <a:cubicBezTo>
                  <a:pt x="35227" y="10338"/>
                  <a:pt x="34916" y="9915"/>
                  <a:pt x="34861" y="9376"/>
                </a:cubicBezTo>
                <a:cubicBezTo>
                  <a:pt x="34482" y="9170"/>
                  <a:pt x="34208" y="8758"/>
                  <a:pt x="34070" y="8368"/>
                </a:cubicBezTo>
                <a:cubicBezTo>
                  <a:pt x="34230" y="7899"/>
                  <a:pt x="33749" y="7704"/>
                  <a:pt x="33669" y="7316"/>
                </a:cubicBezTo>
                <a:cubicBezTo>
                  <a:pt x="33268" y="6731"/>
                  <a:pt x="32433" y="6561"/>
                  <a:pt x="32115" y="5932"/>
                </a:cubicBezTo>
                <a:cubicBezTo>
                  <a:pt x="32057" y="5495"/>
                  <a:pt x="31689" y="5210"/>
                  <a:pt x="31450" y="4877"/>
                </a:cubicBezTo>
                <a:cubicBezTo>
                  <a:pt x="30958" y="4649"/>
                  <a:pt x="30500" y="4339"/>
                  <a:pt x="30214" y="3872"/>
                </a:cubicBezTo>
                <a:cubicBezTo>
                  <a:pt x="29997" y="3482"/>
                  <a:pt x="29448" y="3529"/>
                  <a:pt x="29184" y="3185"/>
                </a:cubicBezTo>
                <a:cubicBezTo>
                  <a:pt x="29149" y="3163"/>
                  <a:pt x="29116" y="3154"/>
                  <a:pt x="29086" y="3154"/>
                </a:cubicBezTo>
                <a:cubicBezTo>
                  <a:pt x="28958" y="3154"/>
                  <a:pt x="28866" y="3314"/>
                  <a:pt x="28737" y="3314"/>
                </a:cubicBezTo>
                <a:cubicBezTo>
                  <a:pt x="28709" y="3314"/>
                  <a:pt x="28679" y="3306"/>
                  <a:pt x="28646" y="3287"/>
                </a:cubicBezTo>
                <a:cubicBezTo>
                  <a:pt x="28589" y="3295"/>
                  <a:pt x="28534" y="3299"/>
                  <a:pt x="28480" y="3299"/>
                </a:cubicBezTo>
                <a:cubicBezTo>
                  <a:pt x="27735" y="3299"/>
                  <a:pt x="27153" y="2594"/>
                  <a:pt x="26759" y="2018"/>
                </a:cubicBezTo>
                <a:cubicBezTo>
                  <a:pt x="26209" y="1834"/>
                  <a:pt x="25784" y="1411"/>
                  <a:pt x="25259" y="1180"/>
                </a:cubicBezTo>
                <a:cubicBezTo>
                  <a:pt x="25140" y="1303"/>
                  <a:pt x="25009" y="1348"/>
                  <a:pt x="24873" y="1348"/>
                </a:cubicBezTo>
                <a:cubicBezTo>
                  <a:pt x="24574" y="1348"/>
                  <a:pt x="24251" y="1130"/>
                  <a:pt x="23976" y="1021"/>
                </a:cubicBezTo>
                <a:cubicBezTo>
                  <a:pt x="23916" y="975"/>
                  <a:pt x="23853" y="962"/>
                  <a:pt x="23788" y="962"/>
                </a:cubicBezTo>
                <a:cubicBezTo>
                  <a:pt x="23701" y="962"/>
                  <a:pt x="23610" y="987"/>
                  <a:pt x="23521" y="987"/>
                </a:cubicBezTo>
                <a:cubicBezTo>
                  <a:pt x="23462" y="987"/>
                  <a:pt x="23404" y="976"/>
                  <a:pt x="23347" y="941"/>
                </a:cubicBezTo>
                <a:cubicBezTo>
                  <a:pt x="23304" y="920"/>
                  <a:pt x="23262" y="911"/>
                  <a:pt x="23219" y="911"/>
                </a:cubicBezTo>
                <a:cubicBezTo>
                  <a:pt x="23082" y="911"/>
                  <a:pt x="22948" y="998"/>
                  <a:pt x="22815" y="998"/>
                </a:cubicBezTo>
                <a:cubicBezTo>
                  <a:pt x="22770" y="998"/>
                  <a:pt x="22726" y="989"/>
                  <a:pt x="22682" y="963"/>
                </a:cubicBezTo>
                <a:cubicBezTo>
                  <a:pt x="22458" y="839"/>
                  <a:pt x="22196" y="756"/>
                  <a:pt x="21938" y="756"/>
                </a:cubicBezTo>
                <a:cubicBezTo>
                  <a:pt x="21842" y="756"/>
                  <a:pt x="21746" y="768"/>
                  <a:pt x="21652" y="793"/>
                </a:cubicBezTo>
                <a:cubicBezTo>
                  <a:pt x="21457" y="818"/>
                  <a:pt x="21262" y="831"/>
                  <a:pt x="21067" y="831"/>
                </a:cubicBezTo>
                <a:cubicBezTo>
                  <a:pt x="20292" y="831"/>
                  <a:pt x="19531" y="627"/>
                  <a:pt x="18873" y="197"/>
                </a:cubicBezTo>
                <a:cubicBezTo>
                  <a:pt x="18676" y="55"/>
                  <a:pt x="18454" y="1"/>
                  <a:pt x="182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65"/>
          <p:cNvSpPr/>
          <p:nvPr/>
        </p:nvSpPr>
        <p:spPr>
          <a:xfrm>
            <a:off x="1184971" y="1718574"/>
            <a:ext cx="977565" cy="869199"/>
          </a:xfrm>
          <a:custGeom>
            <a:avLst/>
            <a:gdLst/>
            <a:ahLst/>
            <a:cxnLst/>
            <a:rect l="l" t="t" r="r" b="b"/>
            <a:pathLst>
              <a:path w="32629" h="28193" extrusionOk="0">
                <a:moveTo>
                  <a:pt x="20314" y="1"/>
                </a:moveTo>
                <a:cubicBezTo>
                  <a:pt x="20197" y="1"/>
                  <a:pt x="20080" y="19"/>
                  <a:pt x="19961" y="68"/>
                </a:cubicBezTo>
                <a:cubicBezTo>
                  <a:pt x="19807" y="133"/>
                  <a:pt x="19651" y="151"/>
                  <a:pt x="19493" y="151"/>
                </a:cubicBezTo>
                <a:cubicBezTo>
                  <a:pt x="19304" y="151"/>
                  <a:pt x="19113" y="125"/>
                  <a:pt x="18923" y="125"/>
                </a:cubicBezTo>
                <a:cubicBezTo>
                  <a:pt x="18799" y="125"/>
                  <a:pt x="18675" y="136"/>
                  <a:pt x="18552" y="172"/>
                </a:cubicBezTo>
                <a:cubicBezTo>
                  <a:pt x="18490" y="167"/>
                  <a:pt x="18429" y="164"/>
                  <a:pt x="18367" y="164"/>
                </a:cubicBezTo>
                <a:cubicBezTo>
                  <a:pt x="17877" y="164"/>
                  <a:pt x="17380" y="312"/>
                  <a:pt x="16882" y="331"/>
                </a:cubicBezTo>
                <a:cubicBezTo>
                  <a:pt x="16778" y="352"/>
                  <a:pt x="16675" y="360"/>
                  <a:pt x="16573" y="360"/>
                </a:cubicBezTo>
                <a:cubicBezTo>
                  <a:pt x="16266" y="360"/>
                  <a:pt x="15964" y="289"/>
                  <a:pt x="15655" y="289"/>
                </a:cubicBezTo>
                <a:cubicBezTo>
                  <a:pt x="15568" y="289"/>
                  <a:pt x="15481" y="295"/>
                  <a:pt x="15393" y="309"/>
                </a:cubicBezTo>
                <a:cubicBezTo>
                  <a:pt x="15248" y="293"/>
                  <a:pt x="15103" y="288"/>
                  <a:pt x="14957" y="288"/>
                </a:cubicBezTo>
                <a:cubicBezTo>
                  <a:pt x="14643" y="288"/>
                  <a:pt x="14327" y="313"/>
                  <a:pt x="14008" y="313"/>
                </a:cubicBezTo>
                <a:cubicBezTo>
                  <a:pt x="13939" y="313"/>
                  <a:pt x="13871" y="312"/>
                  <a:pt x="13803" y="309"/>
                </a:cubicBezTo>
                <a:cubicBezTo>
                  <a:pt x="13619" y="447"/>
                  <a:pt x="13380" y="502"/>
                  <a:pt x="13163" y="559"/>
                </a:cubicBezTo>
                <a:cubicBezTo>
                  <a:pt x="13062" y="522"/>
                  <a:pt x="12956" y="504"/>
                  <a:pt x="12850" y="504"/>
                </a:cubicBezTo>
                <a:cubicBezTo>
                  <a:pt x="12667" y="504"/>
                  <a:pt x="12481" y="557"/>
                  <a:pt x="12314" y="653"/>
                </a:cubicBezTo>
                <a:cubicBezTo>
                  <a:pt x="11960" y="675"/>
                  <a:pt x="11572" y="664"/>
                  <a:pt x="11284" y="914"/>
                </a:cubicBezTo>
                <a:cubicBezTo>
                  <a:pt x="10941" y="1007"/>
                  <a:pt x="10575" y="1076"/>
                  <a:pt x="10290" y="1293"/>
                </a:cubicBezTo>
                <a:cubicBezTo>
                  <a:pt x="10199" y="1408"/>
                  <a:pt x="10048" y="1419"/>
                  <a:pt x="9911" y="1452"/>
                </a:cubicBezTo>
                <a:cubicBezTo>
                  <a:pt x="9581" y="1636"/>
                  <a:pt x="9202" y="1795"/>
                  <a:pt x="8974" y="2106"/>
                </a:cubicBezTo>
                <a:cubicBezTo>
                  <a:pt x="8859" y="2106"/>
                  <a:pt x="8743" y="2117"/>
                  <a:pt x="8664" y="2185"/>
                </a:cubicBezTo>
                <a:cubicBezTo>
                  <a:pt x="8161" y="2540"/>
                  <a:pt x="7634" y="2850"/>
                  <a:pt x="7084" y="3125"/>
                </a:cubicBezTo>
                <a:cubicBezTo>
                  <a:pt x="6867" y="3432"/>
                  <a:pt x="6502" y="3570"/>
                  <a:pt x="6216" y="3776"/>
                </a:cubicBezTo>
                <a:cubicBezTo>
                  <a:pt x="5609" y="4119"/>
                  <a:pt x="5255" y="4817"/>
                  <a:pt x="4579" y="5116"/>
                </a:cubicBezTo>
                <a:cubicBezTo>
                  <a:pt x="4373" y="5446"/>
                  <a:pt x="3994" y="5665"/>
                  <a:pt x="3788" y="5995"/>
                </a:cubicBezTo>
                <a:cubicBezTo>
                  <a:pt x="3058" y="6671"/>
                  <a:pt x="2701" y="7701"/>
                  <a:pt x="2118" y="8514"/>
                </a:cubicBezTo>
                <a:cubicBezTo>
                  <a:pt x="1808" y="9005"/>
                  <a:pt x="1500" y="9555"/>
                  <a:pt x="1432" y="10129"/>
                </a:cubicBezTo>
                <a:cubicBezTo>
                  <a:pt x="940" y="11260"/>
                  <a:pt x="481" y="12439"/>
                  <a:pt x="322" y="13675"/>
                </a:cubicBezTo>
                <a:cubicBezTo>
                  <a:pt x="253" y="13985"/>
                  <a:pt x="322" y="14339"/>
                  <a:pt x="149" y="14636"/>
                </a:cubicBezTo>
                <a:cubicBezTo>
                  <a:pt x="58" y="15334"/>
                  <a:pt x="69" y="16045"/>
                  <a:pt x="1" y="16743"/>
                </a:cubicBezTo>
                <a:cubicBezTo>
                  <a:pt x="160" y="17737"/>
                  <a:pt x="311" y="18723"/>
                  <a:pt x="539" y="19695"/>
                </a:cubicBezTo>
                <a:cubicBezTo>
                  <a:pt x="745" y="20050"/>
                  <a:pt x="998" y="20382"/>
                  <a:pt x="1121" y="20783"/>
                </a:cubicBezTo>
                <a:cubicBezTo>
                  <a:pt x="1164" y="20894"/>
                  <a:pt x="1219" y="21074"/>
                  <a:pt x="1316" y="21074"/>
                </a:cubicBezTo>
                <a:cubicBezTo>
                  <a:pt x="1349" y="21074"/>
                  <a:pt x="1387" y="21053"/>
                  <a:pt x="1432" y="21000"/>
                </a:cubicBezTo>
                <a:cubicBezTo>
                  <a:pt x="1797" y="21423"/>
                  <a:pt x="1890" y="22110"/>
                  <a:pt x="2426" y="22373"/>
                </a:cubicBezTo>
                <a:cubicBezTo>
                  <a:pt x="2758" y="22659"/>
                  <a:pt x="2758" y="23175"/>
                  <a:pt x="3113" y="23436"/>
                </a:cubicBezTo>
                <a:cubicBezTo>
                  <a:pt x="3401" y="23642"/>
                  <a:pt x="3456" y="24137"/>
                  <a:pt x="3835" y="24170"/>
                </a:cubicBezTo>
                <a:cubicBezTo>
                  <a:pt x="4121" y="24502"/>
                  <a:pt x="4568" y="24661"/>
                  <a:pt x="4796" y="25040"/>
                </a:cubicBezTo>
                <a:cubicBezTo>
                  <a:pt x="5335" y="25246"/>
                  <a:pt x="5815" y="25579"/>
                  <a:pt x="6285" y="25908"/>
                </a:cubicBezTo>
                <a:cubicBezTo>
                  <a:pt x="6708" y="26161"/>
                  <a:pt x="7268" y="26197"/>
                  <a:pt x="7658" y="26526"/>
                </a:cubicBezTo>
                <a:cubicBezTo>
                  <a:pt x="8526" y="26848"/>
                  <a:pt x="9419" y="27227"/>
                  <a:pt x="10347" y="27419"/>
                </a:cubicBezTo>
                <a:cubicBezTo>
                  <a:pt x="10628" y="27463"/>
                  <a:pt x="10827" y="27743"/>
                  <a:pt x="11129" y="27743"/>
                </a:cubicBezTo>
                <a:cubicBezTo>
                  <a:pt x="11147" y="27743"/>
                  <a:pt x="11164" y="27742"/>
                  <a:pt x="11182" y="27740"/>
                </a:cubicBezTo>
                <a:cubicBezTo>
                  <a:pt x="11234" y="27723"/>
                  <a:pt x="11282" y="27716"/>
                  <a:pt x="11328" y="27716"/>
                </a:cubicBezTo>
                <a:cubicBezTo>
                  <a:pt x="11589" y="27716"/>
                  <a:pt x="11774" y="27958"/>
                  <a:pt x="12017" y="28026"/>
                </a:cubicBezTo>
                <a:cubicBezTo>
                  <a:pt x="12161" y="27975"/>
                  <a:pt x="12306" y="27958"/>
                  <a:pt x="12451" y="27958"/>
                </a:cubicBezTo>
                <a:cubicBezTo>
                  <a:pt x="12749" y="27958"/>
                  <a:pt x="13048" y="28031"/>
                  <a:pt x="13346" y="28031"/>
                </a:cubicBezTo>
                <a:cubicBezTo>
                  <a:pt x="13457" y="28031"/>
                  <a:pt x="13567" y="28021"/>
                  <a:pt x="13676" y="27993"/>
                </a:cubicBezTo>
                <a:cubicBezTo>
                  <a:pt x="13905" y="28103"/>
                  <a:pt x="14167" y="28166"/>
                  <a:pt x="14426" y="28166"/>
                </a:cubicBezTo>
                <a:cubicBezTo>
                  <a:pt x="14569" y="28166"/>
                  <a:pt x="14710" y="28147"/>
                  <a:pt x="14844" y="28106"/>
                </a:cubicBezTo>
                <a:cubicBezTo>
                  <a:pt x="15176" y="28119"/>
                  <a:pt x="15498" y="28163"/>
                  <a:pt x="15830" y="28188"/>
                </a:cubicBezTo>
                <a:cubicBezTo>
                  <a:pt x="15857" y="28191"/>
                  <a:pt x="15885" y="28193"/>
                  <a:pt x="15912" y="28193"/>
                </a:cubicBezTo>
                <a:cubicBezTo>
                  <a:pt x="16182" y="28193"/>
                  <a:pt x="16436" y="28044"/>
                  <a:pt x="16696" y="28044"/>
                </a:cubicBezTo>
                <a:cubicBezTo>
                  <a:pt x="16758" y="28044"/>
                  <a:pt x="16819" y="28052"/>
                  <a:pt x="16882" y="28073"/>
                </a:cubicBezTo>
                <a:cubicBezTo>
                  <a:pt x="18027" y="27798"/>
                  <a:pt x="19285" y="27889"/>
                  <a:pt x="20315" y="27271"/>
                </a:cubicBezTo>
                <a:cubicBezTo>
                  <a:pt x="20385" y="27288"/>
                  <a:pt x="20451" y="27295"/>
                  <a:pt x="20515" y="27295"/>
                </a:cubicBezTo>
                <a:cubicBezTo>
                  <a:pt x="20965" y="27295"/>
                  <a:pt x="21285" y="26910"/>
                  <a:pt x="21678" y="26710"/>
                </a:cubicBezTo>
                <a:cubicBezTo>
                  <a:pt x="21720" y="26719"/>
                  <a:pt x="21760" y="26723"/>
                  <a:pt x="21799" y="26723"/>
                </a:cubicBezTo>
                <a:cubicBezTo>
                  <a:pt x="22235" y="26723"/>
                  <a:pt x="22487" y="26225"/>
                  <a:pt x="22845" y="26046"/>
                </a:cubicBezTo>
                <a:cubicBezTo>
                  <a:pt x="23290" y="25886"/>
                  <a:pt x="23669" y="25601"/>
                  <a:pt x="24070" y="25373"/>
                </a:cubicBezTo>
                <a:cubicBezTo>
                  <a:pt x="24367" y="25211"/>
                  <a:pt x="24424" y="24799"/>
                  <a:pt x="24757" y="24686"/>
                </a:cubicBezTo>
                <a:cubicBezTo>
                  <a:pt x="25191" y="24560"/>
                  <a:pt x="25191" y="23953"/>
                  <a:pt x="25636" y="23884"/>
                </a:cubicBezTo>
                <a:cubicBezTo>
                  <a:pt x="25979" y="23620"/>
                  <a:pt x="26484" y="23483"/>
                  <a:pt x="26611" y="23013"/>
                </a:cubicBezTo>
                <a:cubicBezTo>
                  <a:pt x="26712" y="22956"/>
                  <a:pt x="26918" y="22818"/>
                  <a:pt x="27034" y="22763"/>
                </a:cubicBezTo>
                <a:cubicBezTo>
                  <a:pt x="27251" y="22294"/>
                  <a:pt x="27811" y="22145"/>
                  <a:pt x="27984" y="21651"/>
                </a:cubicBezTo>
                <a:cubicBezTo>
                  <a:pt x="28259" y="21423"/>
                  <a:pt x="28646" y="21401"/>
                  <a:pt x="28899" y="21126"/>
                </a:cubicBezTo>
                <a:cubicBezTo>
                  <a:pt x="29242" y="20772"/>
                  <a:pt x="29791" y="20668"/>
                  <a:pt x="30030" y="20223"/>
                </a:cubicBezTo>
                <a:cubicBezTo>
                  <a:pt x="30236" y="20209"/>
                  <a:pt x="30399" y="20050"/>
                  <a:pt x="30294" y="19844"/>
                </a:cubicBezTo>
                <a:cubicBezTo>
                  <a:pt x="30431" y="19728"/>
                  <a:pt x="30662" y="19684"/>
                  <a:pt x="30648" y="19467"/>
                </a:cubicBezTo>
                <a:cubicBezTo>
                  <a:pt x="30890" y="19374"/>
                  <a:pt x="31017" y="19042"/>
                  <a:pt x="31212" y="18860"/>
                </a:cubicBezTo>
                <a:cubicBezTo>
                  <a:pt x="31118" y="18586"/>
                  <a:pt x="31313" y="18492"/>
                  <a:pt x="31440" y="18322"/>
                </a:cubicBezTo>
                <a:cubicBezTo>
                  <a:pt x="31519" y="18001"/>
                  <a:pt x="31599" y="17693"/>
                  <a:pt x="31725" y="17383"/>
                </a:cubicBezTo>
                <a:cubicBezTo>
                  <a:pt x="31898" y="17097"/>
                  <a:pt x="32296" y="16811"/>
                  <a:pt x="32090" y="16432"/>
                </a:cubicBezTo>
                <a:cubicBezTo>
                  <a:pt x="32126" y="16182"/>
                  <a:pt x="32253" y="15919"/>
                  <a:pt x="32423" y="15735"/>
                </a:cubicBezTo>
                <a:cubicBezTo>
                  <a:pt x="32629" y="15347"/>
                  <a:pt x="32401" y="14946"/>
                  <a:pt x="32332" y="14556"/>
                </a:cubicBezTo>
                <a:cubicBezTo>
                  <a:pt x="32607" y="13949"/>
                  <a:pt x="32321" y="13274"/>
                  <a:pt x="32079" y="12702"/>
                </a:cubicBezTo>
                <a:cubicBezTo>
                  <a:pt x="32195" y="12257"/>
                  <a:pt x="31678" y="12027"/>
                  <a:pt x="31725" y="11593"/>
                </a:cubicBezTo>
                <a:cubicBezTo>
                  <a:pt x="31555" y="10997"/>
                  <a:pt x="31461" y="10379"/>
                  <a:pt x="31255" y="9807"/>
                </a:cubicBezTo>
                <a:cubicBezTo>
                  <a:pt x="31280" y="8948"/>
                  <a:pt x="30879" y="8170"/>
                  <a:pt x="30821" y="7324"/>
                </a:cubicBezTo>
                <a:cubicBezTo>
                  <a:pt x="30594" y="6888"/>
                  <a:pt x="30352" y="6476"/>
                  <a:pt x="30236" y="5995"/>
                </a:cubicBezTo>
                <a:cubicBezTo>
                  <a:pt x="30135" y="5630"/>
                  <a:pt x="29723" y="5481"/>
                  <a:pt x="29563" y="5149"/>
                </a:cubicBezTo>
                <a:cubicBezTo>
                  <a:pt x="29470" y="5012"/>
                  <a:pt x="29459" y="4817"/>
                  <a:pt x="29344" y="4679"/>
                </a:cubicBezTo>
                <a:cubicBezTo>
                  <a:pt x="28899" y="4267"/>
                  <a:pt x="28646" y="3660"/>
                  <a:pt x="28132" y="3306"/>
                </a:cubicBezTo>
                <a:cubicBezTo>
                  <a:pt x="27902" y="2952"/>
                  <a:pt x="27627" y="2597"/>
                  <a:pt x="27215" y="2449"/>
                </a:cubicBezTo>
                <a:cubicBezTo>
                  <a:pt x="26885" y="2301"/>
                  <a:pt x="26701" y="1933"/>
                  <a:pt x="26358" y="1806"/>
                </a:cubicBezTo>
                <a:cubicBezTo>
                  <a:pt x="25842" y="1614"/>
                  <a:pt x="25386" y="1293"/>
                  <a:pt x="24905" y="1051"/>
                </a:cubicBezTo>
                <a:cubicBezTo>
                  <a:pt x="24551" y="996"/>
                  <a:pt x="24229" y="859"/>
                  <a:pt x="23966" y="617"/>
                </a:cubicBezTo>
                <a:cubicBezTo>
                  <a:pt x="23236" y="510"/>
                  <a:pt x="22544" y="199"/>
                  <a:pt x="21809" y="199"/>
                </a:cubicBezTo>
                <a:cubicBezTo>
                  <a:pt x="21750" y="199"/>
                  <a:pt x="21691" y="201"/>
                  <a:pt x="21631" y="205"/>
                </a:cubicBezTo>
                <a:cubicBezTo>
                  <a:pt x="21588" y="210"/>
                  <a:pt x="21546" y="212"/>
                  <a:pt x="21503" y="212"/>
                </a:cubicBezTo>
                <a:cubicBezTo>
                  <a:pt x="21099" y="212"/>
                  <a:pt x="20709" y="1"/>
                  <a:pt x="203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65"/>
          <p:cNvSpPr txBox="1">
            <a:spLocks noGrp="1"/>
          </p:cNvSpPr>
          <p:nvPr>
            <p:ph type="title" idx="2"/>
          </p:nvPr>
        </p:nvSpPr>
        <p:spPr>
          <a:xfrm>
            <a:off x="1242053" y="1768006"/>
            <a:ext cx="863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3" name="Google Shape;403;p65"/>
          <p:cNvSpPr txBox="1">
            <a:spLocks noGrp="1"/>
          </p:cNvSpPr>
          <p:nvPr>
            <p:ph type="subTitle" idx="1"/>
          </p:nvPr>
        </p:nvSpPr>
        <p:spPr>
          <a:xfrm>
            <a:off x="2163838" y="1576291"/>
            <a:ext cx="2336400" cy="844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Setelah program di compile dan run user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perintahkan</a:t>
            </a:r>
            <a:r>
              <a:rPr lang="en-US" dirty="0"/>
              <a:t> </a:t>
            </a:r>
            <a:r>
              <a:rPr lang="en-US" dirty="0" err="1"/>
              <a:t>meninputkan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dan ID</a:t>
            </a:r>
            <a:endParaRPr dirty="0"/>
          </a:p>
        </p:txBody>
      </p:sp>
      <p:sp>
        <p:nvSpPr>
          <p:cNvPr id="405" name="Google Shape;405;p65"/>
          <p:cNvSpPr txBox="1">
            <a:spLocks noGrp="1"/>
          </p:cNvSpPr>
          <p:nvPr>
            <p:ph type="title" idx="4"/>
          </p:nvPr>
        </p:nvSpPr>
        <p:spPr>
          <a:xfrm>
            <a:off x="4670648" y="1768006"/>
            <a:ext cx="816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6" name="Google Shape;406;p65"/>
          <p:cNvSpPr txBox="1">
            <a:spLocks noGrp="1"/>
          </p:cNvSpPr>
          <p:nvPr>
            <p:ph type="subTitle" idx="5"/>
          </p:nvPr>
        </p:nvSpPr>
        <p:spPr>
          <a:xfrm>
            <a:off x="5540159" y="1628862"/>
            <a:ext cx="2919734" cy="8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Kemudian</a:t>
            </a:r>
            <a:r>
              <a:rPr lang="en-US" dirty="0"/>
              <a:t> user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mana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dijadwal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menjadwal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senin</a:t>
            </a:r>
            <a:r>
              <a:rPr lang="en-US" dirty="0"/>
              <a:t>, user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dan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65"/>
          <p:cNvSpPr txBox="1">
            <a:spLocks noGrp="1"/>
          </p:cNvSpPr>
          <p:nvPr>
            <p:ph type="title" idx="15"/>
          </p:nvPr>
        </p:nvSpPr>
        <p:spPr>
          <a:xfrm>
            <a:off x="2208400" y="129540"/>
            <a:ext cx="4727100" cy="927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KERJA APLIKASI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559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3241985" y="68580"/>
            <a:ext cx="4594800" cy="58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SKETSA ANTAR MUKA APLIKASI</a:t>
            </a:r>
            <a:endParaRPr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E9A3-0E1B-C2F2-A266-D75A9218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424" y="3792896"/>
            <a:ext cx="4987615" cy="1350604"/>
          </a:xfrm>
        </p:spPr>
        <p:txBody>
          <a:bodyPr/>
          <a:lstStyle/>
          <a:p>
            <a:pPr marL="139700" indent="0">
              <a:buNone/>
            </a:pP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Deskripsi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Tampilan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awal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menampilkan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judul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program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“JADWAL HARIAN SEDERHANA"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diikuti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berbagai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pilihan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menu.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Pengguna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diminta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memasukkan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nama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kaertu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ID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pilihan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menu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input,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selanjutnya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meninputkan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angka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Hari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 yang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ingin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dipilih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Proses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diakhiri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mengisi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jadwal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0EDAC-5ABB-4D3A-A7DD-359159BB91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2799" y="853439"/>
            <a:ext cx="5229013" cy="2587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4270685" y="99060"/>
            <a:ext cx="4594800" cy="58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SCREENSHOT CODING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61079-A38F-45D5-A91D-EC7F007BBC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23870" y="611505"/>
            <a:ext cx="6120130" cy="443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0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4270685" y="99060"/>
            <a:ext cx="4594800" cy="58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SCREENSHOT CODING</a:t>
            </a:r>
            <a:endParaRPr sz="2000" dirty="0"/>
          </a:p>
        </p:txBody>
      </p:sp>
      <p:sp>
        <p:nvSpPr>
          <p:cNvPr id="4" name="Google Shape;488;p72">
            <a:extLst>
              <a:ext uri="{FF2B5EF4-FFF2-40B4-BE49-F238E27FC236}">
                <a16:creationId xmlns:a16="http://schemas.microsoft.com/office/drawing/2014/main" id="{CA51A9E3-3D40-B5DF-5FFB-8BFFDDD87AE6}"/>
              </a:ext>
            </a:extLst>
          </p:cNvPr>
          <p:cNvSpPr txBox="1">
            <a:spLocks/>
          </p:cNvSpPr>
          <p:nvPr/>
        </p:nvSpPr>
        <p:spPr>
          <a:xfrm>
            <a:off x="278515" y="2348230"/>
            <a:ext cx="2297045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ice"/>
              <a:buNone/>
              <a:defRPr sz="3300" b="0" i="0" u="none" strike="noStrike" cap="none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400" dirty="0"/>
              <a:t>Gambar </a:t>
            </a:r>
            <a:r>
              <a:rPr lang="en-US" sz="1400" dirty="0" err="1"/>
              <a:t>Ouput</a:t>
            </a:r>
            <a:r>
              <a:rPr lang="en-US" sz="1400" dirty="0"/>
              <a:t> Program </a:t>
            </a:r>
            <a:r>
              <a:rPr lang="en-US" sz="1400" dirty="0" err="1"/>
              <a:t>Antarmuka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E219F-E120-4AE4-8A45-5799BEE0A3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43186"/>
            <a:ext cx="283337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9D69A1-8A4A-4F39-BB1F-D291BE02A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479" y="685800"/>
            <a:ext cx="5646909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8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4042085" y="228600"/>
            <a:ext cx="4594800" cy="58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HASIL PROGRAM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313E3-BDDE-4C70-8C97-D1725FAC6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217" y="1006145"/>
            <a:ext cx="4837755" cy="326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3860225" y="0"/>
            <a:ext cx="4594800" cy="58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HASIL PROGRAM</a:t>
            </a:r>
            <a:endParaRPr sz="2000" dirty="0"/>
          </a:p>
        </p:txBody>
      </p:sp>
      <p:sp>
        <p:nvSpPr>
          <p:cNvPr id="4" name="Google Shape;488;p72">
            <a:extLst>
              <a:ext uri="{FF2B5EF4-FFF2-40B4-BE49-F238E27FC236}">
                <a16:creationId xmlns:a16="http://schemas.microsoft.com/office/drawing/2014/main" id="{F51D60E0-6870-7C5A-BC6C-7E98EBD25C8E}"/>
              </a:ext>
            </a:extLst>
          </p:cNvPr>
          <p:cNvSpPr txBox="1">
            <a:spLocks/>
          </p:cNvSpPr>
          <p:nvPr/>
        </p:nvSpPr>
        <p:spPr>
          <a:xfrm>
            <a:off x="1280160" y="3921760"/>
            <a:ext cx="7764780" cy="10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ice"/>
              <a:buNone/>
              <a:defRPr sz="3300" b="0" i="0" u="none" strike="noStrike" cap="none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 err="1"/>
              <a:t>Deskripsi</a:t>
            </a:r>
            <a:r>
              <a:rPr lang="en-US" sz="1200" dirty="0"/>
              <a:t>: Program </a:t>
            </a:r>
            <a:r>
              <a:rPr lang="en-US" sz="1200" dirty="0" err="1"/>
              <a:t>dimulai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menu,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menunggu</a:t>
            </a:r>
            <a:r>
              <a:rPr lang="en-US" sz="1200" dirty="0"/>
              <a:t> input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opsi</a:t>
            </a:r>
            <a:r>
              <a:rPr lang="en-US" sz="1200" dirty="0"/>
              <a:t> menu yang </a:t>
            </a:r>
            <a:r>
              <a:rPr lang="en-US" sz="1200" dirty="0" err="1"/>
              <a:t>tersedia</a:t>
            </a:r>
            <a:r>
              <a:rPr lang="en-US" sz="1200" dirty="0"/>
              <a:t>.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,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memasukkan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1. Setelah </a:t>
            </a:r>
            <a:r>
              <a:rPr lang="en-US" sz="1200" dirty="0" err="1"/>
              <a:t>itu</a:t>
            </a:r>
            <a:r>
              <a:rPr lang="en-US" sz="1200" dirty="0"/>
              <a:t>,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diminta</a:t>
            </a:r>
            <a:r>
              <a:rPr lang="en-US" sz="1200" dirty="0"/>
              <a:t> </a:t>
            </a:r>
            <a:r>
              <a:rPr lang="en-US" sz="1200" dirty="0" err="1"/>
              <a:t>menginputkan</a:t>
            </a:r>
            <a:r>
              <a:rPr lang="en-US" sz="1200" dirty="0"/>
              <a:t> </a:t>
            </a:r>
            <a:r>
              <a:rPr lang="en-US" sz="1200" dirty="0" err="1"/>
              <a:t>aktivitas</a:t>
            </a:r>
            <a:r>
              <a:rPr lang="en-US" sz="1200" dirty="0"/>
              <a:t> </a:t>
            </a:r>
            <a:r>
              <a:rPr lang="en-US" sz="1200" dirty="0" err="1"/>
              <a:t>apa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di </a:t>
            </a:r>
            <a:r>
              <a:rPr lang="en-US" sz="1200" dirty="0" err="1"/>
              <a:t>hari</a:t>
            </a:r>
            <a:r>
              <a:rPr lang="en-US" sz="1200" dirty="0"/>
              <a:t> yang </a:t>
            </a:r>
            <a:r>
              <a:rPr lang="en-US" sz="1200" dirty="0" err="1"/>
              <a:t>dipilih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AA4AB-B67C-47A7-A172-0A28ACD12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474" y="586740"/>
            <a:ext cx="5433531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5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color Company Profile XL by Slidesgo">
  <a:themeElements>
    <a:clrScheme name="Simple Light">
      <a:dk1>
        <a:srgbClr val="343953"/>
      </a:dk1>
      <a:lt1>
        <a:srgbClr val="FFFFFF"/>
      </a:lt1>
      <a:dk2>
        <a:srgbClr val="F0EFF8"/>
      </a:dk2>
      <a:lt2>
        <a:srgbClr val="A9C0E5"/>
      </a:lt2>
      <a:accent1>
        <a:srgbClr val="D9E5F8"/>
      </a:accent1>
      <a:accent2>
        <a:srgbClr val="CBCDE7"/>
      </a:accent2>
      <a:accent3>
        <a:srgbClr val="9F9DC9"/>
      </a:accent3>
      <a:accent4>
        <a:srgbClr val="FBEDB4"/>
      </a:accent4>
      <a:accent5>
        <a:srgbClr val="FFF7D6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313</Words>
  <Application>Microsoft Office PowerPoint</Application>
  <PresentationFormat>On-screen Show (16:9)</PresentationFormat>
  <Paragraphs>38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Bebas Neue</vt:lpstr>
      <vt:lpstr>Work Sans</vt:lpstr>
      <vt:lpstr>Arial</vt:lpstr>
      <vt:lpstr>Alice</vt:lpstr>
      <vt:lpstr>Times New Roman</vt:lpstr>
      <vt:lpstr>Watercolor Company Profile XL by Slidesgo</vt:lpstr>
      <vt:lpstr>DASAR SISTEM KOMPUTER  PERPUSTAKAAN SEDERHANA</vt:lpstr>
      <vt:lpstr>01</vt:lpstr>
      <vt:lpstr>01</vt:lpstr>
      <vt:lpstr>01</vt:lpstr>
      <vt:lpstr>SKETSA ANTAR MUKA APLIKASI</vt:lpstr>
      <vt:lpstr>SCREENSHOT CODING</vt:lpstr>
      <vt:lpstr>SCREENSHOT CODING</vt:lpstr>
      <vt:lpstr>HASIL PROGRAM</vt:lpstr>
      <vt:lpstr>HASIL PROGRAM</vt:lpstr>
      <vt:lpstr>SCREENSHOT TAMPILAN GITHUB</vt:lpstr>
      <vt:lpstr>SCREENSHOT TAMPILAN GITHUB</vt:lpstr>
      <vt:lpstr>SCREENSHOT TAMPILAN GITHUB</vt:lpstr>
      <vt:lpstr>SCREENSHOT TAMPILAN GITHUB</vt:lpstr>
      <vt:lpstr>SCREENSHOT TAMPILAN GITHUB</vt:lpstr>
      <vt:lpstr>SCREENSHOT TAMPILAN GITHUB</vt:lpstr>
      <vt:lpstr>SEKIAN TERIMA KASIH BANYAK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SISTEM KOMPUTER  PERPUSTAKAAN SEDERHANA</dc:title>
  <dc:creator>rizky</dc:creator>
  <cp:lastModifiedBy>rizky</cp:lastModifiedBy>
  <cp:revision>5</cp:revision>
  <dcterms:modified xsi:type="dcterms:W3CDTF">2024-01-13T16:21:22Z</dcterms:modified>
</cp:coreProperties>
</file>