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1" r:id="rId6"/>
    <p:sldId id="259" r:id="rId7"/>
    <p:sldId id="260" r:id="rId8"/>
    <p:sldId id="268" r:id="rId9"/>
    <p:sldId id="267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22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4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24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0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3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234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3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0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0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6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90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09027A-23D5-45B0-A13C-B97BC03D06A0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C1716-6DD1-4E01-8164-6CD327E39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7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00A39F-E0B6-436F-9EF6-9811625475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928401" y="2180336"/>
            <a:ext cx="91051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PASSWORD CRACKING TOOLS</a:t>
            </a:r>
            <a:endParaRPr kumimoji="0" lang="es-ES" altLang="es-E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6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43625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0F805A-1BA5-4F47-A9AA-DB758A23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0" y="2104292"/>
            <a:ext cx="5545400" cy="311482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EBCACE-EECB-49A5-9276-011B1AD5574E}"/>
              </a:ext>
            </a:extLst>
          </p:cNvPr>
          <p:cNvSpPr txBox="1"/>
          <p:nvPr/>
        </p:nvSpPr>
        <p:spPr>
          <a:xfrm>
            <a:off x="6423268" y="3255185"/>
            <a:ext cx="521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Documentación </a:t>
            </a:r>
            <a:r>
              <a:rPr lang="es-ES" sz="3200" b="1" dirty="0" err="1"/>
              <a:t>Aircrack</a:t>
            </a:r>
            <a:r>
              <a:rPr lang="es-ES" sz="3200" b="1" dirty="0"/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val="407342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65555F-581B-4685-9274-D2BE54AAB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25" y="1958661"/>
            <a:ext cx="10018712" cy="2319145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DDF33C2-BAE7-4F0B-88B9-6D70C96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D1FFD1-9535-40B7-BEBB-F0D4B68219C9}"/>
              </a:ext>
            </a:extLst>
          </p:cNvPr>
          <p:cNvSpPr txBox="1"/>
          <p:nvPr/>
        </p:nvSpPr>
        <p:spPr>
          <a:xfrm>
            <a:off x="2578492" y="4572000"/>
            <a:ext cx="757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Artículo xataka.com</a:t>
            </a:r>
          </a:p>
        </p:txBody>
      </p:sp>
    </p:spTree>
    <p:extLst>
      <p:ext uri="{BB962C8B-B14F-4D97-AF65-F5344CB8AC3E}">
        <p14:creationId xmlns:p14="http://schemas.microsoft.com/office/powerpoint/2010/main" val="336349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ED34D4-8C4A-489D-A070-242F7AFA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36" y="2367923"/>
            <a:ext cx="7388528" cy="2122154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8C8A824-878F-4CF4-BEDB-31869F6E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CDB81B-B655-4511-AA31-DA6141D9D2A3}"/>
              </a:ext>
            </a:extLst>
          </p:cNvPr>
          <p:cNvSpPr txBox="1"/>
          <p:nvPr/>
        </p:nvSpPr>
        <p:spPr>
          <a:xfrm>
            <a:off x="2575775" y="4984124"/>
            <a:ext cx="7044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Trabajo de investigación de la Universidad Central de Grecia</a:t>
            </a:r>
          </a:p>
        </p:txBody>
      </p:sp>
    </p:spTree>
    <p:extLst>
      <p:ext uri="{BB962C8B-B14F-4D97-AF65-F5344CB8AC3E}">
        <p14:creationId xmlns:p14="http://schemas.microsoft.com/office/powerpoint/2010/main" val="319018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2D9BEC-7342-495D-AFEC-79803514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71" y="2399714"/>
            <a:ext cx="3124200" cy="312420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4368A4F-4A18-4615-B632-D5E6A96E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29F5CE-55C5-4C69-B273-21614E63B638}"/>
              </a:ext>
            </a:extLst>
          </p:cNvPr>
          <p:cNvSpPr txBox="1"/>
          <p:nvPr/>
        </p:nvSpPr>
        <p:spPr>
          <a:xfrm>
            <a:off x="6057034" y="3219718"/>
            <a:ext cx="6134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Trabajo de investigación de la Universidad de Alabama</a:t>
            </a:r>
          </a:p>
        </p:txBody>
      </p:sp>
    </p:spTree>
    <p:extLst>
      <p:ext uri="{BB962C8B-B14F-4D97-AF65-F5344CB8AC3E}">
        <p14:creationId xmlns:p14="http://schemas.microsoft.com/office/powerpoint/2010/main" val="189344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978D9-F65A-4209-9E59-561750E2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F97EBE-CBAF-44D0-814A-EEE9926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354218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978D9-F65A-4209-9E59-561750E2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F97EBE-CBAF-44D0-814A-EEE9926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6062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err="1"/>
              <a:t>Aircrack</a:t>
            </a:r>
            <a:r>
              <a:rPr lang="es-ES" sz="6600" dirty="0"/>
              <a:t>-NG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276473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668333-E21A-4105-9DC8-202A0D4E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9" y="2438399"/>
            <a:ext cx="3124200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AEA6FD-79EC-49C7-9C40-44EA187C829D}"/>
              </a:ext>
            </a:extLst>
          </p:cNvPr>
          <p:cNvSpPr txBox="1"/>
          <p:nvPr/>
        </p:nvSpPr>
        <p:spPr>
          <a:xfrm>
            <a:off x="5804691" y="3168203"/>
            <a:ext cx="569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Código fuente de la herramienta </a:t>
            </a:r>
            <a:r>
              <a:rPr lang="es-ES" sz="2400" b="1" dirty="0" err="1"/>
              <a:t>Fern</a:t>
            </a:r>
            <a:r>
              <a:rPr lang="es-ES" sz="2400" b="1" dirty="0"/>
              <a:t> Wifi Wireless Cracker</a:t>
            </a:r>
          </a:p>
        </p:txBody>
      </p:sp>
    </p:spTree>
    <p:extLst>
      <p:ext uri="{BB962C8B-B14F-4D97-AF65-F5344CB8AC3E}">
        <p14:creationId xmlns:p14="http://schemas.microsoft.com/office/powerpoint/2010/main" val="32524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18A1D-D8AB-454D-80C0-7D15DB67F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78" y="2869260"/>
            <a:ext cx="4444444" cy="15111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77A0A18-CCFB-47CD-B77C-D9415B255EC6}"/>
              </a:ext>
            </a:extLst>
          </p:cNvPr>
          <p:cNvSpPr txBox="1"/>
          <p:nvPr/>
        </p:nvSpPr>
        <p:spPr>
          <a:xfrm>
            <a:off x="6684135" y="3081271"/>
            <a:ext cx="4444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Articulo hackingtools.com</a:t>
            </a:r>
          </a:p>
        </p:txBody>
      </p:sp>
    </p:spTree>
    <p:extLst>
      <p:ext uri="{BB962C8B-B14F-4D97-AF65-F5344CB8AC3E}">
        <p14:creationId xmlns:p14="http://schemas.microsoft.com/office/powerpoint/2010/main" val="294631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E5748-96E8-4F47-9111-1E280B7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err="1"/>
              <a:t>Fern</a:t>
            </a:r>
            <a:r>
              <a:rPr lang="es-ES" sz="6600" dirty="0"/>
              <a:t> Wifi Wireless Cracker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7A0A18-CCFB-47CD-B77C-D9415B255EC6}"/>
              </a:ext>
            </a:extLst>
          </p:cNvPr>
          <p:cNvSpPr txBox="1"/>
          <p:nvPr/>
        </p:nvSpPr>
        <p:spPr>
          <a:xfrm>
            <a:off x="6684135" y="2951946"/>
            <a:ext cx="5146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Video de demostración de  n0where.net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0562ED-38A5-4AEB-910A-1D355A696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22" y="2659495"/>
            <a:ext cx="4724978" cy="18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Fuentes de información (cursos no gratuitos)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374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59F96-5400-4565-B30E-CC0BF103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4" y="238260"/>
            <a:ext cx="3147476" cy="828540"/>
          </a:xfrm>
        </p:spPr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5217E-89DA-4B09-8EC9-0410A636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34" y="878541"/>
            <a:ext cx="10018713" cy="555293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1. Descripción del tipo de tecnología</a:t>
            </a:r>
          </a:p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2. Fuentes de información: documentos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3. Fuentes de información: cursos no gratuitos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4. Fuentes de información: cursos gratuitos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5. Ayudas para estudiar las tecnologías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6. Recursos para implementar las tecnologías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3200" b="1" dirty="0"/>
              <a:t>7. Conclusiones</a:t>
            </a:r>
          </a:p>
        </p:txBody>
      </p:sp>
    </p:spTree>
    <p:extLst>
      <p:ext uri="{BB962C8B-B14F-4D97-AF65-F5344CB8AC3E}">
        <p14:creationId xmlns:p14="http://schemas.microsoft.com/office/powerpoint/2010/main" val="149992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0E4B72-A122-4EBF-8C57-D26F410C1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7" y="2499071"/>
            <a:ext cx="4982245" cy="1859857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6332113" y="2797434"/>
            <a:ext cx="5576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seguridad informática de la Universidad de Alcalá </a:t>
            </a:r>
          </a:p>
        </p:txBody>
      </p:sp>
    </p:spTree>
    <p:extLst>
      <p:ext uri="{BB962C8B-B14F-4D97-AF65-F5344CB8AC3E}">
        <p14:creationId xmlns:p14="http://schemas.microsoft.com/office/powerpoint/2010/main" val="189083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789580" y="3429000"/>
            <a:ext cx="629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Certificado profesional de hacking ético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EACF138-DC53-425D-9C15-62B86AA8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2447746"/>
            <a:ext cx="5026913" cy="2827639"/>
          </a:xfrm>
        </p:spPr>
      </p:pic>
    </p:spTree>
    <p:extLst>
      <p:ext uri="{BB962C8B-B14F-4D97-AF65-F5344CB8AC3E}">
        <p14:creationId xmlns:p14="http://schemas.microsoft.com/office/powerpoint/2010/main" val="81807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789580" y="3429000"/>
            <a:ext cx="629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Curso online de hacking ético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D9E8CA-0B3D-4CE8-98CB-4C95A1F11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3" y="2244969"/>
            <a:ext cx="4161251" cy="3124200"/>
          </a:xfrm>
        </p:spPr>
      </p:pic>
    </p:spTree>
    <p:extLst>
      <p:ext uri="{BB962C8B-B14F-4D97-AF65-F5344CB8AC3E}">
        <p14:creationId xmlns:p14="http://schemas.microsoft.com/office/powerpoint/2010/main" val="378659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38AE204-C6DD-4B2D-AB01-E442527C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214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E1959A-94D3-49A0-8F48-B893C53CDC72}"/>
              </a:ext>
            </a:extLst>
          </p:cNvPr>
          <p:cNvSpPr txBox="1"/>
          <p:nvPr/>
        </p:nvSpPr>
        <p:spPr>
          <a:xfrm>
            <a:off x="5344733" y="3429000"/>
            <a:ext cx="67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Master universitario seguridad informática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C0C2E31-6AE0-4666-B0FB-10C1D37A8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8" y="3018692"/>
            <a:ext cx="4096850" cy="1553308"/>
          </a:xfrm>
        </p:spPr>
      </p:pic>
    </p:spTree>
    <p:extLst>
      <p:ext uri="{BB962C8B-B14F-4D97-AF65-F5344CB8AC3E}">
        <p14:creationId xmlns:p14="http://schemas.microsoft.com/office/powerpoint/2010/main" val="185386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3F2D-3FC2-4518-A197-DE7D9F2A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721896"/>
            <a:ext cx="3549121" cy="926432"/>
          </a:xfrm>
        </p:spPr>
        <p:txBody>
          <a:bodyPr/>
          <a:lstStyle/>
          <a:p>
            <a:r>
              <a:rPr lang="es-ES"/>
              <a:t>BECAS DE CARÁCTER GENERAL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C5D1F2-E23A-416E-BF31-DFF5083C7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828" y="2623073"/>
            <a:ext cx="5729910" cy="1756422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717E3-E765-4128-8E40-6C8713D7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997241"/>
            <a:ext cx="3549121" cy="4138863"/>
          </a:xfrm>
        </p:spPr>
        <p:txBody>
          <a:bodyPr>
            <a:normAutofit lnSpcReduction="1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BECAS DEL MINISTERIO DE EDUCACION Y CIENCIAS 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NACIONALIDAD ESPAÑOLA  O UNION EUROPEA O TRABAJADOR EN ESPAÑA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HABER APROBADO EL 60% EN GRADOS TECNICOS Y 80% EN OTRAS TITULACIONES 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DEPSNDIENDO DEL NIVEL ECONOMICO DE FAMILIA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781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FC81-7A3A-4F97-9C25-16430D0B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565484"/>
          </a:xfrm>
        </p:spPr>
        <p:txBody>
          <a:bodyPr/>
          <a:lstStyle/>
          <a:p>
            <a:r>
              <a:rPr lang="es-ES" dirty="0"/>
              <a:t>BECAS DE MOVILIDAD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FBDEA7-A02A-48BD-8D4D-02CF155F9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442" y="1660358"/>
            <a:ext cx="4761389" cy="969348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C1F74-9147-4CAE-B1E1-6C13F084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660358"/>
            <a:ext cx="3549121" cy="4130842"/>
          </a:xfrm>
        </p:spPr>
        <p:txBody>
          <a:bodyPr>
            <a:normAutofit fontScale="92500" lnSpcReduction="2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ERASMUS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PRIMERO APROBADO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NIVEL MEDIO DE LENGUA DE PAIS DE DESTINO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BECAS SICUE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NOTA MEDIA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NUMERO DE CREDITOS APROBADOS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ASIGNATURAS OBLIGATORIAS DEL GRADO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9D202-42D8-4B49-B526-6F7784B9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569" y="2977222"/>
            <a:ext cx="3140533" cy="30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2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E861A3-F23C-46B8-A38A-4A22E453D9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1622F1-3240-439D-85C8-B09D21C0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709" r="16730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D4C93A-1385-4FF7-ADC1-E1AC598A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BECAS AUTONOMICAS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AA6F1D-07D8-4462-B892-831272FB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BECA A ESTUDIANTES EXCELENTES </a:t>
            </a:r>
          </a:p>
          <a:p>
            <a:pPr lvl="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ESTAR MATRICULADO EN CUALQUIER UNIVERSIDAD DE MADRID</a:t>
            </a:r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CURSAR UN GRADO OFICIAL DE LA COMUNIDAD DE MADRID </a:t>
            </a:r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00"/>
          </a:p>
          <a:p>
            <a:pPr marL="285750" lvl="0" indent="-285750" algn="l">
              <a:lnSpc>
                <a:spcPct val="90000"/>
              </a:lnSpc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/>
              <a:t>NOTA MEDIA 8,25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7677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1FC69-69C3-4247-8063-2D7898F7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685799"/>
            <a:ext cx="3549121" cy="1191126"/>
          </a:xfrm>
        </p:spPr>
        <p:txBody>
          <a:bodyPr/>
          <a:lstStyle/>
          <a:p>
            <a:r>
              <a:rPr lang="es-ES" dirty="0"/>
              <a:t>BECAS DE CARÁCTER PRIVADO </a:t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8D8EAA4-D969-4DBA-BD80-9ABA9F13C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312668"/>
            <a:ext cx="6240462" cy="3851663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F58C8-05EE-43D4-89FD-A2FCCD83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612232"/>
            <a:ext cx="3549121" cy="4178968"/>
          </a:xfrm>
        </p:spPr>
        <p:txBody>
          <a:bodyPr>
            <a:normAutofit fontScale="85000" lnSpcReduction="10000"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ESTAS BECAS SON OFRECIDAS POR ENTIDADES PRIVADAS COMO BANCOS Y CAJAS DE AHORRO, COMO EJEMPLO TENEMOS EL SANTANDER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Iberoamérica Santander Grado</a:t>
            </a: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Iberoamérica Santander Investigación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colaboración Universidad Politécnica de Madrid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Aula universitaria del Estrecho. Universidad de Cádiz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ct val="100000"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u="sng" dirty="0">
                <a:solidFill>
                  <a:srgbClr val="000000"/>
                </a:solidFill>
                <a:latin typeface="Corbel" panose="020B0503020204020204" pitchFamily="34" charset="0"/>
              </a:rPr>
              <a:t>Becas y ayudas a la movilidad Investigadora</a:t>
            </a:r>
            <a:r>
              <a:rPr lang="es-ES" dirty="0">
                <a:solidFill>
                  <a:srgbClr val="000000"/>
                </a:solidFill>
                <a:latin typeface="Corbel" panose="020B0503020204020204" pitchFamily="34" charset="0"/>
              </a:rPr>
              <a:t>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282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057FB-291A-4A52-9173-DF871075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¿CONTRASEÑAS?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A326C-E279-4404-8431-630CB114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¿POR QUÉ?</a:t>
            </a:r>
          </a:p>
          <a:p>
            <a:r>
              <a:rPr lang="es-ES" sz="4000" b="1" dirty="0"/>
              <a:t>HERRAMIENTAS PARA CRACKEARLAS</a:t>
            </a:r>
          </a:p>
        </p:txBody>
      </p:sp>
    </p:spTree>
    <p:extLst>
      <p:ext uri="{BB962C8B-B14F-4D97-AF65-F5344CB8AC3E}">
        <p14:creationId xmlns:p14="http://schemas.microsoft.com/office/powerpoint/2010/main" val="22532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Fuentes de información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74BD60-AD8E-4D0C-9EA0-916A2A09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2396543"/>
            <a:ext cx="4173038" cy="31242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EE9531-5421-4FBC-A638-90C53CE90464}"/>
              </a:ext>
            </a:extLst>
          </p:cNvPr>
          <p:cNvSpPr txBox="1"/>
          <p:nvPr/>
        </p:nvSpPr>
        <p:spPr>
          <a:xfrm>
            <a:off x="6534655" y="3143517"/>
            <a:ext cx="5234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Documentación oficial </a:t>
            </a:r>
          </a:p>
          <a:p>
            <a:r>
              <a:rPr lang="es-ES" sz="4000" b="1" dirty="0"/>
              <a:t>Kali Linux </a:t>
            </a:r>
          </a:p>
        </p:txBody>
      </p:sp>
    </p:spTree>
    <p:extLst>
      <p:ext uri="{BB962C8B-B14F-4D97-AF65-F5344CB8AC3E}">
        <p14:creationId xmlns:p14="http://schemas.microsoft.com/office/powerpoint/2010/main" val="409788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48B7E0-BDF7-4C73-AF6B-C8290C8E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67" y="2320579"/>
            <a:ext cx="4689475" cy="110842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C79A1-8D20-4F7E-A072-271B2A2AB8BE}"/>
              </a:ext>
            </a:extLst>
          </p:cNvPr>
          <p:cNvSpPr txBox="1"/>
          <p:nvPr/>
        </p:nvSpPr>
        <p:spPr>
          <a:xfrm>
            <a:off x="3764392" y="3888575"/>
            <a:ext cx="5458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Comunidad </a:t>
            </a:r>
            <a:r>
              <a:rPr lang="es-ES" sz="4000" b="1" dirty="0" err="1"/>
              <a:t>DragonJAR</a:t>
            </a:r>
            <a:r>
              <a:rPr lang="es-E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6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20" y="2666999"/>
            <a:ext cx="487040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BLOG </a:t>
            </a:r>
            <a:r>
              <a:rPr lang="es-ES" sz="3200" b="1" dirty="0" err="1"/>
              <a:t>Securitybydefault</a:t>
            </a:r>
            <a:r>
              <a:rPr lang="es-ES" sz="3200" b="1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9F27C-4E02-42A2-8D85-5E1125CD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78" y="3028876"/>
            <a:ext cx="3810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666999"/>
            <a:ext cx="4187823" cy="243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Tesis del autor </a:t>
            </a:r>
            <a:r>
              <a:rPr lang="es-ES" sz="3200" b="1" dirty="0" err="1"/>
              <a:t>Chrysanthou</a:t>
            </a:r>
            <a:r>
              <a:rPr lang="es-ES" sz="3200" b="1" dirty="0"/>
              <a:t> </a:t>
            </a:r>
            <a:r>
              <a:rPr lang="es-ES" sz="3200" b="1" dirty="0" err="1"/>
              <a:t>Yiannis</a:t>
            </a:r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A80AA4-3166-4C90-91EA-CBF2BD2EE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22" y="2666999"/>
            <a:ext cx="4334150" cy="21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FUENTES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1CDA9-915F-4AB9-91C1-11D095F8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2666999"/>
            <a:ext cx="788762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Ponencia de </a:t>
            </a:r>
            <a:r>
              <a:rPr lang="es-ES" sz="3200" b="1" dirty="0" err="1"/>
              <a:t>Passwordscon</a:t>
            </a:r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5DEF0-38EC-437D-B284-9DF733E0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38" y="2260498"/>
            <a:ext cx="6321321" cy="1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322</Words>
  <Application>Microsoft Office PowerPoint</Application>
  <PresentationFormat>Panorámica</PresentationFormat>
  <Paragraphs>95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 Light</vt:lpstr>
      <vt:lpstr>Corbel</vt:lpstr>
      <vt:lpstr>Source Sans Pro</vt:lpstr>
      <vt:lpstr>Times New Roman</vt:lpstr>
      <vt:lpstr>Parallax</vt:lpstr>
      <vt:lpstr>PASSWORD CRACKING TOOLS</vt:lpstr>
      <vt:lpstr>ÍNDICE</vt:lpstr>
      <vt:lpstr>¿CONTRASEÑAS?</vt:lpstr>
      <vt:lpstr>    Fuentes de información</vt:lpstr>
      <vt:lpstr>FUENTES GENERALES</vt:lpstr>
      <vt:lpstr>FUENTES GENERALES</vt:lpstr>
      <vt:lpstr>FUENTES GENERALES</vt:lpstr>
      <vt:lpstr>FUENTES GENERALES</vt:lpstr>
      <vt:lpstr>FUENTES GENERALES</vt:lpstr>
      <vt:lpstr>Aircrack-NG</vt:lpstr>
      <vt:lpstr>Aircrack-NG</vt:lpstr>
      <vt:lpstr>Aircrack-NG</vt:lpstr>
      <vt:lpstr>Aircrack-NG</vt:lpstr>
      <vt:lpstr>Aircrack-NG</vt:lpstr>
      <vt:lpstr>Aircrack-NG</vt:lpstr>
      <vt:lpstr>Fern Wifi Wireless Cracker</vt:lpstr>
      <vt:lpstr>Fern Wifi Wireless Cracker</vt:lpstr>
      <vt:lpstr>Fern Wifi Wireless Cracker</vt:lpstr>
      <vt:lpstr>    Fuentes de información (cursos no gratuitos)</vt:lpstr>
      <vt:lpstr>FUENTES GENERALES</vt:lpstr>
      <vt:lpstr>FUENTES GENERALES</vt:lpstr>
      <vt:lpstr>FUENTES GENERALES</vt:lpstr>
      <vt:lpstr>FUENTES GENERALES</vt:lpstr>
      <vt:lpstr>BECAS DE CARÁCTER GENERAL </vt:lpstr>
      <vt:lpstr>BECAS DE MOVILIDAD</vt:lpstr>
      <vt:lpstr>BECAS AUTONOMICAS </vt:lpstr>
      <vt:lpstr>BECAS DE CARÁCTER PRIVADO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TOOLS</dc:title>
  <dc:creator>Ernesto Martin Domenech</dc:creator>
  <cp:lastModifiedBy>Tomasz Tomaszewski</cp:lastModifiedBy>
  <cp:revision>12</cp:revision>
  <dcterms:created xsi:type="dcterms:W3CDTF">2018-03-19T18:31:04Z</dcterms:created>
  <dcterms:modified xsi:type="dcterms:W3CDTF">2018-03-19T21:08:55Z</dcterms:modified>
</cp:coreProperties>
</file>