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8" r:id="rId9"/>
    <p:sldId id="267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2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4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24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23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0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6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00A39F-E0B6-436F-9EF6-981162547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28401" y="2180336"/>
            <a:ext cx="91051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PASSWORD CRACKING TOOLS</a:t>
            </a:r>
            <a:endParaRPr kumimoji="0" lang="es-ES" altLang="es-E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3625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0" y="2104292"/>
            <a:ext cx="5545400" cy="31148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EBCACE-EECB-49A5-9276-011B1AD5574E}"/>
              </a:ext>
            </a:extLst>
          </p:cNvPr>
          <p:cNvSpPr txBox="1"/>
          <p:nvPr/>
        </p:nvSpPr>
        <p:spPr>
          <a:xfrm>
            <a:off x="6423268" y="3255185"/>
            <a:ext cx="521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Documentación </a:t>
            </a:r>
            <a:r>
              <a:rPr lang="es-ES" sz="3200" b="1" dirty="0" err="1"/>
              <a:t>Aircrack</a:t>
            </a:r>
            <a:r>
              <a:rPr lang="es-ES" sz="3200" b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40734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65555F-581B-4685-9274-D2BE54AA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25" y="1958661"/>
            <a:ext cx="10018712" cy="231914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DDF33C2-BAE7-4F0B-88B9-6D70C96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D1FFD1-9535-40B7-BEBB-F0D4B68219C9}"/>
              </a:ext>
            </a:extLst>
          </p:cNvPr>
          <p:cNvSpPr txBox="1"/>
          <p:nvPr/>
        </p:nvSpPr>
        <p:spPr>
          <a:xfrm>
            <a:off x="2578492" y="4572000"/>
            <a:ext cx="7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Artículo xataka.com</a:t>
            </a:r>
          </a:p>
        </p:txBody>
      </p:sp>
    </p:spTree>
    <p:extLst>
      <p:ext uri="{BB962C8B-B14F-4D97-AF65-F5344CB8AC3E}">
        <p14:creationId xmlns:p14="http://schemas.microsoft.com/office/powerpoint/2010/main" val="33634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ED34D4-8C4A-489D-A070-242F7AFA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36" y="2367923"/>
            <a:ext cx="7388528" cy="212215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8C8A824-878F-4CF4-BEDB-31869F6E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CDB81B-B655-4511-AA31-DA6141D9D2A3}"/>
              </a:ext>
            </a:extLst>
          </p:cNvPr>
          <p:cNvSpPr txBox="1"/>
          <p:nvPr/>
        </p:nvSpPr>
        <p:spPr>
          <a:xfrm>
            <a:off x="2575775" y="4984124"/>
            <a:ext cx="704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Trabajo de investigación de la Universidad Central de Grecia</a:t>
            </a:r>
          </a:p>
        </p:txBody>
      </p:sp>
    </p:spTree>
    <p:extLst>
      <p:ext uri="{BB962C8B-B14F-4D97-AF65-F5344CB8AC3E}">
        <p14:creationId xmlns:p14="http://schemas.microsoft.com/office/powerpoint/2010/main" val="31901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2D9BEC-7342-495D-AFEC-79803514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71" y="2399714"/>
            <a:ext cx="3124200" cy="31242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4368A4F-4A18-4615-B632-D5E6A96E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29F5CE-55C5-4C69-B273-21614E63B638}"/>
              </a:ext>
            </a:extLst>
          </p:cNvPr>
          <p:cNvSpPr txBox="1"/>
          <p:nvPr/>
        </p:nvSpPr>
        <p:spPr>
          <a:xfrm>
            <a:off x="6057034" y="3219718"/>
            <a:ext cx="6134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Trabajo de investigación de la Universidad de Alabama</a:t>
            </a:r>
          </a:p>
        </p:txBody>
      </p:sp>
    </p:spTree>
    <p:extLst>
      <p:ext uri="{BB962C8B-B14F-4D97-AF65-F5344CB8AC3E}">
        <p14:creationId xmlns:p14="http://schemas.microsoft.com/office/powerpoint/2010/main" val="189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978D9-F65A-4209-9E59-561750E2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3542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978D9-F65A-4209-9E59-561750E2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7647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668333-E21A-4105-9DC8-202A0D4E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9" y="2438399"/>
            <a:ext cx="3124200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AEA6FD-79EC-49C7-9C40-44EA187C829D}"/>
              </a:ext>
            </a:extLst>
          </p:cNvPr>
          <p:cNvSpPr txBox="1"/>
          <p:nvPr/>
        </p:nvSpPr>
        <p:spPr>
          <a:xfrm>
            <a:off x="5804691" y="3168203"/>
            <a:ext cx="569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Código fuente de la herramienta </a:t>
            </a:r>
            <a:r>
              <a:rPr lang="es-ES" sz="2400" b="1" dirty="0" err="1"/>
              <a:t>Fern</a:t>
            </a:r>
            <a:r>
              <a:rPr lang="es-ES" sz="2400" b="1" dirty="0"/>
              <a:t> Wifi Wireless Cracker</a:t>
            </a:r>
          </a:p>
        </p:txBody>
      </p:sp>
    </p:spTree>
    <p:extLst>
      <p:ext uri="{BB962C8B-B14F-4D97-AF65-F5344CB8AC3E}">
        <p14:creationId xmlns:p14="http://schemas.microsoft.com/office/powerpoint/2010/main" val="3252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18A1D-D8AB-454D-80C0-7D15DB67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78" y="2869260"/>
            <a:ext cx="4444444" cy="1511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3081271"/>
            <a:ext cx="44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Articulo hackingtools.com</a:t>
            </a:r>
          </a:p>
        </p:txBody>
      </p:sp>
    </p:spTree>
    <p:extLst>
      <p:ext uri="{BB962C8B-B14F-4D97-AF65-F5344CB8AC3E}">
        <p14:creationId xmlns:p14="http://schemas.microsoft.com/office/powerpoint/2010/main" val="294631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2951946"/>
            <a:ext cx="514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Video de demostración de  n0where.net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0562ED-38A5-4AEB-910A-1D355A69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22" y="2659495"/>
            <a:ext cx="4724978" cy="18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 (cursos no 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37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9F96-5400-4565-B30E-CC0BF10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38260"/>
            <a:ext cx="3147476" cy="82854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5217E-89DA-4B09-8EC9-0410A636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34" y="878541"/>
            <a:ext cx="10018713" cy="555293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1. Descripción del tipo de tecnología</a:t>
            </a:r>
          </a:p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2. Fuentes de información: documentos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3. Fuentes de información: cursos no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4. Fuentes de información: cursos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5. Ayudas para estudiar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6. Recursos para implementar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7. Conclusiones</a:t>
            </a:r>
          </a:p>
        </p:txBody>
      </p:sp>
    </p:spTree>
    <p:extLst>
      <p:ext uri="{BB962C8B-B14F-4D97-AF65-F5344CB8AC3E}">
        <p14:creationId xmlns:p14="http://schemas.microsoft.com/office/powerpoint/2010/main" val="149992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0E4B72-A122-4EBF-8C57-D26F410C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7" y="2499071"/>
            <a:ext cx="4982245" cy="1859857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332113" y="2797434"/>
            <a:ext cx="557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seguridad informática de la Universidad de Alcalá </a:t>
            </a:r>
          </a:p>
        </p:txBody>
      </p:sp>
    </p:spTree>
    <p:extLst>
      <p:ext uri="{BB962C8B-B14F-4D97-AF65-F5344CB8AC3E}">
        <p14:creationId xmlns:p14="http://schemas.microsoft.com/office/powerpoint/2010/main" val="189083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Certificado profesional de hacking ético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EACF138-DC53-425D-9C15-62B86AA8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447746"/>
            <a:ext cx="5026913" cy="2827639"/>
          </a:xfrm>
        </p:spPr>
      </p:pic>
    </p:spTree>
    <p:extLst>
      <p:ext uri="{BB962C8B-B14F-4D97-AF65-F5344CB8AC3E}">
        <p14:creationId xmlns:p14="http://schemas.microsoft.com/office/powerpoint/2010/main" val="81807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online de hacking ético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D9E8CA-0B3D-4CE8-98CB-4C95A1F11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3" y="2244969"/>
            <a:ext cx="4161251" cy="3124200"/>
          </a:xfrm>
        </p:spPr>
      </p:pic>
    </p:spTree>
    <p:extLst>
      <p:ext uri="{BB962C8B-B14F-4D97-AF65-F5344CB8AC3E}">
        <p14:creationId xmlns:p14="http://schemas.microsoft.com/office/powerpoint/2010/main" val="37865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344733" y="3429000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Master universitario seguridad informática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C0C2E31-6AE0-4666-B0FB-10C1D37A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8" y="3018692"/>
            <a:ext cx="4096850" cy="1553308"/>
          </a:xfrm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057FB-291A-4A52-9173-DF87107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¿CONTRASEÑAS?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A326C-E279-4404-8431-630CB114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¿POR QUÉ?</a:t>
            </a:r>
          </a:p>
          <a:p>
            <a:r>
              <a:rPr lang="es-ES" sz="4000" b="1" dirty="0"/>
              <a:t>HERRAMIENTAS PARA CRACKEARLAS</a:t>
            </a:r>
          </a:p>
        </p:txBody>
      </p:sp>
    </p:spTree>
    <p:extLst>
      <p:ext uri="{BB962C8B-B14F-4D97-AF65-F5344CB8AC3E}">
        <p14:creationId xmlns:p14="http://schemas.microsoft.com/office/powerpoint/2010/main" val="22532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74BD60-AD8E-4D0C-9EA0-916A2A09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396543"/>
            <a:ext cx="4173038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EE9531-5421-4FBC-A638-90C53CE90464}"/>
              </a:ext>
            </a:extLst>
          </p:cNvPr>
          <p:cNvSpPr txBox="1"/>
          <p:nvPr/>
        </p:nvSpPr>
        <p:spPr>
          <a:xfrm>
            <a:off x="6534655" y="3143517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Documentación oficial </a:t>
            </a:r>
          </a:p>
          <a:p>
            <a:r>
              <a:rPr lang="es-ES" sz="4000" b="1" dirty="0"/>
              <a:t>Kali Linux </a:t>
            </a:r>
          </a:p>
        </p:txBody>
      </p:sp>
    </p:spTree>
    <p:extLst>
      <p:ext uri="{BB962C8B-B14F-4D97-AF65-F5344CB8AC3E}">
        <p14:creationId xmlns:p14="http://schemas.microsoft.com/office/powerpoint/2010/main" val="40978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67" y="2320579"/>
            <a:ext cx="4689475" cy="11084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3764392" y="3888575"/>
            <a:ext cx="5458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Comunidad </a:t>
            </a:r>
            <a:r>
              <a:rPr lang="es-ES" sz="4000" b="1" dirty="0" err="1"/>
              <a:t>DragonJAR</a:t>
            </a:r>
            <a:r>
              <a:rPr lang="es-E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6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20" y="2666999"/>
            <a:ext cx="487040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BLOG </a:t>
            </a:r>
            <a:r>
              <a:rPr lang="es-ES" sz="3200" b="1" dirty="0" err="1"/>
              <a:t>Securitybydefault</a:t>
            </a:r>
            <a:r>
              <a:rPr lang="es-ES" sz="32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9F27C-4E02-42A2-8D85-5E1125CD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78" y="3028876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666999"/>
            <a:ext cx="4187823" cy="24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Tesis del autor </a:t>
            </a:r>
            <a:r>
              <a:rPr lang="es-ES" sz="3200" b="1" dirty="0" err="1"/>
              <a:t>Chrysanthou</a:t>
            </a:r>
            <a:r>
              <a:rPr lang="es-ES" sz="3200" b="1" dirty="0"/>
              <a:t> </a:t>
            </a:r>
            <a:r>
              <a:rPr lang="es-ES" sz="3200" b="1" dirty="0" err="1"/>
              <a:t>Yiannis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A80AA4-3166-4C90-91EA-CBF2BD2E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22" y="2666999"/>
            <a:ext cx="4334150" cy="2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2666999"/>
            <a:ext cx="788762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Ponencia de </a:t>
            </a:r>
            <a:r>
              <a:rPr lang="es-ES" sz="3200" b="1" dirty="0" err="1"/>
              <a:t>Passwordscon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5DEF0-38EC-437D-B284-9DF733E0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8" y="2260498"/>
            <a:ext cx="6321321" cy="1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179</Words>
  <Application>Microsoft Office PowerPoint</Application>
  <PresentationFormat>Panorámica</PresentationFormat>
  <Paragraphs>49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 Light</vt:lpstr>
      <vt:lpstr>Corbel</vt:lpstr>
      <vt:lpstr>Source Sans Pro</vt:lpstr>
      <vt:lpstr>Times New Roman</vt:lpstr>
      <vt:lpstr>Parallax</vt:lpstr>
      <vt:lpstr>PASSWORD CRACKING TOOLS</vt:lpstr>
      <vt:lpstr>ÍNDICE</vt:lpstr>
      <vt:lpstr>¿CONTRASEÑAS?</vt:lpstr>
      <vt:lpstr>    Fuentes de información</vt:lpstr>
      <vt:lpstr>FUENTES GENERALES</vt:lpstr>
      <vt:lpstr>FUENTES GENERALES</vt:lpstr>
      <vt:lpstr>FUENTES GENERALES</vt:lpstr>
      <vt:lpstr>FUENTES GENERALES</vt:lpstr>
      <vt:lpstr>FUENTES GENERALES</vt:lpstr>
      <vt:lpstr>Aircrack-NG</vt:lpstr>
      <vt:lpstr>Aircrack-NG</vt:lpstr>
      <vt:lpstr>Aircrack-NG</vt:lpstr>
      <vt:lpstr>Aircrack-NG</vt:lpstr>
      <vt:lpstr>Aircrack-NG</vt:lpstr>
      <vt:lpstr>Aircrack-NG</vt:lpstr>
      <vt:lpstr>Fern Wifi Wireless Cracker</vt:lpstr>
      <vt:lpstr>Fern Wifi Wireless Cracker</vt:lpstr>
      <vt:lpstr>Fern Wifi Wireless Cracker</vt:lpstr>
      <vt:lpstr>    Fuentes de información (cursos no gratuitos)</vt:lpstr>
      <vt:lpstr>FUENTES GENERALES</vt:lpstr>
      <vt:lpstr>FUENTES GENERALES</vt:lpstr>
      <vt:lpstr>FUENTES GENERALES</vt:lpstr>
      <vt:lpstr>FUENTES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TOOLS</dc:title>
  <dc:creator>Ernesto Martin Domenech</dc:creator>
  <cp:lastModifiedBy>Ernesto Martin Domenech</cp:lastModifiedBy>
  <cp:revision>10</cp:revision>
  <dcterms:created xsi:type="dcterms:W3CDTF">2018-03-19T18:31:04Z</dcterms:created>
  <dcterms:modified xsi:type="dcterms:W3CDTF">2018-03-19T19:42:38Z</dcterms:modified>
</cp:coreProperties>
</file>