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2" r:id="rId2"/>
    <p:sldId id="256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5264AD4-3CD0-413C-AD3B-2A050C7B57C4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1AB81A3-9358-4833-9B35-0911B30055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64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4AD4-3CD0-413C-AD3B-2A050C7B57C4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81A3-9358-4833-9B35-0911B30055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795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4AD4-3CD0-413C-AD3B-2A050C7B57C4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81A3-9358-4833-9B35-0911B30055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0551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4AD4-3CD0-413C-AD3B-2A050C7B57C4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81A3-9358-4833-9B35-0911B30055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9575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4AD4-3CD0-413C-AD3B-2A050C7B57C4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81A3-9358-4833-9B35-0911B30055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131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4AD4-3CD0-413C-AD3B-2A050C7B57C4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81A3-9358-4833-9B35-0911B30055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5405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4AD4-3CD0-413C-AD3B-2A050C7B57C4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81A3-9358-4833-9B35-0911B30055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6152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5264AD4-3CD0-413C-AD3B-2A050C7B57C4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81A3-9358-4833-9B35-0911B30055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0634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5264AD4-3CD0-413C-AD3B-2A050C7B57C4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81A3-9358-4833-9B35-0911B30055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318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4AD4-3CD0-413C-AD3B-2A050C7B57C4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81A3-9358-4833-9B35-0911B30055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329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4AD4-3CD0-413C-AD3B-2A050C7B57C4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81A3-9358-4833-9B35-0911B30055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57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4AD4-3CD0-413C-AD3B-2A050C7B57C4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81A3-9358-4833-9B35-0911B30055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609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4AD4-3CD0-413C-AD3B-2A050C7B57C4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81A3-9358-4833-9B35-0911B30055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4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4AD4-3CD0-413C-AD3B-2A050C7B57C4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81A3-9358-4833-9B35-0911B30055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221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4AD4-3CD0-413C-AD3B-2A050C7B57C4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81A3-9358-4833-9B35-0911B30055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653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4AD4-3CD0-413C-AD3B-2A050C7B57C4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81A3-9358-4833-9B35-0911B30055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815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4AD4-3CD0-413C-AD3B-2A050C7B57C4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81A3-9358-4833-9B35-0911B30055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997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5264AD4-3CD0-413C-AD3B-2A050C7B57C4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1AB81A3-9358-4833-9B35-0911B30055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986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C2DA-5DC3-FF1B-B09F-642C9A32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046" y="780144"/>
            <a:ext cx="8453906" cy="2696632"/>
          </a:xfrm>
        </p:spPr>
        <p:txBody>
          <a:bodyPr/>
          <a:lstStyle/>
          <a:p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Tugas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Pengurutan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(Sorting)</a:t>
            </a:r>
            <a:endParaRPr lang="en-ID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07609-C275-2BA2-5164-286336AA3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8743" y="5079999"/>
            <a:ext cx="4314513" cy="997857"/>
          </a:xfrm>
        </p:spPr>
        <p:txBody>
          <a:bodyPr/>
          <a:lstStyle/>
          <a:p>
            <a:r>
              <a:rPr lang="en-US" dirty="0"/>
              <a:t>Nama : Rizal Mila </a:t>
            </a:r>
            <a:r>
              <a:rPr lang="en-US" dirty="0" err="1"/>
              <a:t>Pambudi</a:t>
            </a:r>
            <a:endParaRPr lang="en-US" dirty="0"/>
          </a:p>
          <a:p>
            <a:r>
              <a:rPr lang="en-US" dirty="0" err="1"/>
              <a:t>Kelas</a:t>
            </a:r>
            <a:r>
              <a:rPr lang="en-US" dirty="0"/>
              <a:t>   :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(PPL)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1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AD4A0E-20B8-EFE9-8A16-B9ED642D2997}"/>
              </a:ext>
            </a:extLst>
          </p:cNvPr>
          <p:cNvSpPr txBox="1"/>
          <p:nvPr/>
        </p:nvSpPr>
        <p:spPr>
          <a:xfrm>
            <a:off x="1071033" y="1560542"/>
            <a:ext cx="10049933" cy="3153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 PENGURUTAN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ID" sz="18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Pengurutan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“Sorting“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menyusun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kembali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sebelumnya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disusun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pola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tertentu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tersusun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teratur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menurut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aturan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tertentu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bertipe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numerik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karakter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Macam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Pengurutan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Ascending (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urut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naik)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pengurutan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angka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nilainya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menuju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nilainya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Descending (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urut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turun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sebaliknya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pengurutan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nilainya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menuju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nilainya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967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4EBCD8-DEFC-69E7-FB88-A498EB449860}"/>
              </a:ext>
            </a:extLst>
          </p:cNvPr>
          <p:cNvSpPr txBox="1"/>
          <p:nvPr/>
        </p:nvSpPr>
        <p:spPr>
          <a:xfrm>
            <a:off x="973666" y="1975749"/>
            <a:ext cx="6096000" cy="2906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Macam-Macam</a:t>
            </a:r>
            <a:r>
              <a:rPr lang="en-ID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Sorting</a:t>
            </a:r>
            <a:endParaRPr lang="en-ID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1). Selection Sort</a:t>
            </a:r>
            <a:endParaRPr lang="en-ID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Memindahkan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membandingkan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sekarang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berikutnya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sampai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terakhir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 Jika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ditemukan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 yang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endParaRPr lang="en-ID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sekarang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dicatat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posisinya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ditukar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begitu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seterusnya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             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262DCE-1713-9452-0897-E70C652CB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666" y="1975749"/>
            <a:ext cx="2809875" cy="29065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442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E3A307-4564-A6AA-4FD3-600366F39E85}"/>
              </a:ext>
            </a:extLst>
          </p:cNvPr>
          <p:cNvSpPr txBox="1"/>
          <p:nvPr/>
        </p:nvSpPr>
        <p:spPr>
          <a:xfrm>
            <a:off x="973666" y="2524842"/>
            <a:ext cx="6096000" cy="1808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2). Bubble Sort</a:t>
            </a:r>
            <a:endParaRPr lang="en-ID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Memindahkan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element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sekarang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endParaRPr lang="en-ID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berikutnya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sekarang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berikutnya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endParaRPr lang="en-ID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tukar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berpindah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913C25-5F3E-CB60-5605-E7BDED839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433" y="2309812"/>
            <a:ext cx="2209800" cy="2238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288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C17E2C-4B76-9EB9-75C4-8854FF7FF45E}"/>
              </a:ext>
            </a:extLst>
          </p:cNvPr>
          <p:cNvSpPr txBox="1"/>
          <p:nvPr/>
        </p:nvSpPr>
        <p:spPr>
          <a:xfrm>
            <a:off x="880533" y="2524842"/>
            <a:ext cx="6096000" cy="1808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3). Insertion Sort</a:t>
            </a:r>
            <a:endParaRPr lang="en-ID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Pengurutan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membandingkan</a:t>
            </a:r>
            <a:endParaRPr lang="en-ID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ke-2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sampai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terakhir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Jika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ditemukan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yang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endParaRPr lang="en-ID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disisipkan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kedepan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seharusnya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CFE5C7-A4EA-6D79-273B-6795FC3BD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609" y="2114550"/>
            <a:ext cx="2152650" cy="2628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863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2E5C40-7C71-83B7-8AFC-D4A30929D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658" y="2157412"/>
            <a:ext cx="2571750" cy="2543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E27EBF-F02D-D16E-1FBF-64FA2DDC0768}"/>
              </a:ext>
            </a:extLst>
          </p:cNvPr>
          <p:cNvSpPr txBox="1"/>
          <p:nvPr/>
        </p:nvSpPr>
        <p:spPr>
          <a:xfrm>
            <a:off x="864658" y="2157412"/>
            <a:ext cx="6096000" cy="2540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4). Merge Sort</a:t>
            </a:r>
            <a:endParaRPr lang="en-ID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pengurutan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endParaRPr lang="en-ID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merging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buah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vector. Pada proses merge sort, data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sepasang-sepasang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yang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terdiri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Jika N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ganjil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vector yang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terdiri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endParaRPr lang="en-ID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Lalu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merging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sampai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terurut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823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D18E3F-1A93-44BC-B414-56EAF82BC4AB}"/>
              </a:ext>
            </a:extLst>
          </p:cNvPr>
          <p:cNvSpPr txBox="1"/>
          <p:nvPr/>
        </p:nvSpPr>
        <p:spPr>
          <a:xfrm>
            <a:off x="846666" y="1243626"/>
            <a:ext cx="6096000" cy="4370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5). Quick Sort</a:t>
            </a:r>
            <a:endParaRPr lang="en-ID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penyusunan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membandingkan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(pivot)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lain, dan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menyusunnya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sedemikian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rupa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 yang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pivot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terletak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disebelah</a:t>
            </a:r>
            <a:endParaRPr lang="en-ID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kiri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pivot. Dan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pivot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terletak</a:t>
            </a:r>
            <a:endParaRPr lang="en-ID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disebelah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pivot.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demikian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terbentuk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sublist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yang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terletak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disebelah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kiri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pivot. Lalu pada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sublist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kiri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anggap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list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kerjakan</a:t>
            </a:r>
            <a:endParaRPr lang="en-ID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yang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sebelumnya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Demikian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seterusnya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sampai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sublist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lagi</a:t>
            </a:r>
            <a:r>
              <a: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3A6C30-3B46-F0AA-914A-CDBCA0419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66" y="1837266"/>
            <a:ext cx="2463801" cy="31834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138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F848-94E8-F77D-C712-F6CF2BEE5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744" y="732368"/>
            <a:ext cx="8453906" cy="2696632"/>
          </a:xfrm>
        </p:spPr>
        <p:txBody>
          <a:bodyPr/>
          <a:lstStyle/>
          <a:p>
            <a:r>
              <a:rPr lang="en-US" sz="6000" b="1" dirty="0" err="1"/>
              <a:t>Terima</a:t>
            </a:r>
            <a:r>
              <a:rPr lang="en-US" sz="6000" b="1" dirty="0"/>
              <a:t> Kasih</a:t>
            </a:r>
            <a:endParaRPr lang="en-ID" sz="6000" b="1" dirty="0"/>
          </a:p>
        </p:txBody>
      </p:sp>
    </p:spTree>
    <p:extLst>
      <p:ext uri="{BB962C8B-B14F-4D97-AF65-F5344CB8AC3E}">
        <p14:creationId xmlns:p14="http://schemas.microsoft.com/office/powerpoint/2010/main" val="3117324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381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Ion Boardroom</vt:lpstr>
      <vt:lpstr>Tugas Pengurutan (Sorting)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Pengurutan (Sorting)</dc:title>
  <dc:creator>DM-06</dc:creator>
  <cp:lastModifiedBy>DM-06</cp:lastModifiedBy>
  <cp:revision>1</cp:revision>
  <dcterms:created xsi:type="dcterms:W3CDTF">2022-07-25T06:15:18Z</dcterms:created>
  <dcterms:modified xsi:type="dcterms:W3CDTF">2022-07-25T06:38:16Z</dcterms:modified>
</cp:coreProperties>
</file>