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8" r:id="rId4"/>
    <p:sldId id="257" r:id="rId5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7D9-609C-4DA3-BD77-162FEC56A890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F3F-019A-47D5-90F3-820EFCA65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490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7D9-609C-4DA3-BD77-162FEC56A890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F3F-019A-47D5-90F3-820EFCA65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15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7D9-609C-4DA3-BD77-162FEC56A890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F3F-019A-47D5-90F3-820EFCA65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746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7D9-609C-4DA3-BD77-162FEC56A890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F3F-019A-47D5-90F3-820EFCA65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006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7D9-609C-4DA3-BD77-162FEC56A890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F3F-019A-47D5-90F3-820EFCA65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673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7D9-609C-4DA3-BD77-162FEC56A890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F3F-019A-47D5-90F3-820EFCA65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37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7D9-609C-4DA3-BD77-162FEC56A890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F3F-019A-47D5-90F3-820EFCA65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814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7D9-609C-4DA3-BD77-162FEC56A890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F3F-019A-47D5-90F3-820EFCA65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89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7D9-609C-4DA3-BD77-162FEC56A890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F3F-019A-47D5-90F3-820EFCA65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946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7D9-609C-4DA3-BD77-162FEC56A890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F3F-019A-47D5-90F3-820EFCA65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528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7D9-609C-4DA3-BD77-162FEC56A890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9F3F-019A-47D5-90F3-820EFCA65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687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77D9-609C-4DA3-BD77-162FEC56A890}" type="datetimeFigureOut">
              <a:rPr lang="en-ID" smtClean="0"/>
              <a:t>07/07/2022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9F3F-019A-47D5-90F3-820EFCA653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54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1E6A86B-2E25-FE42-0F45-D666393BD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915" y="1725611"/>
            <a:ext cx="12366170" cy="6101653"/>
          </a:xfrm>
        </p:spPr>
        <p:txBody>
          <a:bodyPr>
            <a:normAutofit/>
          </a:bodyPr>
          <a:lstStyle/>
          <a:p>
            <a:r>
              <a:rPr lang="en-US" sz="3600" dirty="0"/>
              <a:t>Flowchart  Login Instagram</a:t>
            </a:r>
          </a:p>
          <a:p>
            <a:endParaRPr lang="en-US" dirty="0"/>
          </a:p>
          <a:p>
            <a:endParaRPr lang="en-US" dirty="0"/>
          </a:p>
          <a:p>
            <a:pPr marL="514350" indent="-514350" algn="l">
              <a:buAutoNum type="arabicPeriod"/>
            </a:pPr>
            <a:r>
              <a:rPr lang="en-US" sz="2000" dirty="0" err="1"/>
              <a:t>Mulai</a:t>
            </a:r>
            <a:endParaRPr lang="en-US" sz="2000" dirty="0"/>
          </a:p>
          <a:p>
            <a:pPr marL="514350" indent="-514350" algn="l">
              <a:buAutoNum type="arabicPeriod"/>
            </a:pPr>
            <a:r>
              <a:rPr lang="en-US" sz="2000" dirty="0"/>
              <a:t>Login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Instagram(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)</a:t>
            </a:r>
          </a:p>
          <a:p>
            <a:pPr marL="514350" indent="-514350" algn="l">
              <a:buAutoNum type="arabicPeriod"/>
            </a:pP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masukkan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dan </a:t>
            </a:r>
            <a:r>
              <a:rPr lang="en-US" sz="2000" dirty="0" err="1"/>
              <a:t>paswordnya</a:t>
            </a:r>
            <a:endParaRPr lang="en-US" sz="2000" dirty="0"/>
          </a:p>
          <a:p>
            <a:pPr marL="514350" indent="-514350" algn="l">
              <a:buAutoNum type="arabicPeriod"/>
            </a:pPr>
            <a:r>
              <a:rPr lang="en-US" sz="2000" dirty="0" err="1"/>
              <a:t>Pastikan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dan password yang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endParaRPr lang="en-US" sz="2000" dirty="0"/>
          </a:p>
          <a:p>
            <a:pPr marL="514350" indent="-514350" algn="l">
              <a:buAutoNum type="arabicPeriod"/>
            </a:pPr>
            <a:r>
              <a:rPr lang="en-US" sz="2000" dirty="0"/>
              <a:t>Ketika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beranda</a:t>
            </a:r>
            <a:r>
              <a:rPr lang="en-US" sz="2000" dirty="0"/>
              <a:t> Instagram</a:t>
            </a:r>
          </a:p>
          <a:p>
            <a:pPr marL="514350" indent="-514350" algn="l">
              <a:buAutoNum type="arabicPeriod"/>
            </a:pPr>
            <a:r>
              <a:rPr lang="en-US" sz="2000" dirty="0"/>
              <a:t>Ketika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masukkan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dan password (</a:t>
            </a:r>
            <a:r>
              <a:rPr lang="en-US" sz="2000" dirty="0" err="1"/>
              <a:t>akun</a:t>
            </a:r>
            <a:r>
              <a:rPr lang="en-US" sz="2000" dirty="0"/>
              <a:t> lain)</a:t>
            </a:r>
          </a:p>
          <a:p>
            <a:pPr marL="514350" indent="-514350" algn="l">
              <a:buAutoNum type="arabicPeriod"/>
            </a:pP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cek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benar-benar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dan </a:t>
            </a:r>
            <a:r>
              <a:rPr lang="en-US" sz="2000" dirty="0" err="1"/>
              <a:t>paswordnya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endParaRPr lang="en-US" sz="2000" dirty="0"/>
          </a:p>
          <a:p>
            <a:pPr marL="514350" indent="-514350" algn="l">
              <a:buAutoNum type="arabicPeriod"/>
            </a:pPr>
            <a:r>
              <a:rPr lang="en-US" sz="2000" dirty="0"/>
              <a:t>Ketika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dan </a:t>
            </a:r>
            <a:r>
              <a:rPr lang="en-US" sz="2000" dirty="0" err="1"/>
              <a:t>paswordnya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beranda</a:t>
            </a:r>
            <a:r>
              <a:rPr lang="en-US" sz="2000" dirty="0"/>
              <a:t> Instagram</a:t>
            </a:r>
          </a:p>
          <a:p>
            <a:pPr marL="514350" indent="-514350" algn="l">
              <a:buAutoNum type="arabicPeriod"/>
            </a:pPr>
            <a:r>
              <a:rPr lang="en-US" sz="2000" dirty="0" err="1"/>
              <a:t>Selesai</a:t>
            </a:r>
            <a:endParaRPr lang="en-US" sz="2000" dirty="0"/>
          </a:p>
          <a:p>
            <a:pPr algn="l"/>
            <a:endParaRPr lang="en-US" dirty="0"/>
          </a:p>
          <a:p>
            <a:pPr marL="514350" indent="-514350" algn="l">
              <a:buAutoNum type="arabicPeriod"/>
            </a:pPr>
            <a:endParaRPr lang="en-US" dirty="0"/>
          </a:p>
          <a:p>
            <a:pPr algn="l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532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15617DFA-2292-13DB-26E5-97C6C9E054FF}"/>
              </a:ext>
            </a:extLst>
          </p:cNvPr>
          <p:cNvSpPr/>
          <p:nvPr/>
        </p:nvSpPr>
        <p:spPr>
          <a:xfrm>
            <a:off x="2097024" y="298704"/>
            <a:ext cx="1389888" cy="451104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Mulai</a:t>
            </a:r>
            <a:endParaRPr lang="en-ID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B5EC5C-8ADB-ED9A-86DD-2B42BBB1511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2791968" y="749808"/>
            <a:ext cx="12192" cy="691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EE9046F3-9DBF-5B1D-7FAF-AC0B5CC1B7E7}"/>
              </a:ext>
            </a:extLst>
          </p:cNvPr>
          <p:cNvSpPr/>
          <p:nvPr/>
        </p:nvSpPr>
        <p:spPr>
          <a:xfrm>
            <a:off x="1847088" y="1440942"/>
            <a:ext cx="1914144" cy="451104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Instagram</a:t>
            </a:r>
            <a:endParaRPr lang="en-ID" sz="1400" dirty="0">
              <a:solidFill>
                <a:schemeClr val="tx1"/>
              </a:solidFill>
            </a:endParaRPr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2D4E3BE6-C3F3-8DBD-902E-3CEC3C23D134}"/>
              </a:ext>
            </a:extLst>
          </p:cNvPr>
          <p:cNvSpPr/>
          <p:nvPr/>
        </p:nvSpPr>
        <p:spPr>
          <a:xfrm>
            <a:off x="1147572" y="2562606"/>
            <a:ext cx="3361944" cy="402336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Masukkan </a:t>
            </a:r>
            <a:r>
              <a:rPr lang="en-US" sz="1400" dirty="0" err="1">
                <a:solidFill>
                  <a:schemeClr val="tx1"/>
                </a:solidFill>
              </a:rPr>
              <a:t>nama</a:t>
            </a:r>
            <a:r>
              <a:rPr lang="en-US" sz="1400" dirty="0">
                <a:solidFill>
                  <a:schemeClr val="tx1"/>
                </a:solidFill>
              </a:rPr>
              <a:t> dan </a:t>
            </a:r>
            <a:r>
              <a:rPr lang="en-US" sz="1400" dirty="0" err="1">
                <a:solidFill>
                  <a:schemeClr val="tx1"/>
                </a:solidFill>
              </a:rPr>
              <a:t>pasword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5D449E-16AE-09A4-77DC-3649E7F9E61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804160" y="1892046"/>
            <a:ext cx="24384" cy="670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B9AD10-7E45-DFBD-838B-461A2C5B7172}"/>
              </a:ext>
            </a:extLst>
          </p:cNvPr>
          <p:cNvCxnSpPr/>
          <p:nvPr/>
        </p:nvCxnSpPr>
        <p:spPr>
          <a:xfrm>
            <a:off x="2816352" y="2964942"/>
            <a:ext cx="12192" cy="670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320C3278-909D-CF6A-D3D7-AB880B551001}"/>
              </a:ext>
            </a:extLst>
          </p:cNvPr>
          <p:cNvSpPr/>
          <p:nvPr/>
        </p:nvSpPr>
        <p:spPr>
          <a:xfrm>
            <a:off x="1147572" y="3635502"/>
            <a:ext cx="3361944" cy="110947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Pasword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4C12A134-C8CD-35E9-3192-19C904B81D9A}"/>
              </a:ext>
            </a:extLst>
          </p:cNvPr>
          <p:cNvSpPr/>
          <p:nvPr/>
        </p:nvSpPr>
        <p:spPr>
          <a:xfrm>
            <a:off x="7427976" y="3989070"/>
            <a:ext cx="3361944" cy="402336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Masukkan </a:t>
            </a:r>
            <a:r>
              <a:rPr lang="en-US" sz="1400" dirty="0" err="1">
                <a:solidFill>
                  <a:schemeClr val="tx1"/>
                </a:solidFill>
              </a:rPr>
              <a:t>nama</a:t>
            </a:r>
            <a:r>
              <a:rPr lang="en-US" sz="1400" dirty="0">
                <a:solidFill>
                  <a:schemeClr val="tx1"/>
                </a:solidFill>
              </a:rPr>
              <a:t> dan password(</a:t>
            </a:r>
            <a:r>
              <a:rPr lang="en-US" sz="1400" dirty="0" err="1">
                <a:solidFill>
                  <a:schemeClr val="tx1"/>
                </a:solidFill>
              </a:rPr>
              <a:t>akun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lainnya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BEE9CF-3DC7-30EB-D4B8-D07DF05D50C7}"/>
              </a:ext>
            </a:extLst>
          </p:cNvPr>
          <p:cNvCxnSpPr>
            <a:cxnSpLocks/>
          </p:cNvCxnSpPr>
          <p:nvPr/>
        </p:nvCxnSpPr>
        <p:spPr>
          <a:xfrm>
            <a:off x="4509516" y="4190238"/>
            <a:ext cx="31348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46663D-6A6B-B394-4DEE-2DC00DA62E49}"/>
              </a:ext>
            </a:extLst>
          </p:cNvPr>
          <p:cNvSpPr txBox="1"/>
          <p:nvPr/>
        </p:nvSpPr>
        <p:spPr>
          <a:xfrm>
            <a:off x="2775966" y="3750040"/>
            <a:ext cx="6601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endParaRPr lang="en-ID" sz="18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574CC0-1B65-883D-1E05-F71BE35AFB1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810256" y="4737473"/>
            <a:ext cx="18288" cy="726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DBA2F5F4-8294-A30F-D0B7-A4B49863B755}"/>
              </a:ext>
            </a:extLst>
          </p:cNvPr>
          <p:cNvSpPr/>
          <p:nvPr/>
        </p:nvSpPr>
        <p:spPr>
          <a:xfrm>
            <a:off x="7434072" y="5111496"/>
            <a:ext cx="3361944" cy="110947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Pasword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A1AF1E-8FAC-CA13-F646-D0C3556C2D31}"/>
              </a:ext>
            </a:extLst>
          </p:cNvPr>
          <p:cNvCxnSpPr/>
          <p:nvPr/>
        </p:nvCxnSpPr>
        <p:spPr>
          <a:xfrm>
            <a:off x="9102852" y="4440936"/>
            <a:ext cx="12192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37EDDC06-C69E-45AE-2C19-78B0A0F1B7CE}"/>
              </a:ext>
            </a:extLst>
          </p:cNvPr>
          <p:cNvSpPr/>
          <p:nvPr/>
        </p:nvSpPr>
        <p:spPr>
          <a:xfrm>
            <a:off x="1147572" y="5464016"/>
            <a:ext cx="3361944" cy="451104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Masuk </a:t>
            </a:r>
            <a:r>
              <a:rPr lang="en-US" sz="1400" dirty="0" err="1">
                <a:solidFill>
                  <a:schemeClr val="tx1"/>
                </a:solidFill>
              </a:rPr>
              <a:t>ke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beranda</a:t>
            </a:r>
            <a:r>
              <a:rPr lang="en-US" sz="1400" dirty="0">
                <a:solidFill>
                  <a:schemeClr val="tx1"/>
                </a:solidFill>
              </a:rPr>
              <a:t> Instagram</a:t>
            </a:r>
            <a:endParaRPr lang="en-ID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1DF123-C6F2-A5F1-91B8-02B5B0096C5B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4509516" y="5666232"/>
            <a:ext cx="2930907" cy="23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C5A682-860A-9EBC-F805-E1E33573A2EA}"/>
              </a:ext>
            </a:extLst>
          </p:cNvPr>
          <p:cNvSpPr txBox="1"/>
          <p:nvPr/>
        </p:nvSpPr>
        <p:spPr>
          <a:xfrm>
            <a:off x="2828544" y="4877300"/>
            <a:ext cx="6601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sesuai</a:t>
            </a:r>
            <a:endParaRPr lang="en-ID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02316-CE32-90A6-1D30-B97C556B6478}"/>
              </a:ext>
            </a:extLst>
          </p:cNvPr>
          <p:cNvCxnSpPr/>
          <p:nvPr/>
        </p:nvCxnSpPr>
        <p:spPr>
          <a:xfrm>
            <a:off x="2828544" y="5906214"/>
            <a:ext cx="12192" cy="670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71323804-F88B-BB45-DA82-673587E81E03}"/>
              </a:ext>
            </a:extLst>
          </p:cNvPr>
          <p:cNvSpPr/>
          <p:nvPr/>
        </p:nvSpPr>
        <p:spPr>
          <a:xfrm>
            <a:off x="2145792" y="6576774"/>
            <a:ext cx="1389888" cy="451104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Selesai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A6A5E8-091D-4095-DA43-A4EF68DBA8E6}"/>
              </a:ext>
            </a:extLst>
          </p:cNvPr>
          <p:cNvSpPr txBox="1"/>
          <p:nvPr/>
        </p:nvSpPr>
        <p:spPr>
          <a:xfrm>
            <a:off x="5650992" y="5308794"/>
            <a:ext cx="6601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sesuai</a:t>
            </a:r>
            <a:endParaRPr lang="en-ID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A6E5182-CD54-03A2-FED5-231AF7A2ED1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09506" y="4588721"/>
            <a:ext cx="1965960" cy="1315822"/>
          </a:xfrm>
          <a:prstGeom prst="bentConnector4">
            <a:avLst>
              <a:gd name="adj1" fmla="val -33256"/>
              <a:gd name="adj2" fmla="val 20169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79FC08-275F-7989-4A3D-D6AB96AF384B}"/>
              </a:ext>
            </a:extLst>
          </p:cNvPr>
          <p:cNvSpPr txBox="1"/>
          <p:nvPr/>
        </p:nvSpPr>
        <p:spPr>
          <a:xfrm>
            <a:off x="5216652" y="6207442"/>
            <a:ext cx="6601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endParaRPr lang="en-ID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2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686B993-B237-9F23-BDDD-270781DD848A}"/>
              </a:ext>
            </a:extLst>
          </p:cNvPr>
          <p:cNvSpPr/>
          <p:nvPr/>
        </p:nvSpPr>
        <p:spPr>
          <a:xfrm>
            <a:off x="486381" y="3326860"/>
            <a:ext cx="350195" cy="44747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4823E-60CE-547C-A421-44E15932FA61}"/>
              </a:ext>
            </a:extLst>
          </p:cNvPr>
          <p:cNvCxnSpPr>
            <a:stCxn id="3" idx="4"/>
          </p:cNvCxnSpPr>
          <p:nvPr/>
        </p:nvCxnSpPr>
        <p:spPr>
          <a:xfrm>
            <a:off x="661479" y="3774332"/>
            <a:ext cx="0" cy="739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749FBA-FD56-85E3-D27D-E488BA48A0E1}"/>
              </a:ext>
            </a:extLst>
          </p:cNvPr>
          <p:cNvCxnSpPr>
            <a:cxnSpLocks/>
          </p:cNvCxnSpPr>
          <p:nvPr/>
        </p:nvCxnSpPr>
        <p:spPr>
          <a:xfrm>
            <a:off x="661480" y="4513634"/>
            <a:ext cx="201850" cy="51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BC3494-F391-ABD3-1394-3D6E64C25477}"/>
              </a:ext>
            </a:extLst>
          </p:cNvPr>
          <p:cNvCxnSpPr>
            <a:cxnSpLocks/>
          </p:cNvCxnSpPr>
          <p:nvPr/>
        </p:nvCxnSpPr>
        <p:spPr>
          <a:xfrm flipH="1">
            <a:off x="661480" y="3758119"/>
            <a:ext cx="403700" cy="43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105329-6882-44B0-3F68-71F753D51934}"/>
              </a:ext>
            </a:extLst>
          </p:cNvPr>
          <p:cNvCxnSpPr>
            <a:cxnSpLocks/>
          </p:cNvCxnSpPr>
          <p:nvPr/>
        </p:nvCxnSpPr>
        <p:spPr>
          <a:xfrm>
            <a:off x="257783" y="3774332"/>
            <a:ext cx="421530" cy="402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433969-78F2-552C-A40F-85C590FFDA27}"/>
              </a:ext>
            </a:extLst>
          </p:cNvPr>
          <p:cNvCxnSpPr>
            <a:cxnSpLocks/>
          </p:cNvCxnSpPr>
          <p:nvPr/>
        </p:nvCxnSpPr>
        <p:spPr>
          <a:xfrm flipH="1">
            <a:off x="376537" y="4550925"/>
            <a:ext cx="284942" cy="43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2ABD09-409A-EB69-0874-B8DC32A2DB8B}"/>
              </a:ext>
            </a:extLst>
          </p:cNvPr>
          <p:cNvCxnSpPr>
            <a:cxnSpLocks/>
          </p:cNvCxnSpPr>
          <p:nvPr/>
        </p:nvCxnSpPr>
        <p:spPr>
          <a:xfrm flipV="1">
            <a:off x="1269987" y="1489260"/>
            <a:ext cx="4413170" cy="2312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03248B-55EA-40D8-FFD5-8B6350C04074}"/>
              </a:ext>
            </a:extLst>
          </p:cNvPr>
          <p:cNvCxnSpPr>
            <a:cxnSpLocks/>
          </p:cNvCxnSpPr>
          <p:nvPr/>
        </p:nvCxnSpPr>
        <p:spPr>
          <a:xfrm flipH="1">
            <a:off x="8140203" y="3293872"/>
            <a:ext cx="3526280" cy="8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FCA6E1-AB7C-DDE6-9E31-4D3893E28C03}"/>
              </a:ext>
            </a:extLst>
          </p:cNvPr>
          <p:cNvCxnSpPr>
            <a:cxnSpLocks/>
            <a:endCxn id="85" idx="6"/>
          </p:cNvCxnSpPr>
          <p:nvPr/>
        </p:nvCxnSpPr>
        <p:spPr>
          <a:xfrm flipH="1">
            <a:off x="8095241" y="3274859"/>
            <a:ext cx="3586178" cy="1851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53E65FA-4894-6375-B8D6-5613CAA39420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1237054" y="3805856"/>
            <a:ext cx="4441303" cy="2861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499B3D0-B887-6D64-3A8D-DB706143CD4F}"/>
              </a:ext>
            </a:extLst>
          </p:cNvPr>
          <p:cNvCxnSpPr>
            <a:cxnSpLocks/>
          </p:cNvCxnSpPr>
          <p:nvPr/>
        </p:nvCxnSpPr>
        <p:spPr>
          <a:xfrm flipH="1" flipV="1">
            <a:off x="8122590" y="1460770"/>
            <a:ext cx="3543893" cy="1814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A2795C-13C1-74EA-9371-35A0E838BCA8}"/>
              </a:ext>
            </a:extLst>
          </p:cNvPr>
          <p:cNvCxnSpPr>
            <a:cxnSpLocks/>
          </p:cNvCxnSpPr>
          <p:nvPr/>
        </p:nvCxnSpPr>
        <p:spPr>
          <a:xfrm>
            <a:off x="1240279" y="3795978"/>
            <a:ext cx="4375503" cy="1317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F6CFC8DA-306F-D500-BB21-6ABEE8C44BF2}"/>
              </a:ext>
            </a:extLst>
          </p:cNvPr>
          <p:cNvSpPr/>
          <p:nvPr/>
        </p:nvSpPr>
        <p:spPr>
          <a:xfrm>
            <a:off x="12121782" y="2878953"/>
            <a:ext cx="350195" cy="447472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0B219CA-A40D-B4E6-9187-40EBE50638BF}"/>
              </a:ext>
            </a:extLst>
          </p:cNvPr>
          <p:cNvCxnSpPr/>
          <p:nvPr/>
        </p:nvCxnSpPr>
        <p:spPr>
          <a:xfrm>
            <a:off x="12279047" y="3341451"/>
            <a:ext cx="0" cy="739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64D8B9D-4B84-937F-4406-F313D8AE0088}"/>
              </a:ext>
            </a:extLst>
          </p:cNvPr>
          <p:cNvCxnSpPr>
            <a:cxnSpLocks/>
          </p:cNvCxnSpPr>
          <p:nvPr/>
        </p:nvCxnSpPr>
        <p:spPr>
          <a:xfrm flipH="1">
            <a:off x="11994105" y="4092039"/>
            <a:ext cx="284942" cy="43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684F22A-74CC-A424-C707-E36E3DF42B39}"/>
              </a:ext>
            </a:extLst>
          </p:cNvPr>
          <p:cNvCxnSpPr>
            <a:cxnSpLocks/>
          </p:cNvCxnSpPr>
          <p:nvPr/>
        </p:nvCxnSpPr>
        <p:spPr>
          <a:xfrm>
            <a:off x="12296880" y="4080753"/>
            <a:ext cx="201850" cy="51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A4AA2F-CC3D-0102-5466-8688E2FF3C5F}"/>
              </a:ext>
            </a:extLst>
          </p:cNvPr>
          <p:cNvCxnSpPr>
            <a:cxnSpLocks/>
          </p:cNvCxnSpPr>
          <p:nvPr/>
        </p:nvCxnSpPr>
        <p:spPr>
          <a:xfrm flipH="1">
            <a:off x="12282273" y="3227463"/>
            <a:ext cx="403700" cy="43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3255E9-1995-C89D-5A05-3A27331F3745}"/>
              </a:ext>
            </a:extLst>
          </p:cNvPr>
          <p:cNvCxnSpPr>
            <a:cxnSpLocks/>
          </p:cNvCxnSpPr>
          <p:nvPr/>
        </p:nvCxnSpPr>
        <p:spPr>
          <a:xfrm flipH="1" flipV="1">
            <a:off x="11809250" y="3244027"/>
            <a:ext cx="469797" cy="410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C32563CF-2BE6-D281-2E67-130A1FE6E63B}"/>
              </a:ext>
            </a:extLst>
          </p:cNvPr>
          <p:cNvSpPr/>
          <p:nvPr/>
        </p:nvSpPr>
        <p:spPr>
          <a:xfrm>
            <a:off x="5633395" y="4712588"/>
            <a:ext cx="2461846" cy="8278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Berobat</a:t>
            </a:r>
            <a:endParaRPr lang="en-ID" dirty="0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08AA892D-AF3D-5DC5-4665-0EC97099F13C}"/>
              </a:ext>
            </a:extLst>
          </p:cNvPr>
          <p:cNvSpPr/>
          <p:nvPr/>
        </p:nvSpPr>
        <p:spPr>
          <a:xfrm>
            <a:off x="5615782" y="7836299"/>
            <a:ext cx="2461846" cy="8278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Dokter</a:t>
            </a:r>
            <a:endParaRPr lang="en-ID" dirty="0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F2C61DF3-2F1F-5DF8-B431-1E2B1BFEEFE5}"/>
              </a:ext>
            </a:extLst>
          </p:cNvPr>
          <p:cNvSpPr/>
          <p:nvPr/>
        </p:nvSpPr>
        <p:spPr>
          <a:xfrm>
            <a:off x="5678357" y="6253714"/>
            <a:ext cx="2461846" cy="8278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</a:t>
            </a:r>
            <a:r>
              <a:rPr lang="en-US" dirty="0" err="1"/>
              <a:t>berobat</a:t>
            </a:r>
            <a:endParaRPr lang="en-ID" dirty="0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D1A7E875-358B-6C5A-C082-8878C04F90DA}"/>
              </a:ext>
            </a:extLst>
          </p:cNvPr>
          <p:cNvSpPr/>
          <p:nvPr/>
        </p:nvSpPr>
        <p:spPr>
          <a:xfrm>
            <a:off x="5660744" y="3029187"/>
            <a:ext cx="2461846" cy="8278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Kelola Data </a:t>
            </a:r>
            <a:r>
              <a:rPr lang="en-US" dirty="0" err="1"/>
              <a:t>Dokter</a:t>
            </a:r>
            <a:endParaRPr lang="en-ID" dirty="0"/>
          </a:p>
        </p:txBody>
      </p: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44FFC40C-48A6-1DCF-4A5D-20DDD2CD94FD}"/>
              </a:ext>
            </a:extLst>
          </p:cNvPr>
          <p:cNvSpPr/>
          <p:nvPr/>
        </p:nvSpPr>
        <p:spPr>
          <a:xfrm>
            <a:off x="5660744" y="1032079"/>
            <a:ext cx="2461846" cy="8278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Registrasi</a:t>
            </a:r>
            <a:endParaRPr lang="en-ID" sz="2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74289C-4696-E12D-542C-55D5166DF838}"/>
              </a:ext>
            </a:extLst>
          </p:cNvPr>
          <p:cNvCxnSpPr>
            <a:cxnSpLocks/>
            <a:endCxn id="86" idx="6"/>
          </p:cNvCxnSpPr>
          <p:nvPr/>
        </p:nvCxnSpPr>
        <p:spPr>
          <a:xfrm flipH="1">
            <a:off x="8077628" y="3291840"/>
            <a:ext cx="3577924" cy="495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6A08A5-5B07-8745-E86A-D7AC1865DABF}"/>
              </a:ext>
            </a:extLst>
          </p:cNvPr>
          <p:cNvCxnSpPr>
            <a:cxnSpLocks/>
          </p:cNvCxnSpPr>
          <p:nvPr/>
        </p:nvCxnSpPr>
        <p:spPr>
          <a:xfrm>
            <a:off x="6921561" y="3862756"/>
            <a:ext cx="0" cy="811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0">
            <a:extLst>
              <a:ext uri="{FF2B5EF4-FFF2-40B4-BE49-F238E27FC236}">
                <a16:creationId xmlns:a16="http://schemas.microsoft.com/office/drawing/2014/main" id="{47D984A6-7670-8F3E-9910-C09E54DB4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062" y="5032986"/>
            <a:ext cx="1344167" cy="513948"/>
          </a:xfrm>
        </p:spPr>
        <p:txBody>
          <a:bodyPr>
            <a:normAutofit/>
          </a:bodyPr>
          <a:lstStyle/>
          <a:p>
            <a:r>
              <a:rPr lang="en-US" sz="2000" dirty="0" err="1"/>
              <a:t>Pasien</a:t>
            </a:r>
            <a:endParaRPr lang="en-ID" sz="2000" dirty="0"/>
          </a:p>
        </p:txBody>
      </p:sp>
      <p:sp>
        <p:nvSpPr>
          <p:cNvPr id="50" name="Subtitle 20">
            <a:extLst>
              <a:ext uri="{FF2B5EF4-FFF2-40B4-BE49-F238E27FC236}">
                <a16:creationId xmlns:a16="http://schemas.microsoft.com/office/drawing/2014/main" id="{22C0AF3D-9303-0538-3E55-EA2FB9B14D48}"/>
              </a:ext>
            </a:extLst>
          </p:cNvPr>
          <p:cNvSpPr txBox="1">
            <a:spLocks/>
          </p:cNvSpPr>
          <p:nvPr/>
        </p:nvSpPr>
        <p:spPr>
          <a:xfrm>
            <a:off x="10502961" y="4674151"/>
            <a:ext cx="2929519" cy="513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Font typeface="Arial" panose="020B0604020202020204" pitchFamily="34" charset="0"/>
              <a:buNone/>
              <a:defRPr sz="3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88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lnSpc>
                <a:spcPct val="90000"/>
              </a:lnSpc>
              <a:spcBef>
                <a:spcPts val="722"/>
              </a:spcBef>
              <a:buFont typeface="Arial" panose="020B0604020202020204" pitchFamily="34" charset="0"/>
              <a:buNone/>
              <a:defRPr sz="231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Petugas</a:t>
            </a:r>
            <a:r>
              <a:rPr lang="en-US" sz="2000" dirty="0"/>
              <a:t>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Sakit</a:t>
            </a:r>
            <a:endParaRPr lang="en-ID" sz="2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E67AEB-F5AE-FE1D-E6EC-93D3DF66A741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8140203" y="3274859"/>
            <a:ext cx="3502251" cy="3392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B4D9DC02-5401-78E7-802C-65F0DA1EC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73818"/>
              </p:ext>
            </p:extLst>
          </p:nvPr>
        </p:nvGraphicFramePr>
        <p:xfrm>
          <a:off x="10153632" y="3738724"/>
          <a:ext cx="2345320" cy="193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320">
                  <a:extLst>
                    <a:ext uri="{9D8B030D-6E8A-4147-A177-3AD203B41FA5}">
                      <a16:colId xmlns:a16="http://schemas.microsoft.com/office/drawing/2014/main" val="840588467"/>
                    </a:ext>
                  </a:extLst>
                </a:gridCol>
              </a:tblGrid>
              <a:tr h="597408">
                <a:tc>
                  <a:txBody>
                    <a:bodyPr/>
                    <a:lstStyle/>
                    <a:p>
                      <a:r>
                        <a:rPr lang="en-US" sz="2000" dirty="0"/>
                        <a:t>Amerika Selatan (4)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18327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Brasil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+ Argentina</a:t>
                      </a:r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Ekuador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+ Uruguay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62004"/>
                  </a:ext>
                </a:extLst>
              </a:tr>
            </a:tbl>
          </a:graphicData>
        </a:graphic>
      </p:graphicFrame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BA213853-403E-0C45-CD42-F4AD597E5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52581"/>
              </p:ext>
            </p:extLst>
          </p:nvPr>
        </p:nvGraphicFramePr>
        <p:xfrm>
          <a:off x="5431339" y="6953426"/>
          <a:ext cx="234531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319">
                  <a:extLst>
                    <a:ext uri="{9D8B030D-6E8A-4147-A177-3AD203B41FA5}">
                      <a16:colId xmlns:a16="http://schemas.microsoft.com/office/drawing/2014/main" val="840588467"/>
                    </a:ext>
                  </a:extLst>
                </a:gridCol>
              </a:tblGrid>
              <a:tr h="373794">
                <a:tc>
                  <a:txBody>
                    <a:bodyPr/>
                    <a:lstStyle/>
                    <a:p>
                      <a:r>
                        <a:rPr lang="en-US" sz="2000" dirty="0" err="1"/>
                        <a:t>Eropa</a:t>
                      </a:r>
                      <a:r>
                        <a:rPr lang="en-US" sz="2000" dirty="0"/>
                        <a:t> (13)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18327"/>
                  </a:ext>
                </a:extLst>
              </a:tr>
              <a:tr h="1426636">
                <a:tc>
                  <a:txBody>
                    <a:bodyPr/>
                    <a:lstStyle/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Jerman</a:t>
                      </a:r>
                      <a:r>
                        <a:rPr lang="en-US" sz="1400" dirty="0"/>
                        <a:t>             + Serbia</a:t>
                      </a:r>
                    </a:p>
                    <a:p>
                      <a:r>
                        <a:rPr lang="en-US" sz="1400" dirty="0"/>
                        <a:t>+ Denmark          + </a:t>
                      </a:r>
                      <a:r>
                        <a:rPr lang="en-US" sz="1400" dirty="0" err="1"/>
                        <a:t>Inggris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Prancis</a:t>
                      </a:r>
                      <a:r>
                        <a:rPr lang="en-US" sz="1400" dirty="0"/>
                        <a:t>              + Swiss</a:t>
                      </a:r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Belgia</a:t>
                      </a:r>
                      <a:r>
                        <a:rPr lang="en-US" sz="1400" dirty="0"/>
                        <a:t>                + Belanda</a:t>
                      </a:r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Kroasia</a:t>
                      </a:r>
                      <a:r>
                        <a:rPr lang="en-US" sz="1400" dirty="0"/>
                        <a:t>              + Portugal</a:t>
                      </a:r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Spanyol</a:t>
                      </a:r>
                      <a:r>
                        <a:rPr lang="en-US" sz="1400" dirty="0"/>
                        <a:t>             + </a:t>
                      </a:r>
                      <a:r>
                        <a:rPr lang="en-US" sz="1400" dirty="0" err="1"/>
                        <a:t>Polandia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+ Wales</a:t>
                      </a:r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62004"/>
                  </a:ext>
                </a:extLst>
              </a:tr>
            </a:tbl>
          </a:graphicData>
        </a:graphic>
      </p:graphicFrame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036B5713-377C-20D3-72C4-CF28DDA12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89687"/>
              </p:ext>
            </p:extLst>
          </p:nvPr>
        </p:nvGraphicFramePr>
        <p:xfrm>
          <a:off x="5431340" y="1597255"/>
          <a:ext cx="2345319" cy="1792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319">
                  <a:extLst>
                    <a:ext uri="{9D8B030D-6E8A-4147-A177-3AD203B41FA5}">
                      <a16:colId xmlns:a16="http://schemas.microsoft.com/office/drawing/2014/main" val="840588467"/>
                    </a:ext>
                  </a:extLst>
                </a:gridCol>
              </a:tblGrid>
              <a:tr h="401000">
                <a:tc>
                  <a:txBody>
                    <a:bodyPr/>
                    <a:lstStyle/>
                    <a:p>
                      <a:r>
                        <a:rPr lang="en-ID" sz="20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Piala</a:t>
                      </a:r>
                      <a:r>
                        <a:rPr lang="en-ID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Dunia 2022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18327"/>
                  </a:ext>
                </a:extLst>
              </a:tr>
              <a:tr h="1391224">
                <a:tc>
                  <a:txBody>
                    <a:bodyPr/>
                    <a:lstStyle/>
                    <a:p>
                      <a:r>
                        <a:rPr lang="en-US" sz="1400" dirty="0"/>
                        <a:t>+ di Qatar</a:t>
                      </a:r>
                    </a:p>
                    <a:p>
                      <a:r>
                        <a:rPr lang="en-US" sz="1400" dirty="0"/>
                        <a:t>+ FIFA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+ 5 Bagian</a:t>
                      </a:r>
                    </a:p>
                    <a:p>
                      <a:r>
                        <a:rPr lang="en-US" sz="1400" dirty="0"/>
                        <a:t>+ 32 Negara</a:t>
                      </a:r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ID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November 2022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62004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5169E35D-3C7D-C23C-9B08-0502E6F45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40674"/>
              </p:ext>
            </p:extLst>
          </p:nvPr>
        </p:nvGraphicFramePr>
        <p:xfrm>
          <a:off x="1886750" y="6612050"/>
          <a:ext cx="2345319" cy="193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319">
                  <a:extLst>
                    <a:ext uri="{9D8B030D-6E8A-4147-A177-3AD203B41FA5}">
                      <a16:colId xmlns:a16="http://schemas.microsoft.com/office/drawing/2014/main" val="840588467"/>
                    </a:ext>
                  </a:extLst>
                </a:gridCol>
              </a:tblGrid>
              <a:tr h="597408">
                <a:tc>
                  <a:txBody>
                    <a:bodyPr/>
                    <a:lstStyle/>
                    <a:p>
                      <a:r>
                        <a:rPr lang="en-US" sz="2000" dirty="0"/>
                        <a:t>Afrika (5)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18327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r>
                        <a:rPr lang="en-US" sz="1400" dirty="0"/>
                        <a:t>+ Ghana</a:t>
                      </a:r>
                    </a:p>
                    <a:p>
                      <a:r>
                        <a:rPr lang="en-US" sz="1400" dirty="0"/>
                        <a:t>+ Senegal</a:t>
                      </a:r>
                    </a:p>
                    <a:p>
                      <a:r>
                        <a:rPr lang="en-US" sz="1400" dirty="0"/>
                        <a:t>+ Tunisia</a:t>
                      </a:r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Maroko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Kamerun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62004"/>
                  </a:ext>
                </a:extLst>
              </a:tr>
            </a:tbl>
          </a:graphicData>
        </a:graphic>
      </p:graphicFrame>
      <p:graphicFrame>
        <p:nvGraphicFramePr>
          <p:cNvPr id="30" name="Table 2">
            <a:extLst>
              <a:ext uri="{FF2B5EF4-FFF2-40B4-BE49-F238E27FC236}">
                <a16:creationId xmlns:a16="http://schemas.microsoft.com/office/drawing/2014/main" id="{447C0922-7C30-02A8-86B3-25A7BDB8D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76593"/>
              </p:ext>
            </p:extLst>
          </p:nvPr>
        </p:nvGraphicFramePr>
        <p:xfrm>
          <a:off x="714090" y="3738724"/>
          <a:ext cx="2345320" cy="193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320">
                  <a:extLst>
                    <a:ext uri="{9D8B030D-6E8A-4147-A177-3AD203B41FA5}">
                      <a16:colId xmlns:a16="http://schemas.microsoft.com/office/drawing/2014/main" val="840588467"/>
                    </a:ext>
                  </a:extLst>
                </a:gridCol>
              </a:tblGrid>
              <a:tr h="597408">
                <a:tc>
                  <a:txBody>
                    <a:bodyPr/>
                    <a:lstStyle/>
                    <a:p>
                      <a:r>
                        <a:rPr lang="en-US" sz="2000" dirty="0"/>
                        <a:t>Amerika Utara (4)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18327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Kanada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Meksiko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+ Amerika </a:t>
                      </a:r>
                      <a:r>
                        <a:rPr lang="en-US" sz="1400" dirty="0" err="1"/>
                        <a:t>Serikat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kosta</a:t>
                      </a:r>
                      <a:r>
                        <a:rPr lang="en-US" sz="1400" dirty="0"/>
                        <a:t> Rika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620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B22E8194-BA43-FD35-3014-70AFAF89F41F}"/>
              </a:ext>
            </a:extLst>
          </p:cNvPr>
          <p:cNvSpPr txBox="1"/>
          <p:nvPr/>
        </p:nvSpPr>
        <p:spPr>
          <a:xfrm>
            <a:off x="3059409" y="516477"/>
            <a:ext cx="7134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i="0" dirty="0">
                <a:solidFill>
                  <a:srgbClr val="424242"/>
                </a:solidFill>
                <a:effectLst/>
                <a:latin typeface="Arial Black" panose="020B0A04020102020204" pitchFamily="34" charset="0"/>
              </a:rPr>
              <a:t>Diagram  Class “Tim yang Lolos </a:t>
            </a:r>
            <a:r>
              <a:rPr lang="en-ID" b="1" i="0" dirty="0" err="1">
                <a:solidFill>
                  <a:srgbClr val="424242"/>
                </a:solidFill>
                <a:effectLst/>
                <a:latin typeface="Arial Black" panose="020B0A04020102020204" pitchFamily="34" charset="0"/>
              </a:rPr>
              <a:t>ke</a:t>
            </a:r>
            <a:r>
              <a:rPr lang="en-ID" b="1" i="0" dirty="0">
                <a:solidFill>
                  <a:srgbClr val="424242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ID" b="1" i="0" dirty="0" err="1">
                <a:solidFill>
                  <a:srgbClr val="424242"/>
                </a:solidFill>
                <a:effectLst/>
                <a:latin typeface="Arial Black" panose="020B0A04020102020204" pitchFamily="34" charset="0"/>
              </a:rPr>
              <a:t>Piala</a:t>
            </a:r>
            <a:r>
              <a:rPr lang="en-ID" b="1" i="0" dirty="0">
                <a:solidFill>
                  <a:srgbClr val="424242"/>
                </a:solidFill>
                <a:effectLst/>
                <a:latin typeface="Arial Black" panose="020B0A04020102020204" pitchFamily="34" charset="0"/>
              </a:rPr>
              <a:t> Dunia” 2022</a:t>
            </a:r>
            <a:endParaRPr lang="en-ID" dirty="0">
              <a:latin typeface="Arial Black" panose="020B0A04020102020204" pitchFamily="34" charset="0"/>
            </a:endParaRPr>
          </a:p>
        </p:txBody>
      </p:sp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C2447A49-1A3E-8469-1426-0F8C73AE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3768"/>
              </p:ext>
            </p:extLst>
          </p:nvPr>
        </p:nvGraphicFramePr>
        <p:xfrm>
          <a:off x="8980973" y="6612050"/>
          <a:ext cx="2345319" cy="193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319">
                  <a:extLst>
                    <a:ext uri="{9D8B030D-6E8A-4147-A177-3AD203B41FA5}">
                      <a16:colId xmlns:a16="http://schemas.microsoft.com/office/drawing/2014/main" val="840588467"/>
                    </a:ext>
                  </a:extLst>
                </a:gridCol>
              </a:tblGrid>
              <a:tr h="597408">
                <a:tc>
                  <a:txBody>
                    <a:bodyPr/>
                    <a:lstStyle/>
                    <a:p>
                      <a:r>
                        <a:rPr lang="en-US" sz="2000" dirty="0"/>
                        <a:t>Asia (5)</a:t>
                      </a:r>
                      <a:endParaRPr lang="en-ID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18327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r>
                        <a:rPr lang="en-US" sz="1400" dirty="0"/>
                        <a:t>+ Iran</a:t>
                      </a:r>
                    </a:p>
                    <a:p>
                      <a:r>
                        <a:rPr lang="en-US" sz="1400" dirty="0"/>
                        <a:t>+ Korea Selatan</a:t>
                      </a:r>
                    </a:p>
                    <a:p>
                      <a:r>
                        <a:rPr lang="en-US" sz="1400" dirty="0"/>
                        <a:t>+ </a:t>
                      </a:r>
                      <a:r>
                        <a:rPr lang="en-US" sz="1400" dirty="0" err="1"/>
                        <a:t>Jepang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+ Arab Saudi</a:t>
                      </a:r>
                    </a:p>
                    <a:p>
                      <a:r>
                        <a:rPr lang="en-US" sz="1400" dirty="0"/>
                        <a:t>+ Australia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62004"/>
                  </a:ext>
                </a:extLst>
              </a:tr>
            </a:tbl>
          </a:graphicData>
        </a:graphic>
      </p:graphicFrame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284CE95-31DF-F2DF-6EB1-E0EE8F993FD8}"/>
              </a:ext>
            </a:extLst>
          </p:cNvPr>
          <p:cNvCxnSpPr>
            <a:endCxn id="30" idx="0"/>
          </p:cNvCxnSpPr>
          <p:nvPr/>
        </p:nvCxnSpPr>
        <p:spPr>
          <a:xfrm rot="10800000" flipV="1">
            <a:off x="1886751" y="2493366"/>
            <a:ext cx="3544589" cy="12453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D740F88-0DF2-857A-0943-37BB8C3CFA5B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rot="5400000">
            <a:off x="4822026" y="5171452"/>
            <a:ext cx="35639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F069E03-A0D3-0BE8-4FC7-E83B19859CD8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7776659" y="2493367"/>
            <a:ext cx="3549633" cy="12453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689E4-0527-17D9-D262-3B74382AC19F}"/>
              </a:ext>
            </a:extLst>
          </p:cNvPr>
          <p:cNvCxnSpPr>
            <a:endCxn id="27" idx="0"/>
          </p:cNvCxnSpPr>
          <p:nvPr/>
        </p:nvCxnSpPr>
        <p:spPr>
          <a:xfrm flipH="1">
            <a:off x="3059409" y="3389479"/>
            <a:ext cx="3544589" cy="3222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3B8507-D584-1AB7-DCBE-2F33F5678CF4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6603999" y="3389479"/>
            <a:ext cx="3549633" cy="3222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97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237</Words>
  <Application>Microsoft Office PowerPoint</Application>
  <PresentationFormat>Custom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DM-06</dc:creator>
  <cp:lastModifiedBy>DM-06</cp:lastModifiedBy>
  <cp:revision>6</cp:revision>
  <dcterms:created xsi:type="dcterms:W3CDTF">2022-07-06T06:33:33Z</dcterms:created>
  <dcterms:modified xsi:type="dcterms:W3CDTF">2022-07-07T05:43:27Z</dcterms:modified>
</cp:coreProperties>
</file>