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9EFCD-2E49-5A66-6F79-E2911905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D435A-786C-69BB-92C6-6DF8FD4B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438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Ehtsham, Rijha</dc:creator>
  <cp:lastModifiedBy>Ehtsham, Rijha</cp:lastModifiedBy>
  <cp:revision>1</cp:revision>
  <dcterms:created xsi:type="dcterms:W3CDTF">2024-01-16T09:59:47Z</dcterms:created>
  <dcterms:modified xsi:type="dcterms:W3CDTF">2024-01-16T10:00:53Z</dcterms:modified>
</cp:coreProperties>
</file>