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4FAA5-48D7-433A-80C0-9C244FB7E419}" v="12" dt="2024-10-29T06:25:19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2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in puthiyonnan" userId="6b18b35d8700bc47" providerId="LiveId" clId="{19C4FAA5-48D7-433A-80C0-9C244FB7E419}"/>
    <pc:docChg chg="undo custSel addSld delSld modSld">
      <pc:chgData name="rijin puthiyonnan" userId="6b18b35d8700bc47" providerId="LiveId" clId="{19C4FAA5-48D7-433A-80C0-9C244FB7E419}" dt="2024-10-29T06:36:04.005" v="145" actId="20577"/>
      <pc:docMkLst>
        <pc:docMk/>
      </pc:docMkLst>
      <pc:sldChg chg="modSp mod">
        <pc:chgData name="rijin puthiyonnan" userId="6b18b35d8700bc47" providerId="LiveId" clId="{19C4FAA5-48D7-433A-80C0-9C244FB7E419}" dt="2024-10-29T06:01:26.318" v="70" actId="20577"/>
        <pc:sldMkLst>
          <pc:docMk/>
          <pc:sldMk cId="0" sldId="256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9T06:01:26.318" v="7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57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58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rijin puthiyonnan" userId="6b18b35d8700bc47" providerId="LiveId" clId="{19C4FAA5-48D7-433A-80C0-9C244FB7E419}" dt="2024-10-29T05:23:55.057" v="2" actId="20577"/>
        <pc:sldMkLst>
          <pc:docMk/>
          <pc:sldMk cId="0" sldId="259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9T05:23:55.057" v="2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modSp mod">
        <pc:chgData name="rijin puthiyonnan" userId="6b18b35d8700bc47" providerId="LiveId" clId="{19C4FAA5-48D7-433A-80C0-9C244FB7E419}" dt="2024-10-29T05:33:42.235" v="38" actId="1076"/>
        <pc:sldMkLst>
          <pc:docMk/>
          <pc:sldMk cId="0" sldId="260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9T05:33:42.235" v="38" actId="1076"/>
          <ac:spMkLst>
            <pc:docMk/>
            <pc:sldMk cId="0" sldId="260"/>
            <ac:spMk id="3" creationId="{00000000-0000-0000-0000-000000000000}"/>
          </ac:spMkLst>
        </pc:spChg>
        <pc:spChg chg="add">
          <ac:chgData name="rijin puthiyonnan" userId="6b18b35d8700bc47" providerId="LiveId" clId="{19C4FAA5-48D7-433A-80C0-9C244FB7E419}" dt="2024-10-29T05:31:45.174" v="28"/>
          <ac:spMkLst>
            <pc:docMk/>
            <pc:sldMk cId="0" sldId="260"/>
            <ac:spMk id="4" creationId="{09DDAF0D-EDE9-0A2F-CA0A-08A2B64C6708}"/>
          </ac:spMkLst>
        </pc:spChg>
        <pc:spChg chg="add">
          <ac:chgData name="rijin puthiyonnan" userId="6b18b35d8700bc47" providerId="LiveId" clId="{19C4FAA5-48D7-433A-80C0-9C244FB7E419}" dt="2024-10-29T05:32:16.460" v="29"/>
          <ac:spMkLst>
            <pc:docMk/>
            <pc:sldMk cId="0" sldId="260"/>
            <ac:spMk id="5" creationId="{80B0C683-BEFA-3721-456E-FA59DB3C2598}"/>
          </ac:spMkLst>
        </pc:spChg>
        <pc:spChg chg="add">
          <ac:chgData name="rijin puthiyonnan" userId="6b18b35d8700bc47" providerId="LiveId" clId="{19C4FAA5-48D7-433A-80C0-9C244FB7E419}" dt="2024-10-29T05:32:30.166" v="30"/>
          <ac:spMkLst>
            <pc:docMk/>
            <pc:sldMk cId="0" sldId="260"/>
            <ac:spMk id="6" creationId="{F62724B0-6328-1200-E464-7055C7EF8429}"/>
          </ac:spMkLst>
        </pc:spChg>
      </pc:sldChg>
      <pc:sldChg chg="modSp mod">
        <pc:chgData name="rijin puthiyonnan" userId="6b18b35d8700bc47" providerId="LiveId" clId="{19C4FAA5-48D7-433A-80C0-9C244FB7E419}" dt="2024-10-29T05:35:08.709" v="43" actId="1076"/>
        <pc:sldMkLst>
          <pc:docMk/>
          <pc:sldMk cId="0" sldId="261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9T05:35:08.709" v="43" actId="1076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62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63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rijin puthiyonnan" userId="6b18b35d8700bc47" providerId="LiveId" clId="{19C4FAA5-48D7-433A-80C0-9C244FB7E419}" dt="2024-10-29T05:41:35.470" v="45" actId="20577"/>
        <pc:sldMkLst>
          <pc:docMk/>
          <pc:sldMk cId="0" sldId="264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9T05:41:35.470" v="45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65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66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67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7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68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8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69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rijin puthiyonnan" userId="6b18b35d8700bc47" providerId="LiveId" clId="{19C4FAA5-48D7-433A-80C0-9C244FB7E419}" dt="2024-10-28T08:45:27.801" v="0"/>
        <pc:sldMkLst>
          <pc:docMk/>
          <pc:sldMk cId="0" sldId="270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70"/>
            <ac:spMk id="3" creationId="{00000000-0000-0000-0000-000000000000}"/>
          </ac:spMkLst>
        </pc:spChg>
      </pc:sldChg>
      <pc:sldChg chg="modSp del">
        <pc:chgData name="rijin puthiyonnan" userId="6b18b35d8700bc47" providerId="LiveId" clId="{19C4FAA5-48D7-433A-80C0-9C244FB7E419}" dt="2024-10-29T05:42:35.881" v="46" actId="2696"/>
        <pc:sldMkLst>
          <pc:docMk/>
          <pc:sldMk cId="0" sldId="271"/>
        </pc:sldMkLst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rijin puthiyonnan" userId="6b18b35d8700bc47" providerId="LiveId" clId="{19C4FAA5-48D7-433A-80C0-9C244FB7E419}" dt="2024-10-28T08:45:27.801" v="0"/>
          <ac:spMkLst>
            <pc:docMk/>
            <pc:sldMk cId="0" sldId="271"/>
            <ac:spMk id="3" creationId="{00000000-0000-0000-0000-000000000000}"/>
          </ac:spMkLst>
        </pc:spChg>
      </pc:sldChg>
      <pc:sldChg chg="addSp modSp new mod">
        <pc:chgData name="rijin puthiyonnan" userId="6b18b35d8700bc47" providerId="LiveId" clId="{19C4FAA5-48D7-433A-80C0-9C244FB7E419}" dt="2024-10-29T06:36:04.005" v="145" actId="20577"/>
        <pc:sldMkLst>
          <pc:docMk/>
          <pc:sldMk cId="1353210278" sldId="271"/>
        </pc:sldMkLst>
        <pc:spChg chg="mod">
          <ac:chgData name="rijin puthiyonnan" userId="6b18b35d8700bc47" providerId="LiveId" clId="{19C4FAA5-48D7-433A-80C0-9C244FB7E419}" dt="2024-10-29T06:35:33.645" v="142" actId="1076"/>
          <ac:spMkLst>
            <pc:docMk/>
            <pc:sldMk cId="1353210278" sldId="271"/>
            <ac:spMk id="2" creationId="{2715D69F-586F-589E-9EB2-D0F87820F9DC}"/>
          </ac:spMkLst>
        </pc:spChg>
        <pc:spChg chg="mod">
          <ac:chgData name="rijin puthiyonnan" userId="6b18b35d8700bc47" providerId="LiveId" clId="{19C4FAA5-48D7-433A-80C0-9C244FB7E419}" dt="2024-10-29T06:36:04.005" v="145" actId="20577"/>
          <ac:spMkLst>
            <pc:docMk/>
            <pc:sldMk cId="1353210278" sldId="271"/>
            <ac:spMk id="3" creationId="{EB255290-6D0D-6D58-397A-962E3149A85A}"/>
          </ac:spMkLst>
        </pc:spChg>
        <pc:spChg chg="add">
          <ac:chgData name="rijin puthiyonnan" userId="6b18b35d8700bc47" providerId="LiveId" clId="{19C4FAA5-48D7-433A-80C0-9C244FB7E419}" dt="2024-10-29T06:25:09.848" v="72"/>
          <ac:spMkLst>
            <pc:docMk/>
            <pc:sldMk cId="1353210278" sldId="271"/>
            <ac:spMk id="4" creationId="{92956A3B-42B6-5FFC-A139-A1BBE9726B1C}"/>
          </ac:spMkLst>
        </pc:spChg>
        <pc:spChg chg="add">
          <ac:chgData name="rijin puthiyonnan" userId="6b18b35d8700bc47" providerId="LiveId" clId="{19C4FAA5-48D7-433A-80C0-9C244FB7E419}" dt="2024-10-29T06:25:09.848" v="72"/>
          <ac:spMkLst>
            <pc:docMk/>
            <pc:sldMk cId="1353210278" sldId="271"/>
            <ac:spMk id="5" creationId="{5ADA0B3A-CCCC-C0C5-50BF-EA1A7CBFD3DB}"/>
          </ac:spMkLst>
        </pc:spChg>
        <pc:spChg chg="add">
          <ac:chgData name="rijin puthiyonnan" userId="6b18b35d8700bc47" providerId="LiveId" clId="{19C4FAA5-48D7-433A-80C0-9C244FB7E419}" dt="2024-10-29T06:25:09.848" v="72"/>
          <ac:spMkLst>
            <pc:docMk/>
            <pc:sldMk cId="1353210278" sldId="271"/>
            <ac:spMk id="6" creationId="{6A86D6AA-80A7-FD18-9D64-BFE983A80269}"/>
          </ac:spMkLst>
        </pc:spChg>
        <pc:spChg chg="add">
          <ac:chgData name="rijin puthiyonnan" userId="6b18b35d8700bc47" providerId="LiveId" clId="{19C4FAA5-48D7-433A-80C0-9C244FB7E419}" dt="2024-10-29T06:25:16.918" v="73"/>
          <ac:spMkLst>
            <pc:docMk/>
            <pc:sldMk cId="1353210278" sldId="271"/>
            <ac:spMk id="7" creationId="{860297D0-9508-F45C-6421-DFB071B8C98D}"/>
          </ac:spMkLst>
        </pc:spChg>
        <pc:spChg chg="add">
          <ac:chgData name="rijin puthiyonnan" userId="6b18b35d8700bc47" providerId="LiveId" clId="{19C4FAA5-48D7-433A-80C0-9C244FB7E419}" dt="2024-10-29T06:25:16.918" v="73"/>
          <ac:spMkLst>
            <pc:docMk/>
            <pc:sldMk cId="1353210278" sldId="271"/>
            <ac:spMk id="8" creationId="{4023E1F9-CACC-6A82-9E66-9D636BAEEA69}"/>
          </ac:spMkLst>
        </pc:spChg>
        <pc:spChg chg="add">
          <ac:chgData name="rijin puthiyonnan" userId="6b18b35d8700bc47" providerId="LiveId" clId="{19C4FAA5-48D7-433A-80C0-9C244FB7E419}" dt="2024-10-29T06:25:16.918" v="73"/>
          <ac:spMkLst>
            <pc:docMk/>
            <pc:sldMk cId="1353210278" sldId="271"/>
            <ac:spMk id="9" creationId="{E91C317C-7F21-8054-DF20-A855BE111E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96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55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1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Detecting Hate Speech in YouTube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RIJIN P</a:t>
            </a:r>
            <a:endParaRPr dirty="0"/>
          </a:p>
          <a:p>
            <a:r>
              <a:rPr lang="en-IN" dirty="0"/>
              <a:t>29-10-2024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Parameters (Detoxify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Best Parameters for Detoxify Dataset:</a:t>
            </a:r>
          </a:p>
          <a:p>
            <a:r>
              <a:rPr dirty="0"/>
              <a:t>- Criterion: '</a:t>
            </a:r>
            <a:r>
              <a:rPr dirty="0" err="1"/>
              <a:t>gini</a:t>
            </a:r>
            <a:r>
              <a:rPr dirty="0"/>
              <a:t>'</a:t>
            </a:r>
          </a:p>
          <a:p>
            <a:r>
              <a:rPr dirty="0"/>
              <a:t>- Max Depth: None</a:t>
            </a:r>
          </a:p>
          <a:p>
            <a:r>
              <a:rPr dirty="0"/>
              <a:t>- Max Features: 'log2'</a:t>
            </a:r>
          </a:p>
          <a:p>
            <a:r>
              <a:rPr dirty="0"/>
              <a:t>- N Estimators: </a:t>
            </a:r>
            <a:r>
              <a:rPr lang="en-IN" dirty="0"/>
              <a:t>3</a:t>
            </a:r>
            <a:r>
              <a:rPr dirty="0"/>
              <a:t>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(Detoxify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Evaluation:</a:t>
            </a:r>
          </a:p>
          <a:p>
            <a:r>
              <a:t>- Using the optimized Random Forest model to make predictions on the test set from the Detoxify dataset.</a:t>
            </a:r>
          </a:p>
          <a:p>
            <a:r>
              <a:t>- **Accuracy Achieved:** **0.9996**</a:t>
            </a:r>
          </a:p>
          <a:p>
            <a:r>
              <a:t>- Indicates exceptional performance in detecting hate speech.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(OpenAI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Chosen Model: Random Forest Classifier</a:t>
            </a:r>
          </a:p>
          <a:p>
            <a:r>
              <a:t>- Performance: Achieved an accuracy of **0.9950** using the OpenAI dataset.</a:t>
            </a:r>
          </a:p>
          <a:p>
            <a:r>
              <a:t>- Robustness: Less prone to overfitting.</a:t>
            </a:r>
          </a:p>
          <a:p>
            <a:r>
              <a:t>- Feature Importance: Provides insights into important features.</a:t>
            </a:r>
          </a:p>
          <a:p>
            <a:r>
              <a:t>- Versatility: Works well with categorical and numerical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Parameters (OpenAI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Parameters for OpenAI Dataset:</a:t>
            </a:r>
          </a:p>
          <a:p>
            <a:r>
              <a:t>- Criterion: 'gini'</a:t>
            </a:r>
          </a:p>
          <a:p>
            <a:r>
              <a:t>- Max Depth: None</a:t>
            </a:r>
          </a:p>
          <a:p>
            <a:r>
              <a:t>- Max Features: 'log2'</a:t>
            </a:r>
          </a:p>
          <a:p>
            <a:r>
              <a:t>- N Estimators: 200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(OpenAI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Evaluation:</a:t>
            </a:r>
          </a:p>
          <a:p>
            <a:r>
              <a:t>- Using the optimized Random Forest model to make predictions on the test set from the OpenAI dataset.</a:t>
            </a:r>
          </a:p>
          <a:p>
            <a:r>
              <a:t>- **Accuracy Achieved:** **0.9950**</a:t>
            </a:r>
          </a:p>
          <a:p>
            <a:r>
              <a:t>- Indicates high reliability in detecting hate speech in comments.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on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Impact of Hyperparameter Tuning:</a:t>
            </a:r>
          </a:p>
          <a:p>
            <a:r>
              <a:t>- Significantly enhanced the model's performance for both datasets.</a:t>
            </a:r>
          </a:p>
          <a:p>
            <a:r>
              <a:t>- Achieved an accuracy of **0.9996** for Detoxify dataset and **0.9950** for OpenAI dataset.</a:t>
            </a:r>
          </a:p>
          <a:p>
            <a:r>
              <a:t>- Suggests both models are highly reliable for detecting hate speech in YouTube comments.</a:t>
            </a:r>
          </a:p>
          <a:p>
            <a:r>
              <a:t>- Future work may involve monitoring for real-world applications and potential overfitting.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Explore additional APIs or methods for labeling comments.</a:t>
            </a:r>
          </a:p>
          <a:p>
            <a:r>
              <a:t>• Address challenges related to handling multiple languages.</a:t>
            </a:r>
          </a:p>
          <a:p>
            <a:r>
              <a:t>• Consider real-time hate speech detection for live comments.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Hate Speech: Definition and its prevalence on social media platforms.</a:t>
            </a:r>
          </a:p>
          <a:p>
            <a:r>
              <a:t>Project Importance: Understanding and mitigating the impact of hate speech can foster healthier online communities.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an automated system to detect whether YouTube comments are hateful or not.</a:t>
            </a:r>
          </a:p>
          <a:p>
            <a:r>
              <a:t>• Utilize two labeling methods: Detoxify and OpenAI API.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Collection:</a:t>
            </a:r>
          </a:p>
          <a:p>
            <a:r>
              <a:rPr dirty="0"/>
              <a:t>- Comments scraped from YouTube using the YouTube API.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Labeling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Autofit/>
          </a:bodyPr>
          <a:lstStyle/>
          <a:p>
            <a:r>
              <a:rPr lang="en-US" sz="1600" dirty="0"/>
              <a:t>Detoxify: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Purpose: Chosen for its effectiveness in detecting toxic language, especially in identifying abusive or harmful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Threshold Setting: A threshold (e.g., toxicity score &gt; 0.5) was used to label comments as "hate" or "not hate," providing a clear criteria for classification.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OpenAI API: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Purpose: The OpenAI API was considered to provide comparative accuracy and insights beyond the Detoxify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Labeling Process: Comments were labeled in manageable batches due to the large dataset size and API limitations, ensuring efficient 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270000"/>
            <a:ext cx="6347714" cy="3880773"/>
          </a:xfrm>
        </p:spPr>
        <p:txBody>
          <a:bodyPr>
            <a:noAutofit/>
          </a:bodyPr>
          <a:lstStyle/>
          <a:p>
            <a:r>
              <a:rPr sz="1500" dirty="0"/>
              <a:t>• Finding a Free API for Labeling:</a:t>
            </a:r>
          </a:p>
          <a:p>
            <a:r>
              <a:rPr sz="1500" dirty="0"/>
              <a:t>  - Difficulty in locating suitable free APIs for accurate labeling.</a:t>
            </a:r>
          </a:p>
          <a:p>
            <a:endParaRPr sz="1500" dirty="0"/>
          </a:p>
          <a:p>
            <a:r>
              <a:rPr sz="1500" dirty="0"/>
              <a:t>• Managing Running Time:</a:t>
            </a:r>
          </a:p>
          <a:p>
            <a:r>
              <a:rPr sz="1500" dirty="0"/>
              <a:t>  - Optimizing the performance for processing large volumes of comments efficiently.</a:t>
            </a:r>
          </a:p>
          <a:p>
            <a:endParaRPr sz="1500" dirty="0"/>
          </a:p>
          <a:p>
            <a:r>
              <a:rPr sz="1500" dirty="0"/>
              <a:t>• Scraping YouTube Comments:</a:t>
            </a:r>
          </a:p>
          <a:p>
            <a:r>
              <a:rPr sz="1500" dirty="0"/>
              <a:t>  - Initial lack of knowledge on how to scrape YouTube comments effectively.</a:t>
            </a:r>
          </a:p>
          <a:p>
            <a:pPr marL="0" indent="0">
              <a:buNone/>
            </a:pPr>
            <a:endParaRPr sz="1500" dirty="0"/>
          </a:p>
          <a:p>
            <a:r>
              <a:rPr sz="1500" dirty="0"/>
              <a:t>• Handling Multiple Languages:</a:t>
            </a:r>
          </a:p>
          <a:p>
            <a:r>
              <a:rPr sz="1500" dirty="0"/>
              <a:t>  - Comments were not only in English; many used other languages.</a:t>
            </a:r>
          </a:p>
          <a:p>
            <a:r>
              <a:rPr sz="1500" dirty="0"/>
              <a:t>  - Some comments were written using the English alphabet, requiring careful handling to ensure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tools and libraries used:</a:t>
            </a:r>
          </a:p>
          <a:p>
            <a:r>
              <a:rPr dirty="0"/>
              <a:t>- Python for scripting.</a:t>
            </a:r>
          </a:p>
          <a:p>
            <a:r>
              <a:rPr dirty="0"/>
              <a:t>- Libraries for API requests (e.g., requests, google-</a:t>
            </a:r>
            <a:r>
              <a:rPr dirty="0" err="1"/>
              <a:t>api</a:t>
            </a:r>
            <a:r>
              <a:rPr dirty="0"/>
              <a:t>-python-client).</a:t>
            </a:r>
          </a:p>
          <a:p>
            <a:r>
              <a:rPr dirty="0"/>
              <a:t>- Steps followed during the implementation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D69F-586F-589E-9EB2-D0F87820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2509"/>
            <a:ext cx="6347713" cy="1320800"/>
          </a:xfrm>
        </p:spPr>
        <p:txBody>
          <a:bodyPr/>
          <a:lstStyle/>
          <a:p>
            <a:r>
              <a:rPr lang="en-IN" dirty="0"/>
              <a:t>Label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5290-6D0D-6D58-397A-962E3149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3309"/>
            <a:ext cx="6347714" cy="3880773"/>
          </a:xfrm>
        </p:spPr>
        <p:txBody>
          <a:bodyPr>
            <a:normAutofit/>
          </a:bodyPr>
          <a:lstStyle/>
          <a:p>
            <a:r>
              <a:rPr lang="en-US" b="1" dirty="0"/>
              <a:t>Detoxify Labeling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Hate Comments</a:t>
            </a:r>
            <a:r>
              <a:rPr lang="en-US" dirty="0"/>
              <a:t>: 1043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 Hate Comments</a:t>
            </a:r>
            <a:r>
              <a:rPr lang="en-US" dirty="0"/>
              <a:t>: 17437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Total comments labeled as "hate" and "not hate" based on the Detoxify toxicity score threshold (e.g., toxicity &gt; </a:t>
            </a:r>
            <a:r>
              <a:rPr lang="en-US" sz="1600"/>
              <a:t>0.5).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b="1" dirty="0"/>
              <a:t>OpenAI API Labeling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Hate Comments</a:t>
            </a:r>
            <a:r>
              <a:rPr lang="en-US" dirty="0"/>
              <a:t>: 406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 Hate Comments</a:t>
            </a:r>
            <a:r>
              <a:rPr lang="en-US" dirty="0"/>
              <a:t>: 5468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Label with Explanation</a:t>
            </a:r>
            <a:r>
              <a:rPr lang="en-US" dirty="0"/>
              <a:t>: 5874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1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(Detoxify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Chosen Model: Random Forest Classifier</a:t>
            </a:r>
          </a:p>
          <a:p>
            <a:r>
              <a:t>- Performance: Achieved an accuracy of **0.9996** using the Detoxify dataset.</a:t>
            </a:r>
          </a:p>
          <a:p>
            <a:r>
              <a:t>- Robustness: Less prone to overfitting.</a:t>
            </a:r>
          </a:p>
          <a:p>
            <a:r>
              <a:t>- Feature Importance: Provides insights into important features.</a:t>
            </a:r>
          </a:p>
          <a:p>
            <a:r>
              <a:t>- Versatility: Works well with categorical and numerical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1312</TotalTime>
  <Words>744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Detecting Hate Speech in YouTube Comments</vt:lpstr>
      <vt:lpstr>Introduction</vt:lpstr>
      <vt:lpstr>Project Objectives</vt:lpstr>
      <vt:lpstr>Methodology</vt:lpstr>
      <vt:lpstr>Labeling Techniques</vt:lpstr>
      <vt:lpstr>Challenges Faced</vt:lpstr>
      <vt:lpstr>Implementation</vt:lpstr>
      <vt:lpstr>Label Distribution</vt:lpstr>
      <vt:lpstr>Model Selection (Detoxify Dataset)</vt:lpstr>
      <vt:lpstr>Best Parameters (Detoxify Dataset)</vt:lpstr>
      <vt:lpstr>Model Performance (Detoxify Dataset)</vt:lpstr>
      <vt:lpstr>Model Selection (OpenAI Dataset)</vt:lpstr>
      <vt:lpstr>Best Parameters (OpenAI Dataset)</vt:lpstr>
      <vt:lpstr>Model Performance (OpenAI Dataset)</vt:lpstr>
      <vt:lpstr>Conclusion on Tuning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rijin puthiyonnan</cp:lastModifiedBy>
  <cp:revision>1</cp:revision>
  <dcterms:created xsi:type="dcterms:W3CDTF">2013-01-27T09:14:16Z</dcterms:created>
  <dcterms:modified xsi:type="dcterms:W3CDTF">2024-10-29T06:36:04Z</dcterms:modified>
  <cp:category/>
</cp:coreProperties>
</file>