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9" r:id="rId4"/>
    <p:sldId id="272" r:id="rId5"/>
    <p:sldId id="258" r:id="rId6"/>
    <p:sldId id="264" r:id="rId7"/>
    <p:sldId id="265" r:id="rId8"/>
    <p:sldId id="266" r:id="rId9"/>
    <p:sldId id="260" r:id="rId10"/>
    <p:sldId id="262" r:id="rId11"/>
    <p:sldId id="261" r:id="rId12"/>
    <p:sldId id="263" r:id="rId13"/>
    <p:sldId id="273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25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76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9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4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9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2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2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1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E057-3616-47E1-AF8B-5A2AF8B82C45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2EAF-3AA4-40E1-9671-BD673383F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9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jkaa/DQ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067" y="2397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Deep Q-Network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46473" y="5303520"/>
            <a:ext cx="5536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Pugin</a:t>
            </a:r>
            <a:r>
              <a:rPr lang="en-US" sz="2400" dirty="0"/>
              <a:t> Kirill</a:t>
            </a:r>
          </a:p>
          <a:p>
            <a:r>
              <a:rPr lang="en-US" sz="2400" dirty="0" err="1"/>
              <a:t>Raykovskiy</a:t>
            </a:r>
            <a:r>
              <a:rPr lang="en-US" sz="2400" dirty="0"/>
              <a:t> Daniil</a:t>
            </a:r>
          </a:p>
          <a:p>
            <a:r>
              <a:rPr lang="en-US" sz="2400" dirty="0"/>
              <a:t>group 307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0739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02376"/>
            <a:ext cx="10058400" cy="23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0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2" y="1690688"/>
            <a:ext cx="56388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2744" y="5576888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performs random actions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31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67056"/>
            <a:ext cx="56388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5353396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performs actions in accordance with the optimal policy</a:t>
            </a:r>
          </a:p>
          <a:p>
            <a:pPr algn="ctr"/>
            <a:r>
              <a:rPr lang="en-US" dirty="0"/>
              <a:t>(10,000 episodes of training)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3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49" y="1150361"/>
            <a:ext cx="5124880" cy="49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9C96-BF8B-42FC-8953-08A8EE7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3A286-9D41-4534-9BF3-BA77F605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https://github.com/Rijkaa/DQN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1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in RL</a:t>
            </a:r>
            <a:endParaRPr lang="ru-RU" dirty="0"/>
          </a:p>
        </p:txBody>
      </p:sp>
      <p:pic>
        <p:nvPicPr>
          <p:cNvPr id="1026" name="Picture 2" descr="https://sun9-17.userapi.com/impf/HgPsnVxJYYil_i_vnfl50GS9mVZ7UFELl4bwAQ/Mv91KKzFuJw.jpg?size=667x236&amp;quality=96&amp;proxy=1&amp;sign=c769c51636d60a029718df56307b25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49" y="1690688"/>
            <a:ext cx="7736301" cy="273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178830"/>
                <a:ext cx="11313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goal of RL agent is to learn a </a:t>
                </a:r>
                <a:r>
                  <a:rPr lang="en-US" i="1" dirty="0"/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which maximizes the expected cumulative reward	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8830"/>
                <a:ext cx="1131358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80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Ours case</a:t>
            </a:r>
            <a:br>
              <a:rPr lang="en-US" dirty="0"/>
            </a:br>
            <a:r>
              <a:rPr lang="en-US" dirty="0"/>
              <a:t>The cart pole balancing problem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213264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cart pole balancing problem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39938" y="1690688"/>
            <a:ext cx="1510146" cy="5985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57551" y="4076444"/>
            <a:ext cx="2273531" cy="8340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stCxn id="4" idx="3"/>
          </p:cNvCxnSpPr>
          <p:nvPr/>
        </p:nvCxnSpPr>
        <p:spPr>
          <a:xfrm flipV="1">
            <a:off x="7250084" y="1989946"/>
            <a:ext cx="2243051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493135" y="1989946"/>
            <a:ext cx="0" cy="25035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3"/>
          </p:cNvCxnSpPr>
          <p:nvPr/>
        </p:nvCxnSpPr>
        <p:spPr>
          <a:xfrm>
            <a:off x="7631082" y="4493465"/>
            <a:ext cx="18620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2635135" y="4699897"/>
            <a:ext cx="27224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050771" y="4284260"/>
            <a:ext cx="23067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042458" y="2139577"/>
            <a:ext cx="0" cy="2136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050771" y="2131264"/>
            <a:ext cx="26891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635135" y="1798752"/>
            <a:ext cx="0" cy="29011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635135" y="1798752"/>
            <a:ext cx="3104803" cy="140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07429" y="4262632"/>
            <a:ext cx="210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Environment</a:t>
            </a:r>
            <a:endParaRPr lang="ru-RU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21234" y="1798752"/>
            <a:ext cx="147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Cart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26138" y="2737726"/>
                <a:ext cx="12663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 1}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38" y="2737726"/>
                <a:ext cx="1266309" cy="646331"/>
              </a:xfrm>
              <a:prstGeom prst="rect">
                <a:avLst/>
              </a:prstGeom>
              <a:blipFill>
                <a:blip r:embed="rId2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71" y="2754718"/>
                <a:ext cx="1263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 1}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71" y="2754718"/>
                <a:ext cx="1263936" cy="646331"/>
              </a:xfrm>
              <a:prstGeom prst="rect">
                <a:avLst/>
              </a:prstGeom>
              <a:blipFill>
                <a:blip r:embed="rId3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7760" y="2662384"/>
                <a:ext cx="207087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𝑡𝑢𝑝𝑙𝑒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0" y="2662384"/>
                <a:ext cx="2070874" cy="830997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 стрелкой 36"/>
          <p:cNvCxnSpPr/>
          <p:nvPr/>
        </p:nvCxnSpPr>
        <p:spPr>
          <a:xfrm flipH="1">
            <a:off x="7631082" y="4493465"/>
            <a:ext cx="18620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52616" y="3972672"/>
                <a:ext cx="503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16" y="3972672"/>
                <a:ext cx="503792" cy="276999"/>
              </a:xfrm>
              <a:prstGeom prst="rect">
                <a:avLst/>
              </a:prstGeom>
              <a:blipFill>
                <a:blip r:embed="rId5"/>
                <a:stretch>
                  <a:fillRect l="-9639" r="-4819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652616" y="4734624"/>
                <a:ext cx="47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16" y="4734624"/>
                <a:ext cx="471989" cy="276999"/>
              </a:xfrm>
              <a:prstGeom prst="rect">
                <a:avLst/>
              </a:prstGeom>
              <a:blipFill>
                <a:blip r:embed="rId6"/>
                <a:stretch>
                  <a:fillRect l="-10256" r="-384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4472247" y="3901875"/>
            <a:ext cx="0" cy="12469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4472247" y="4275948"/>
            <a:ext cx="885304" cy="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4472247" y="4699897"/>
            <a:ext cx="885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3050771" y="2131264"/>
            <a:ext cx="2689167" cy="8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2635135" y="1798752"/>
            <a:ext cx="3104803" cy="14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05212" y="5655336"/>
                <a:ext cx="39444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cart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position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cart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velocity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angle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tip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212" y="5655336"/>
                <a:ext cx="3944413" cy="553998"/>
              </a:xfrm>
              <a:prstGeom prst="rect">
                <a:avLst/>
              </a:prstGeom>
              <a:blipFill>
                <a:blip r:embed="rId7"/>
                <a:stretch>
                  <a:fillRect l="-309" t="-1099" r="-1546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51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Q-learning main idea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b="0" dirty="0"/>
                  <a:t>If we had a value-action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40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Q-learning main idea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If we had a value-action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Q function obeys the Bellman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9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Q-learning main idea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If we had a value-action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Q function obeys the Bellman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ea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0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Q-learning main idea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If we had a value-action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Q function obeys the Bellman equation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89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Algorithm’s pseudo-code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105" y="1758142"/>
                <a:ext cx="7492307" cy="4404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Initialize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replay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memory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capacity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Initialize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weights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episode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Initialize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environment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select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random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action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select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Execute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emulator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observe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reward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Store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transition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random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minibatch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transitions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terminal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terminal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Perform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gradient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descent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 for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 for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5" y="1758142"/>
                <a:ext cx="7492307" cy="4404539"/>
              </a:xfrm>
              <a:prstGeom prst="rect">
                <a:avLst/>
              </a:prstGeom>
              <a:blipFill>
                <a:blip r:embed="rId2"/>
                <a:stretch>
                  <a:fillRect l="-1871" t="-138" b="-2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20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390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Deep Q-Network</vt:lpstr>
      <vt:lpstr>Problem statement in RL</vt:lpstr>
      <vt:lpstr>Ours case The cart pole balancing problem</vt:lpstr>
      <vt:lpstr>The cart pole balancing problem</vt:lpstr>
      <vt:lpstr>Q-learning main idea</vt:lpstr>
      <vt:lpstr>Q-learning main idea</vt:lpstr>
      <vt:lpstr>Q-learning main idea</vt:lpstr>
      <vt:lpstr>Q-learning main idea</vt:lpstr>
      <vt:lpstr>Algorithm’s pseudo-code</vt:lpstr>
      <vt:lpstr>Evaluation</vt:lpstr>
      <vt:lpstr>Evaluation</vt:lpstr>
      <vt:lpstr>Evaluation</vt:lpstr>
      <vt:lpstr>PowerPoint Presentation</vt:lpstr>
      <vt:lpstr>GitHub repository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kiruxayo10@gmail.com</dc:creator>
  <cp:lastModifiedBy>Даниил Райковский</cp:lastModifiedBy>
  <cp:revision>30</cp:revision>
  <dcterms:created xsi:type="dcterms:W3CDTF">2020-11-25T09:08:08Z</dcterms:created>
  <dcterms:modified xsi:type="dcterms:W3CDTF">2020-12-12T13:57:26Z</dcterms:modified>
</cp:coreProperties>
</file>