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2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09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1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7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63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8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5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2B2C-5581-4E10-BF7C-4DA6936944D1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EA1F-22D3-4A38-8731-3E7DFFE5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7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c.up.pt/addi/ph2%20databas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1.00561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1484" y="23961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Semantic segmentation</a:t>
            </a:r>
            <a:endParaRPr lang="ru-R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8795238" y="5811716"/>
            <a:ext cx="492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Пугин</a:t>
            </a:r>
            <a:r>
              <a:rPr lang="ru-RU" dirty="0" smtClean="0"/>
              <a:t> Кирилл</a:t>
            </a:r>
            <a:br>
              <a:rPr lang="ru-RU" dirty="0" smtClean="0"/>
            </a:br>
            <a:r>
              <a:rPr lang="ru-RU" dirty="0" err="1" smtClean="0"/>
              <a:t>Райковский</a:t>
            </a:r>
            <a:r>
              <a:rPr lang="ru-RU" dirty="0" smtClean="0"/>
              <a:t> Даниил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98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Plots for </a:t>
            </a:r>
            <a:r>
              <a:rPr lang="en-US" dirty="0" err="1" smtClean="0"/>
              <a:t>SegNet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3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Plots for </a:t>
            </a:r>
            <a:r>
              <a:rPr lang="en-US" dirty="0" err="1" smtClean="0"/>
              <a:t>SegNet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0639"/>
            <a:ext cx="5773823" cy="31571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53" y="2470639"/>
            <a:ext cx="5773823" cy="31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Plots for U-Net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80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Plots for U-Net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47" y="2632815"/>
            <a:ext cx="6070939" cy="33195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61" y="2632815"/>
            <a:ext cx="6070939" cy="331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dirty="0" smtClean="0"/>
              <a:t>semantic segmentation</a:t>
            </a:r>
            <a:r>
              <a:rPr lang="en-US" dirty="0"/>
              <a:t>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2337288"/>
            <a:ext cx="6667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14" y="1781908"/>
            <a:ext cx="254000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853" y="1781908"/>
            <a:ext cx="2540000" cy="1905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66292" y="364880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 image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948853" y="3648808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Mask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33046" y="4668715"/>
            <a:ext cx="1092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base from ADDI Project (</a:t>
            </a:r>
            <a:r>
              <a:rPr lang="en-US" b="1" dirty="0" smtClean="0"/>
              <a:t>A</a:t>
            </a:r>
            <a:r>
              <a:rPr lang="en-US" dirty="0" smtClean="0"/>
              <a:t>utomatic computer-based </a:t>
            </a:r>
            <a:r>
              <a:rPr lang="en-US" b="1" dirty="0" smtClean="0"/>
              <a:t>D</a:t>
            </a:r>
            <a:r>
              <a:rPr lang="en-US" dirty="0" smtClean="0"/>
              <a:t>iagnosis system for </a:t>
            </a:r>
            <a:r>
              <a:rPr lang="en-US" b="1" dirty="0" err="1" smtClean="0"/>
              <a:t>D</a:t>
            </a:r>
            <a:r>
              <a:rPr lang="en-US" dirty="0" err="1" smtClean="0"/>
              <a:t>ermoscopy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dirty="0" smtClean="0"/>
              <a:t>mages)</a:t>
            </a:r>
          </a:p>
          <a:p>
            <a:pPr algn="ctr"/>
            <a:r>
              <a:rPr lang="en-US" dirty="0" smtClean="0"/>
              <a:t> contains 200 </a:t>
            </a:r>
            <a:r>
              <a:rPr lang="en-US" dirty="0" err="1" smtClean="0"/>
              <a:t>dermoscopic</a:t>
            </a:r>
            <a:r>
              <a:rPr lang="en-US" dirty="0" smtClean="0"/>
              <a:t> images of </a:t>
            </a:r>
            <a:r>
              <a:rPr lang="en-US" dirty="0"/>
              <a:t>melanocytic </a:t>
            </a:r>
            <a:r>
              <a:rPr lang="en-US" dirty="0" smtClean="0"/>
              <a:t>lesions: melanomas and nevi. </a:t>
            </a:r>
            <a:r>
              <a:rPr lang="en-US" dirty="0" smtClean="0">
                <a:hlinkClick r:id="rId4"/>
              </a:rPr>
              <a:t>Link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9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SegNet</a:t>
            </a:r>
            <a:r>
              <a:rPr lang="en-US" dirty="0" smtClean="0"/>
              <a:t> architecture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8" y="2093486"/>
            <a:ext cx="9809524" cy="2952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8169" y="5037992"/>
            <a:ext cx="981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Badrinarayanan</a:t>
            </a:r>
            <a:r>
              <a:rPr lang="en-US" dirty="0"/>
              <a:t>, V., Kendall, A., &amp; </a:t>
            </a:r>
            <a:r>
              <a:rPr lang="en-US" dirty="0" err="1"/>
              <a:t>Cipolla</a:t>
            </a:r>
            <a:r>
              <a:rPr lang="en-US" dirty="0"/>
              <a:t>, R. (2015). </a:t>
            </a:r>
            <a:r>
              <a:rPr lang="en-US" dirty="0" err="1">
                <a:hlinkClick r:id="rId3"/>
              </a:rPr>
              <a:t>SegNet</a:t>
            </a:r>
            <a:r>
              <a:rPr lang="en-US" dirty="0">
                <a:hlinkClick r:id="rId3"/>
              </a:rPr>
              <a:t>: A deep convolutional encoder-decoder architecture for image segmentation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SegNet</a:t>
            </a:r>
            <a:r>
              <a:rPr lang="en-US" dirty="0" smtClean="0"/>
              <a:t> architecture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916848"/>
            <a:ext cx="4914900" cy="2114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8550" y="5031398"/>
            <a:ext cx="481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 pooling operation</a:t>
            </a:r>
          </a:p>
          <a:p>
            <a:pPr algn="ctr"/>
            <a:r>
              <a:rPr lang="en-US" dirty="0" err="1" smtClean="0"/>
              <a:t>Downsampling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3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SegNet</a:t>
            </a:r>
            <a:r>
              <a:rPr lang="en-US" dirty="0" smtClean="0"/>
              <a:t> architecture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629" y="1690688"/>
            <a:ext cx="2533650" cy="2314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86456" y="4193931"/>
            <a:ext cx="129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Upsampling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35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U-Net architecture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428" y="1690688"/>
            <a:ext cx="6857143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1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Metric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746" y="1428750"/>
            <a:ext cx="1981200" cy="523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1818910"/>
            <a:ext cx="7238977" cy="24541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4273062"/>
            <a:ext cx="7281295" cy="25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Results. Loss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58" y="4303835"/>
            <a:ext cx="3209925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6379" y="5281219"/>
            <a:ext cx="266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Tversky</a:t>
            </a:r>
            <a:r>
              <a:rPr lang="en-US" dirty="0" smtClean="0"/>
              <a:t> Index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49" y="1991458"/>
            <a:ext cx="2257425" cy="1714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2664042"/>
            <a:ext cx="7121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 (positive) – mask pixels, N (negative) – background pixels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1230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113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Semantic segmentation</vt:lpstr>
      <vt:lpstr>What is semantic segmentation?</vt:lpstr>
      <vt:lpstr>Dataset</vt:lpstr>
      <vt:lpstr>SegNet architecture</vt:lpstr>
      <vt:lpstr>SegNet architecture</vt:lpstr>
      <vt:lpstr>SegNet architecture</vt:lpstr>
      <vt:lpstr>U-Net architecture</vt:lpstr>
      <vt:lpstr>Results. Metric</vt:lpstr>
      <vt:lpstr>Results. Loss</vt:lpstr>
      <vt:lpstr>Results. Plots for SegNet</vt:lpstr>
      <vt:lpstr>Results. Plots for SegNet</vt:lpstr>
      <vt:lpstr>Results. Plots for U-Net</vt:lpstr>
      <vt:lpstr>Results. Plots for U-Net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segmentation</dc:title>
  <dc:creator>kiruxayo10@gmail.com</dc:creator>
  <cp:lastModifiedBy>kiruxayo10@gmail.com</cp:lastModifiedBy>
  <cp:revision>11</cp:revision>
  <dcterms:created xsi:type="dcterms:W3CDTF">2020-12-16T13:11:18Z</dcterms:created>
  <dcterms:modified xsi:type="dcterms:W3CDTF">2020-12-17T08:56:32Z</dcterms:modified>
</cp:coreProperties>
</file>