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091026-248C-9633-1E0B-1930DADD404D}" v="29" dt="2021-05-07T08:56:28.884"/>
    <p1510:client id="{66F6AC87-228A-E819-0237-3950AA573992}" v="28" dt="2021-05-07T08:19:53.138"/>
    <p1510:client id="{77FF1562-20CC-146D-753C-23897E5603EA}" v="5" dt="2021-05-07T09:04:37.846"/>
    <p1510:client id="{B590C84C-54FA-2107-3CA3-CC44412A6526}" v="491" dt="2021-05-07T09:24:45.559"/>
    <p1510:client id="{D6D85BDA-282E-ABA8-1DBA-D9350B41E0C6}" v="446" dt="2021-05-07T08:07:12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925960-E69A-4534-B7E5-823B311D366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1_2" csCatId="accent1" phldr="1"/>
      <dgm:spPr/>
      <dgm:t>
        <a:bodyPr/>
        <a:lstStyle/>
        <a:p>
          <a:endParaRPr lang="en-US"/>
        </a:p>
      </dgm:t>
    </dgm:pt>
    <dgm:pt modelId="{90B5F401-EDC8-4E65-BBD0-66131EBA79AA}">
      <dgm:prSet/>
      <dgm:spPr/>
      <dgm:t>
        <a:bodyPr/>
        <a:lstStyle/>
        <a:p>
          <a:r>
            <a:rPr lang="en-US"/>
            <a:t>Reduce file size </a:t>
          </a:r>
        </a:p>
      </dgm:t>
    </dgm:pt>
    <dgm:pt modelId="{F31F2ACB-8F45-4D81-9C82-4C26EF2EECF1}" type="parTrans" cxnId="{D289FC92-7C7E-4DCD-95E4-B18C5F58CB39}">
      <dgm:prSet/>
      <dgm:spPr/>
      <dgm:t>
        <a:bodyPr/>
        <a:lstStyle/>
        <a:p>
          <a:endParaRPr lang="en-US"/>
        </a:p>
      </dgm:t>
    </dgm:pt>
    <dgm:pt modelId="{47A3A905-06BF-4B94-9357-F093712CC02B}" type="sibTrans" cxnId="{D289FC92-7C7E-4DCD-95E4-B18C5F58CB39}">
      <dgm:prSet/>
      <dgm:spPr/>
      <dgm:t>
        <a:bodyPr/>
        <a:lstStyle/>
        <a:p>
          <a:endParaRPr lang="en-US"/>
        </a:p>
      </dgm:t>
    </dgm:pt>
    <dgm:pt modelId="{8DB2D9A1-78FE-4FD2-B831-1F10C7BAE745}">
      <dgm:prSet/>
      <dgm:spPr/>
      <dgm:t>
        <a:bodyPr/>
        <a:lstStyle/>
        <a:p>
          <a:r>
            <a:rPr lang="en-US">
              <a:latin typeface="Corbel" panose="020B0503020204020204"/>
            </a:rPr>
            <a:t>Limit</a:t>
          </a:r>
          <a:r>
            <a:rPr lang="en-US"/>
            <a:t> the BITRATE</a:t>
          </a:r>
        </a:p>
      </dgm:t>
    </dgm:pt>
    <dgm:pt modelId="{1A791976-D6B0-48A3-9863-F0B3A7D06530}" type="parTrans" cxnId="{5574B72A-D223-49F7-BFCA-276AF150A6BB}">
      <dgm:prSet/>
      <dgm:spPr/>
      <dgm:t>
        <a:bodyPr/>
        <a:lstStyle/>
        <a:p>
          <a:endParaRPr lang="en-US"/>
        </a:p>
      </dgm:t>
    </dgm:pt>
    <dgm:pt modelId="{E6F8E471-2E2C-44C2-92F5-48EE6539ADF9}" type="sibTrans" cxnId="{5574B72A-D223-49F7-BFCA-276AF150A6BB}">
      <dgm:prSet/>
      <dgm:spPr/>
      <dgm:t>
        <a:bodyPr/>
        <a:lstStyle/>
        <a:p>
          <a:endParaRPr lang="en-US"/>
        </a:p>
      </dgm:t>
    </dgm:pt>
    <dgm:pt modelId="{75A2F333-4B06-440C-9765-C27658B8A266}" type="pres">
      <dgm:prSet presAssocID="{AB925960-E69A-4534-B7E5-823B311D366F}" presName="root" presStyleCnt="0">
        <dgm:presLayoutVars>
          <dgm:dir/>
          <dgm:resizeHandles val="exact"/>
        </dgm:presLayoutVars>
      </dgm:prSet>
      <dgm:spPr/>
    </dgm:pt>
    <dgm:pt modelId="{D6F1B69F-FD8B-4E78-A80A-079D0B818E04}" type="pres">
      <dgm:prSet presAssocID="{90B5F401-EDC8-4E65-BBD0-66131EBA79AA}" presName="compNode" presStyleCnt="0"/>
      <dgm:spPr/>
    </dgm:pt>
    <dgm:pt modelId="{84EC0737-E6B2-4D5D-8F50-E267F770D557}" type="pres">
      <dgm:prSet presAssocID="{90B5F401-EDC8-4E65-BBD0-66131EBA79AA}" presName="bgRect" presStyleLbl="bgShp" presStyleIdx="0" presStyleCnt="2"/>
      <dgm:spPr/>
    </dgm:pt>
    <dgm:pt modelId="{D0F628D9-1513-4A9C-8BD3-16D92750FC4D}" type="pres">
      <dgm:prSet presAssocID="{90B5F401-EDC8-4E65-BBD0-66131EBA79A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A3D40F99-483F-416D-817C-092169FC3FB3}" type="pres">
      <dgm:prSet presAssocID="{90B5F401-EDC8-4E65-BBD0-66131EBA79AA}" presName="spaceRect" presStyleCnt="0"/>
      <dgm:spPr/>
    </dgm:pt>
    <dgm:pt modelId="{5EF7BCFB-9103-40D7-9509-AE8B1B33F680}" type="pres">
      <dgm:prSet presAssocID="{90B5F401-EDC8-4E65-BBD0-66131EBA79AA}" presName="parTx" presStyleLbl="revTx" presStyleIdx="0" presStyleCnt="2">
        <dgm:presLayoutVars>
          <dgm:chMax val="0"/>
          <dgm:chPref val="0"/>
        </dgm:presLayoutVars>
      </dgm:prSet>
      <dgm:spPr/>
    </dgm:pt>
    <dgm:pt modelId="{1CC99278-E1E5-449A-8C0B-755F89535C6B}" type="pres">
      <dgm:prSet presAssocID="{47A3A905-06BF-4B94-9357-F093712CC02B}" presName="sibTrans" presStyleCnt="0"/>
      <dgm:spPr/>
    </dgm:pt>
    <dgm:pt modelId="{6D1C2470-41AE-482C-90BD-55D27D61E47C}" type="pres">
      <dgm:prSet presAssocID="{8DB2D9A1-78FE-4FD2-B831-1F10C7BAE745}" presName="compNode" presStyleCnt="0"/>
      <dgm:spPr/>
    </dgm:pt>
    <dgm:pt modelId="{A6CFCB19-1F5E-4F94-98D5-9FBDA3693303}" type="pres">
      <dgm:prSet presAssocID="{8DB2D9A1-78FE-4FD2-B831-1F10C7BAE745}" presName="bgRect" presStyleLbl="bgShp" presStyleIdx="1" presStyleCnt="2"/>
      <dgm:spPr/>
    </dgm:pt>
    <dgm:pt modelId="{8FF7B3A6-86E2-4639-B209-1FBB1006E674}" type="pres">
      <dgm:prSet presAssocID="{8DB2D9A1-78FE-4FD2-B831-1F10C7BAE74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ometer Low with solid fill"/>
        </a:ext>
      </dgm:extLst>
    </dgm:pt>
    <dgm:pt modelId="{2C54DA59-B23F-49AA-9650-A4EBAC25819D}" type="pres">
      <dgm:prSet presAssocID="{8DB2D9A1-78FE-4FD2-B831-1F10C7BAE745}" presName="spaceRect" presStyleCnt="0"/>
      <dgm:spPr/>
    </dgm:pt>
    <dgm:pt modelId="{876F26D4-6F81-4049-BF5B-05AFEA3DBDE7}" type="pres">
      <dgm:prSet presAssocID="{8DB2D9A1-78FE-4FD2-B831-1F10C7BAE74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574B72A-D223-49F7-BFCA-276AF150A6BB}" srcId="{AB925960-E69A-4534-B7E5-823B311D366F}" destId="{8DB2D9A1-78FE-4FD2-B831-1F10C7BAE745}" srcOrd="1" destOrd="0" parTransId="{1A791976-D6B0-48A3-9863-F0B3A7D06530}" sibTransId="{E6F8E471-2E2C-44C2-92F5-48EE6539ADF9}"/>
    <dgm:cxn modelId="{D131CE39-E00D-4ED3-9606-F251CFCD2624}" type="presOf" srcId="{AB925960-E69A-4534-B7E5-823B311D366F}" destId="{75A2F333-4B06-440C-9765-C27658B8A266}" srcOrd="0" destOrd="0" presId="urn:microsoft.com/office/officeart/2018/2/layout/IconVerticalSolidList"/>
    <dgm:cxn modelId="{F3B11285-1137-4347-96E8-6CC573107339}" type="presOf" srcId="{90B5F401-EDC8-4E65-BBD0-66131EBA79AA}" destId="{5EF7BCFB-9103-40D7-9509-AE8B1B33F680}" srcOrd="0" destOrd="0" presId="urn:microsoft.com/office/officeart/2018/2/layout/IconVerticalSolidList"/>
    <dgm:cxn modelId="{D289FC92-7C7E-4DCD-95E4-B18C5F58CB39}" srcId="{AB925960-E69A-4534-B7E5-823B311D366F}" destId="{90B5F401-EDC8-4E65-BBD0-66131EBA79AA}" srcOrd="0" destOrd="0" parTransId="{F31F2ACB-8F45-4D81-9C82-4C26EF2EECF1}" sibTransId="{47A3A905-06BF-4B94-9357-F093712CC02B}"/>
    <dgm:cxn modelId="{E9CB579C-BA24-465A-BF51-4B7CC9499D88}" type="presOf" srcId="{8DB2D9A1-78FE-4FD2-B831-1F10C7BAE745}" destId="{876F26D4-6F81-4049-BF5B-05AFEA3DBDE7}" srcOrd="0" destOrd="0" presId="urn:microsoft.com/office/officeart/2018/2/layout/IconVerticalSolidList"/>
    <dgm:cxn modelId="{3A1ABB8C-E16E-4FBD-B35B-0E64F630C5B3}" type="presParOf" srcId="{75A2F333-4B06-440C-9765-C27658B8A266}" destId="{D6F1B69F-FD8B-4E78-A80A-079D0B818E04}" srcOrd="0" destOrd="0" presId="urn:microsoft.com/office/officeart/2018/2/layout/IconVerticalSolidList"/>
    <dgm:cxn modelId="{62D651BB-3AA4-4160-9B64-EA63F72E36F1}" type="presParOf" srcId="{D6F1B69F-FD8B-4E78-A80A-079D0B818E04}" destId="{84EC0737-E6B2-4D5D-8F50-E267F770D557}" srcOrd="0" destOrd="0" presId="urn:microsoft.com/office/officeart/2018/2/layout/IconVerticalSolidList"/>
    <dgm:cxn modelId="{BF180835-FB16-4650-8DB5-71D60252D2F3}" type="presParOf" srcId="{D6F1B69F-FD8B-4E78-A80A-079D0B818E04}" destId="{D0F628D9-1513-4A9C-8BD3-16D92750FC4D}" srcOrd="1" destOrd="0" presId="urn:microsoft.com/office/officeart/2018/2/layout/IconVerticalSolidList"/>
    <dgm:cxn modelId="{E2451711-E3BF-4F0E-B67C-2A91D9739487}" type="presParOf" srcId="{D6F1B69F-FD8B-4E78-A80A-079D0B818E04}" destId="{A3D40F99-483F-416D-817C-092169FC3FB3}" srcOrd="2" destOrd="0" presId="urn:microsoft.com/office/officeart/2018/2/layout/IconVerticalSolidList"/>
    <dgm:cxn modelId="{D30DFCDB-BA6A-485E-A16B-1059412CBB66}" type="presParOf" srcId="{D6F1B69F-FD8B-4E78-A80A-079D0B818E04}" destId="{5EF7BCFB-9103-40D7-9509-AE8B1B33F680}" srcOrd="3" destOrd="0" presId="urn:microsoft.com/office/officeart/2018/2/layout/IconVerticalSolidList"/>
    <dgm:cxn modelId="{C2E52E25-32F1-4B03-892C-060335DDFA0A}" type="presParOf" srcId="{75A2F333-4B06-440C-9765-C27658B8A266}" destId="{1CC99278-E1E5-449A-8C0B-755F89535C6B}" srcOrd="1" destOrd="0" presId="urn:microsoft.com/office/officeart/2018/2/layout/IconVerticalSolidList"/>
    <dgm:cxn modelId="{27C4852B-686E-44E6-B832-8BF238D4F532}" type="presParOf" srcId="{75A2F333-4B06-440C-9765-C27658B8A266}" destId="{6D1C2470-41AE-482C-90BD-55D27D61E47C}" srcOrd="2" destOrd="0" presId="urn:microsoft.com/office/officeart/2018/2/layout/IconVerticalSolidList"/>
    <dgm:cxn modelId="{D2F1D255-A796-44DD-9A8D-4DED9CDAD0F1}" type="presParOf" srcId="{6D1C2470-41AE-482C-90BD-55D27D61E47C}" destId="{A6CFCB19-1F5E-4F94-98D5-9FBDA3693303}" srcOrd="0" destOrd="0" presId="urn:microsoft.com/office/officeart/2018/2/layout/IconVerticalSolidList"/>
    <dgm:cxn modelId="{BC95393A-D3F5-4884-B0CA-E53DB9DF10EB}" type="presParOf" srcId="{6D1C2470-41AE-482C-90BD-55D27D61E47C}" destId="{8FF7B3A6-86E2-4639-B209-1FBB1006E674}" srcOrd="1" destOrd="0" presId="urn:microsoft.com/office/officeart/2018/2/layout/IconVerticalSolidList"/>
    <dgm:cxn modelId="{71A4EC5D-6817-4432-8FFB-58C4F8465931}" type="presParOf" srcId="{6D1C2470-41AE-482C-90BD-55D27D61E47C}" destId="{2C54DA59-B23F-49AA-9650-A4EBAC25819D}" srcOrd="2" destOrd="0" presId="urn:microsoft.com/office/officeart/2018/2/layout/IconVerticalSolidList"/>
    <dgm:cxn modelId="{D145BA05-FEC2-446A-B762-A18D6BE67D06}" type="presParOf" srcId="{6D1C2470-41AE-482C-90BD-55D27D61E47C}" destId="{876F26D4-6F81-4049-BF5B-05AFEA3DBD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C0737-E6B2-4D5D-8F50-E267F770D557}">
      <dsp:nvSpPr>
        <dsp:cNvPr id="0" name=""/>
        <dsp:cNvSpPr/>
      </dsp:nvSpPr>
      <dsp:spPr>
        <a:xfrm>
          <a:off x="0" y="507682"/>
          <a:ext cx="10233621" cy="937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F628D9-1513-4A9C-8BD3-16D92750FC4D}">
      <dsp:nvSpPr>
        <dsp:cNvPr id="0" name=""/>
        <dsp:cNvSpPr/>
      </dsp:nvSpPr>
      <dsp:spPr>
        <a:xfrm>
          <a:off x="283521" y="718566"/>
          <a:ext cx="515493" cy="5154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F7BCFB-9103-40D7-9509-AE8B1B33F680}">
      <dsp:nvSpPr>
        <dsp:cNvPr id="0" name=""/>
        <dsp:cNvSpPr/>
      </dsp:nvSpPr>
      <dsp:spPr>
        <a:xfrm>
          <a:off x="1082535" y="507682"/>
          <a:ext cx="9151085" cy="937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193" tIns="99193" rIns="99193" bIns="991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Reduce file size </a:t>
          </a:r>
        </a:p>
      </dsp:txBody>
      <dsp:txXfrm>
        <a:off x="1082535" y="507682"/>
        <a:ext cx="9151085" cy="937260"/>
      </dsp:txXfrm>
    </dsp:sp>
    <dsp:sp modelId="{A6CFCB19-1F5E-4F94-98D5-9FBDA3693303}">
      <dsp:nvSpPr>
        <dsp:cNvPr id="0" name=""/>
        <dsp:cNvSpPr/>
      </dsp:nvSpPr>
      <dsp:spPr>
        <a:xfrm>
          <a:off x="0" y="1679258"/>
          <a:ext cx="10233621" cy="937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7B3A6-86E2-4639-B209-1FBB1006E674}">
      <dsp:nvSpPr>
        <dsp:cNvPr id="0" name=""/>
        <dsp:cNvSpPr/>
      </dsp:nvSpPr>
      <dsp:spPr>
        <a:xfrm>
          <a:off x="283521" y="1890141"/>
          <a:ext cx="515493" cy="5154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F26D4-6F81-4049-BF5B-05AFEA3DBDE7}">
      <dsp:nvSpPr>
        <dsp:cNvPr id="0" name=""/>
        <dsp:cNvSpPr/>
      </dsp:nvSpPr>
      <dsp:spPr>
        <a:xfrm>
          <a:off x="1082535" y="1679258"/>
          <a:ext cx="9151085" cy="937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193" tIns="99193" rIns="99193" bIns="991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orbel" panose="020B0503020204020204"/>
            </a:rPr>
            <a:t>Limit</a:t>
          </a:r>
          <a:r>
            <a:rPr lang="en-US" sz="2500" kern="1200"/>
            <a:t> the BITRATE</a:t>
          </a:r>
        </a:p>
      </dsp:txBody>
      <dsp:txXfrm>
        <a:off x="1082535" y="1679258"/>
        <a:ext cx="9151085" cy="937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15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97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26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61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116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792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843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71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16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31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1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52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15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0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97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30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0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36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  <p:sldLayoutId id="2147484055" r:id="rId12"/>
    <p:sldLayoutId id="2147484056" r:id="rId13"/>
    <p:sldLayoutId id="2147484057" r:id="rId14"/>
    <p:sldLayoutId id="2147484058" r:id="rId15"/>
    <p:sldLayoutId id="2147484059" r:id="rId16"/>
    <p:sldLayoutId id="214748406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hurtdownlink6222.wikidot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7" name="Rectangle 114">
            <a:extLst>
              <a:ext uri="{FF2B5EF4-FFF2-40B4-BE49-F238E27FC236}">
                <a16:creationId xmlns:a16="http://schemas.microsoft.com/office/drawing/2014/main" id="{54AE0DC8-9915-467D-AF2A-B5C24D01F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2" descr="A picture containing text, electronics, display&#10;&#10;Description automatically generated">
            <a:extLst>
              <a:ext uri="{FF2B5EF4-FFF2-40B4-BE49-F238E27FC236}">
                <a16:creationId xmlns:a16="http://schemas.microsoft.com/office/drawing/2014/main" id="{0F1EFD94-0880-49EF-B030-3D56464567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7578" r="9091" b="169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4" name="Freeform 13">
            <a:extLst>
              <a:ext uri="{FF2B5EF4-FFF2-40B4-BE49-F238E27FC236}">
                <a16:creationId xmlns:a16="http://schemas.microsoft.com/office/drawing/2014/main" id="{B046CB80-7314-4CEA-B997-7D0ADCF84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34067"/>
            <a:ext cx="4080932" cy="3310468"/>
          </a:xfrm>
        </p:spPr>
        <p:txBody>
          <a:bodyPr>
            <a:normAutofit/>
          </a:bodyPr>
          <a:lstStyle/>
          <a:p>
            <a:pPr algn="l"/>
            <a:r>
              <a:rPr lang="en-US" sz="5400">
                <a:solidFill>
                  <a:schemeClr val="bg1"/>
                </a:solidFill>
              </a:rPr>
              <a:t>Video Encoding Optimization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944534"/>
            <a:ext cx="4080933" cy="939799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For Streaming and Storage</a:t>
            </a:r>
          </a:p>
        </p:txBody>
      </p:sp>
      <p:grpSp>
        <p:nvGrpSpPr>
          <p:cNvPr id="185" name="Group 118">
            <a:extLst>
              <a:ext uri="{FF2B5EF4-FFF2-40B4-BE49-F238E27FC236}">
                <a16:creationId xmlns:a16="http://schemas.microsoft.com/office/drawing/2014/main" id="{52037CDE-37E1-452A-BCAB-4DA34C69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186" name="Freeform 6">
              <a:extLst>
                <a:ext uri="{FF2B5EF4-FFF2-40B4-BE49-F238E27FC236}">
                  <a16:creationId xmlns:a16="http://schemas.microsoft.com/office/drawing/2014/main" id="{1C0F7827-E8A8-41BE-A4B5-3D0B82D88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7" name="Freeform 7">
              <a:extLst>
                <a:ext uri="{FF2B5EF4-FFF2-40B4-BE49-F238E27FC236}">
                  <a16:creationId xmlns:a16="http://schemas.microsoft.com/office/drawing/2014/main" id="{FAA305BF-99DC-4082-89F3-B755F8B79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8" name="Freeform 9">
              <a:extLst>
                <a:ext uri="{FF2B5EF4-FFF2-40B4-BE49-F238E27FC236}">
                  <a16:creationId xmlns:a16="http://schemas.microsoft.com/office/drawing/2014/main" id="{821BD498-B54C-46F6-88D3-7A101251D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9" name="Freeform 10">
              <a:extLst>
                <a:ext uri="{FF2B5EF4-FFF2-40B4-BE49-F238E27FC236}">
                  <a16:creationId xmlns:a16="http://schemas.microsoft.com/office/drawing/2014/main" id="{DD3ECD2E-33CE-40D7-A4EE-0E0D0EF94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0" name="Freeform 11">
              <a:extLst>
                <a:ext uri="{FF2B5EF4-FFF2-40B4-BE49-F238E27FC236}">
                  <a16:creationId xmlns:a16="http://schemas.microsoft.com/office/drawing/2014/main" id="{B5BB6927-9B55-4D2D-BAA5-A0A4E24B8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1" name="Freeform 12">
              <a:extLst>
                <a:ext uri="{FF2B5EF4-FFF2-40B4-BE49-F238E27FC236}">
                  <a16:creationId xmlns:a16="http://schemas.microsoft.com/office/drawing/2014/main" id="{499067DC-F563-411F-ADFE-78EA2FD5C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11" name="Freeform: Shape 15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8143384" cy="6858000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FD93C-FFBB-4DCD-B028-319E511A9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491" y="700976"/>
            <a:ext cx="6269128" cy="4595283"/>
          </a:xfrm>
        </p:spPr>
        <p:txBody>
          <a:bodyPr anchor="ctr">
            <a:normAutofit/>
          </a:bodyPr>
          <a:lstStyle/>
          <a:p>
            <a:pPr algn="l"/>
            <a:r>
              <a:rPr lang="en-US" sz="7200" dirty="0"/>
              <a:t>Overview about encoding video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9CE16-CE20-40C6-BF87-058396913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2520" y="916637"/>
            <a:ext cx="3318633" cy="4595283"/>
          </a:xfrm>
        </p:spPr>
        <p:txBody>
          <a:bodyPr anchor="ctr">
            <a:normAutofit/>
          </a:bodyPr>
          <a:lstStyle/>
          <a:p>
            <a:pPr marL="285750" indent="-285750" algn="l">
              <a:lnSpc>
                <a:spcPct val="200000"/>
              </a:lnSpc>
              <a:buFont typeface="Arial" charset="2"/>
              <a:buChar char="•"/>
            </a:pPr>
            <a:r>
              <a:rPr lang="en-US" sz="3600" dirty="0"/>
              <a:t>Objectives</a:t>
            </a:r>
            <a:endParaRPr lang="en-US" dirty="0"/>
          </a:p>
          <a:p>
            <a:pPr marL="285750" indent="-285750" algn="l">
              <a:lnSpc>
                <a:spcPct val="200000"/>
              </a:lnSpc>
              <a:buClr>
                <a:srgbClr val="688727"/>
              </a:buClr>
              <a:buFont typeface="Arial" charset="2"/>
              <a:buChar char="•"/>
            </a:pPr>
            <a:r>
              <a:rPr lang="en-US" sz="3600" dirty="0"/>
              <a:t>Algorithms</a:t>
            </a:r>
          </a:p>
          <a:p>
            <a:pPr marL="285750" indent="-285750" algn="l">
              <a:lnSpc>
                <a:spcPct val="200000"/>
              </a:lnSpc>
              <a:buFont typeface="Arial" charset="2"/>
              <a:buChar char="•"/>
            </a:pPr>
            <a:r>
              <a:rPr lang="en-US" sz="3600" dirty="0"/>
              <a:t>Trade offs</a:t>
            </a:r>
          </a:p>
        </p:txBody>
      </p:sp>
    </p:spTree>
    <p:extLst>
      <p:ext uri="{BB962C8B-B14F-4D97-AF65-F5344CB8AC3E}">
        <p14:creationId xmlns:p14="http://schemas.microsoft.com/office/powerpoint/2010/main" val="3766917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40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3AFC2-75DA-44D9-93AB-F28A4F7CF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Objectives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3B7A5AA0-17F1-4E88-8946-790446E1D2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599709"/>
              </p:ext>
            </p:extLst>
          </p:nvPr>
        </p:nvGraphicFramePr>
        <p:xfrm>
          <a:off x="1269402" y="2666999"/>
          <a:ext cx="10233621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0965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Parallax</vt:lpstr>
      <vt:lpstr>Video Encoding Optimization</vt:lpstr>
      <vt:lpstr>Overview about encoding video</vt:lpstr>
      <vt:lpstr>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239</cp:revision>
  <dcterms:created xsi:type="dcterms:W3CDTF">2021-05-07T07:49:30Z</dcterms:created>
  <dcterms:modified xsi:type="dcterms:W3CDTF">2021-05-07T09:25:32Z</dcterms:modified>
</cp:coreProperties>
</file>