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/>
              <a:t>Overview about encoding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QVS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Video Encoding Optimization</vt:lpstr>
      <vt:lpstr>Overview about encoding video</vt:lpstr>
      <vt:lpstr>Objectives</vt:lpstr>
      <vt:lpstr>Codecs</vt:lpstr>
      <vt:lpstr>Hardware Encoders</vt:lpstr>
      <vt:lpstr>H264 encoding</vt:lpstr>
      <vt:lpstr>Software encoders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632</cp:revision>
  <dcterms:created xsi:type="dcterms:W3CDTF">2021-05-07T07:49:30Z</dcterms:created>
  <dcterms:modified xsi:type="dcterms:W3CDTF">2021-05-07T13:29:31Z</dcterms:modified>
</cp:coreProperties>
</file>