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62" y="134827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86255C2-5DA3-44C4-B665-951DAD3B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24" y="1129895"/>
            <a:ext cx="10196752" cy="502853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924718" y="6265310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391214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FC44078-66EB-4CB9-B8A6-6B01701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62" y="134827"/>
            <a:ext cx="7817538" cy="990306"/>
          </a:xfrm>
        </p:spPr>
        <p:txBody>
          <a:bodyPr>
            <a:normAutofit/>
          </a:bodyPr>
          <a:lstStyle/>
          <a:p>
            <a:r>
              <a:rPr lang="it-IT" sz="4400" dirty="0" err="1"/>
              <a:t>HandBrake</a:t>
            </a:r>
            <a:r>
              <a:rPr lang="it-IT" sz="4400" dirty="0"/>
              <a:t> Self </a:t>
            </a:r>
            <a:r>
              <a:rPr lang="it-IT" sz="4400" dirty="0" err="1"/>
              <a:t>Benchmarks</a:t>
            </a:r>
            <a:endParaRPr lang="it-IT" sz="32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5B6CD06-8A53-4580-8D61-DB55C424D612}"/>
              </a:ext>
            </a:extLst>
          </p:cNvPr>
          <p:cNvSpPr txBox="1"/>
          <p:nvPr/>
        </p:nvSpPr>
        <p:spPr>
          <a:xfrm>
            <a:off x="650877" y="6247954"/>
            <a:ext cx="9713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https://handbrake.fr/docs/en/latest/technical/performance.html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5FA68BB-4BCB-40F9-9F71-903DC8526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7" y="1259960"/>
            <a:ext cx="10857473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/>
              <a:t>Overview about encoding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66603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Claim to be efficient </a:t>
            </a:r>
            <a:r>
              <a:rPr lang="en-US" sz="4000" dirty="0">
                <a:solidFill>
                  <a:schemeClr val="bg1"/>
                </a:solidFill>
              </a:rPr>
              <a:t>in term of compression capabilities over time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1" r="9091" b="102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1" y="355605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Encoding Scenario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273133" y="1888067"/>
            <a:ext cx="7804068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4K video in input, 1080p video output (</a:t>
            </a:r>
            <a:r>
              <a:rPr lang="en-US" sz="4400" b="1" i="1" dirty="0">
                <a:solidFill>
                  <a:schemeClr val="bg1"/>
                </a:solidFill>
              </a:rPr>
              <a:t>downscale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Different quality inputs, constant output quality (</a:t>
            </a:r>
            <a:r>
              <a:rPr lang="en-US" sz="4400" b="1" i="1" dirty="0">
                <a:solidFill>
                  <a:schemeClr val="bg1"/>
                </a:solidFill>
              </a:rPr>
              <a:t>preset=24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VP9 input encoding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193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06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amera lens">
            <a:extLst>
              <a:ext uri="{FF2B5EF4-FFF2-40B4-BE49-F238E27FC236}">
                <a16:creationId xmlns:a16="http://schemas.microsoft.com/office/drawing/2014/main" id="{EE8FE827-DE07-41C9-AA7C-8D1548D84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457" b="1027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83" y="766099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5 different Movies Benchmarks</a:t>
            </a:r>
          </a:p>
        </p:txBody>
      </p:sp>
      <p:cxnSp>
        <p:nvCxnSpPr>
          <p:cNvPr id="120" name="Straight Connector 10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4472639" y="946078"/>
            <a:ext cx="7537683" cy="4965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NBA Highlights, 4:41, 30fps, 521.6MB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New </a:t>
            </a:r>
            <a:r>
              <a:rPr lang="en-US" sz="2400" dirty="0" err="1">
                <a:latin typeface="Abadi" panose="020B0604020202020204" pitchFamily="34" charset="0"/>
              </a:rPr>
              <a:t>Zeland</a:t>
            </a:r>
            <a:r>
              <a:rPr lang="en-US" sz="2400" dirty="0">
                <a:latin typeface="Abadi" panose="020B0604020202020204" pitchFamily="34" charset="0"/>
              </a:rPr>
              <a:t> landscapes, 4:26, 25fps, 529.4MB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Costa Rica documentary (HDR),5:13, 60fps, 1GB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Pixar’s Film trailer, 6:05, 60fps, 951.8MB</a:t>
            </a:r>
          </a:p>
          <a:p>
            <a:pPr marL="1028700" lvl="1" indent="-571500"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Action Film Scene, 4:54, 23fps, 441.2MB</a:t>
            </a:r>
          </a:p>
          <a:p>
            <a:pPr marL="1028700" lvl="1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4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204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Abadi</vt:lpstr>
      <vt:lpstr>Arial</vt:lpstr>
      <vt:lpstr>Corbel</vt:lpstr>
      <vt:lpstr>Parallax</vt:lpstr>
      <vt:lpstr>Video Encoding Optimization</vt:lpstr>
      <vt:lpstr>Overview about encoding video</vt:lpstr>
      <vt:lpstr>Objectives</vt:lpstr>
      <vt:lpstr>Codecs</vt:lpstr>
      <vt:lpstr>Hardware Encoders</vt:lpstr>
      <vt:lpstr>H264 encoding</vt:lpstr>
      <vt:lpstr>Software encoders</vt:lpstr>
      <vt:lpstr>Encoding Scenario </vt:lpstr>
      <vt:lpstr>5 different Movies Benchmarks</vt:lpstr>
      <vt:lpstr>HandBrake Self Benchmarks</vt:lpstr>
      <vt:lpstr>HandBrake Self 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Yuri Mazzuoli</cp:lastModifiedBy>
  <cp:revision>638</cp:revision>
  <dcterms:created xsi:type="dcterms:W3CDTF">2021-05-07T07:49:30Z</dcterms:created>
  <dcterms:modified xsi:type="dcterms:W3CDTF">2021-06-01T10:01:54Z</dcterms:modified>
</cp:coreProperties>
</file>