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Click to edit the title text format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Click to edit the outline text format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 Outline Level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Outline 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Seventh Outline Level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it-IT" sz="1400" spc="-1" strike="noStrike">
                <a:latin typeface="Times New Roman"/>
              </a:rPr>
              <a:t>&lt;date/time&gt;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it-IT" sz="1400" spc="-1" strike="noStrike">
                <a:latin typeface="Times New Roman"/>
              </a:rPr>
              <a:t>&lt;footer&gt;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D913F28-B219-4777-A2D2-DBC72AD66505}" type="slidenum">
              <a:rPr b="0" lang="it-IT" sz="1400" spc="-1" strike="noStrike">
                <a:latin typeface="Times New Roman"/>
              </a:rPr>
              <a:t>&lt;number&gt;</a:t>
            </a:fld>
            <a:endParaRPr b="0" lang="it-I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mds.svg" descr=""/>
          <p:cNvPicPr/>
          <p:nvPr/>
        </p:nvPicPr>
        <p:blipFill>
          <a:blip r:embed="rId1"/>
          <a:stretch/>
        </p:blipFill>
        <p:spPr>
          <a:xfrm>
            <a:off x="540000" y="720000"/>
            <a:ext cx="2700000" cy="2527920"/>
          </a:xfrm>
          <a:prstGeom prst="rect">
            <a:avLst/>
          </a:prstGeom>
          <a:ln w="0">
            <a:noFill/>
          </a:ln>
        </p:spPr>
      </p:pic>
      <p:sp>
        <p:nvSpPr>
          <p:cNvPr id="42" name="TextShape 1"/>
          <p:cNvSpPr txBox="1"/>
          <p:nvPr/>
        </p:nvSpPr>
        <p:spPr>
          <a:xfrm>
            <a:off x="1439280" y="3633840"/>
            <a:ext cx="774072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it-IT" sz="2400" spc="-1" strike="noStrike">
                <a:solidFill>
                  <a:srgbClr val="3465a4"/>
                </a:solidFill>
                <a:latin typeface="Arial"/>
              </a:rPr>
              <a:t>Behaveour</a:t>
            </a:r>
            <a:r>
              <a:rPr b="0" lang="it-IT" sz="2400" spc="-1" strike="noStrike">
                <a:solidFill>
                  <a:srgbClr val="3465a4"/>
                </a:solidFill>
                <a:latin typeface="Arial"/>
              </a:rPr>
              <a:t>	</a:t>
            </a:r>
            <a:r>
              <a:rPr b="0" lang="it-IT" sz="2400" spc="-1" strike="noStrike">
                <a:solidFill>
                  <a:srgbClr val="3465a4"/>
                </a:solidFill>
                <a:latin typeface="Arial"/>
              </a:rPr>
              <a:t>	</a:t>
            </a:r>
            <a:r>
              <a:rPr b="0" lang="it-IT" sz="2400" spc="-1" strike="noStrike">
                <a:solidFill>
                  <a:srgbClr val="3465a4"/>
                </a:solidFill>
                <a:latin typeface="Arial"/>
              </a:rPr>
              <a:t>	</a:t>
            </a:r>
            <a:r>
              <a:rPr b="0" lang="it-IT" sz="2400" spc="-1" strike="noStrike">
                <a:solidFill>
                  <a:srgbClr val="3465a4"/>
                </a:solidFill>
                <a:latin typeface="Arial"/>
              </a:rPr>
              <a:t>	</a:t>
            </a:r>
            <a:r>
              <a:rPr b="0" lang="it-IT" sz="2400" spc="-1" strike="noStrike">
                <a:solidFill>
                  <a:srgbClr val="3465a4"/>
                </a:solidFill>
                <a:latin typeface="Arial"/>
              </a:rPr>
              <a:t>Attacks</a:t>
            </a:r>
            <a:r>
              <a:rPr b="0" lang="it-IT" sz="2400" spc="-1" strike="noStrike">
                <a:solidFill>
                  <a:srgbClr val="3465a4"/>
                </a:solidFill>
                <a:latin typeface="Arial"/>
              </a:rPr>
              <a:t>	</a:t>
            </a:r>
            <a:r>
              <a:rPr b="0" lang="it-IT" sz="2400" spc="-1" strike="noStrike">
                <a:solidFill>
                  <a:srgbClr val="3465a4"/>
                </a:solidFill>
                <a:latin typeface="Arial"/>
              </a:rPr>
              <a:t>	</a:t>
            </a:r>
            <a:r>
              <a:rPr b="0" lang="it-IT" sz="2400" spc="-1" strike="noStrike">
                <a:solidFill>
                  <a:srgbClr val="3465a4"/>
                </a:solidFill>
                <a:latin typeface="Arial"/>
              </a:rPr>
              <a:t>	</a:t>
            </a:r>
            <a:r>
              <a:rPr b="0" lang="it-IT" sz="2400" spc="-1" strike="noStrike">
                <a:solidFill>
                  <a:srgbClr val="3465a4"/>
                </a:solidFill>
                <a:latin typeface="Arial"/>
              </a:rPr>
              <a:t>	</a:t>
            </a:r>
            <a:r>
              <a:rPr b="0" lang="it-IT" sz="2400" spc="-1" strike="noStrike">
                <a:solidFill>
                  <a:srgbClr val="3465a4"/>
                </a:solidFill>
                <a:latin typeface="Arial"/>
              </a:rPr>
              <a:t>Mitigation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3060000" y="540000"/>
            <a:ext cx="6480000" cy="25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it-IT" sz="6600" spc="-1" strike="noStrike">
                <a:latin typeface="Arial"/>
                <a:ea typeface="Noto Sans CJK SC"/>
              </a:rPr>
              <a:t>RIDL</a:t>
            </a:r>
            <a:br/>
            <a:r>
              <a:rPr b="0" i="1" lang="it-IT" sz="3600" spc="-1" strike="noStrike">
                <a:latin typeface="Arial"/>
                <a:ea typeface="Noto Sans CJK SC"/>
              </a:rPr>
              <a:t>Rogue In-Flight Data Load</a:t>
            </a:r>
            <a:endParaRPr b="0" lang="it-IT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720000" y="360000"/>
            <a:ext cx="8675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Microarchitectural Data Sampling</a:t>
            </a:r>
            <a:endParaRPr b="0" lang="it-IT" sz="4400" spc="-1" strike="noStrike">
              <a:latin typeface="Arial"/>
            </a:endParaRPr>
          </a:p>
        </p:txBody>
      </p:sp>
      <p:pic>
        <p:nvPicPr>
          <p:cNvPr id="45" name="mds.svg_0" descr=""/>
          <p:cNvPicPr/>
          <p:nvPr/>
        </p:nvPicPr>
        <p:blipFill>
          <a:blip r:embed="rId1"/>
          <a:stretch/>
        </p:blipFill>
        <p:spPr>
          <a:xfrm>
            <a:off x="360000" y="1620000"/>
            <a:ext cx="2700000" cy="2527920"/>
          </a:xfrm>
          <a:prstGeom prst="rect">
            <a:avLst/>
          </a:prstGeom>
          <a:ln w="0">
            <a:noFill/>
          </a:ln>
        </p:spPr>
      </p:pic>
      <p:sp>
        <p:nvSpPr>
          <p:cNvPr id="46" name="TextShape 2"/>
          <p:cNvSpPr txBox="1"/>
          <p:nvPr/>
        </p:nvSpPr>
        <p:spPr>
          <a:xfrm>
            <a:off x="3291120" y="2173680"/>
            <a:ext cx="534888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2000" spc="-1" strike="noStrike">
                <a:latin typeface="Arial"/>
              </a:rPr>
              <a:t>Side-channel</a:t>
            </a:r>
            <a:r>
              <a:rPr b="0" lang="it-IT" sz="2000" spc="-1" strike="noStrike">
                <a:latin typeface="Arial"/>
              </a:rPr>
              <a:t> vulnerabilities in Intel CPUs 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47" name="TextShape 3"/>
          <p:cNvSpPr txBox="1"/>
          <p:nvPr/>
        </p:nvSpPr>
        <p:spPr>
          <a:xfrm>
            <a:off x="1620000" y="4320000"/>
            <a:ext cx="8280000" cy="65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 </a:t>
            </a:r>
            <a:r>
              <a:rPr b="1" lang="it-IT" sz="2000" spc="-1" strike="noStrike">
                <a:latin typeface="Arial"/>
              </a:rPr>
              <a:t>private data</a:t>
            </a:r>
            <a:r>
              <a:rPr b="0" lang="it-IT" sz="2000" spc="-1" strike="noStrike">
                <a:latin typeface="Arial"/>
              </a:rPr>
              <a:t> can </a:t>
            </a:r>
            <a:r>
              <a:rPr b="1" lang="it-IT" sz="2000" spc="-1" strike="noStrike">
                <a:latin typeface="Arial"/>
              </a:rPr>
              <a:t>leak</a:t>
            </a:r>
            <a:r>
              <a:rPr b="0" lang="it-IT" sz="2000" spc="-1" strike="noStrike">
                <a:latin typeface="Arial"/>
              </a:rPr>
              <a:t> across arbitrary security boundaries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48" name="TextShape 4"/>
          <p:cNvSpPr txBox="1"/>
          <p:nvPr/>
        </p:nvSpPr>
        <p:spPr>
          <a:xfrm>
            <a:off x="3240000" y="3060000"/>
            <a:ext cx="5940000" cy="65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Attackers can inspect </a:t>
            </a:r>
            <a:r>
              <a:rPr b="1" lang="it-IT" sz="2000" spc="-1" strike="noStrike">
                <a:latin typeface="Arial"/>
                <a:ea typeface="Arial"/>
              </a:rPr>
              <a:t>µ-</a:t>
            </a:r>
            <a:r>
              <a:rPr b="1" lang="it-IT" sz="2000" spc="-1" strike="noStrike">
                <a:latin typeface="Arial"/>
                <a:ea typeface="Arial"/>
              </a:rPr>
              <a:t>architectural buffers</a:t>
            </a:r>
            <a:r>
              <a:rPr b="0" lang="it-IT" sz="2000" spc="-1" strike="noStrike">
                <a:latin typeface="Arial"/>
              </a:rPr>
              <a:t> </a:t>
            </a:r>
            <a:endParaRPr b="0" lang="it-I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LibreOffice/7.0.5.2$Linux_X86_64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2021-03-16T11:08:12Z</dcterms:created>
  <dc:creator/>
  <dc:description/>
  <dc:language>it-IT</dc:language>
  <cp:lastModifiedBy/>
  <dcterms:modified xsi:type="dcterms:W3CDTF">2021-03-23T11:21:25Z</dcterms:modified>
  <cp:revision>4</cp:revision>
  <dc:subject/>
  <dc:title/>
</cp:coreProperties>
</file>