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3" r:id="rId1"/>
  </p:sldMasterIdLst>
  <p:notesMasterIdLst>
    <p:notesMasterId r:id="rId4"/>
  </p:notesMasterIdLst>
  <p:sldIdLst>
    <p:sldId id="256" r:id="rId2"/>
    <p:sldId id="257" r:id="rId3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inna" initials="MP" lastIdx="1" clrIdx="0">
    <p:extLst>
      <p:ext uri="{19B8F6BF-5375-455C-9EA6-DF929625EA0E}">
        <p15:presenceInfo xmlns:p15="http://schemas.microsoft.com/office/powerpoint/2012/main" userId="Marco Pi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37A1869-D79A-41CD-AFE7-1057F9EA8B2C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323082" y="1973484"/>
            <a:ext cx="7434461" cy="136093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142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448" y="3598909"/>
            <a:ext cx="5623729" cy="1025209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78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4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4591" y="774975"/>
            <a:ext cx="1073719" cy="412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4755" y="774975"/>
            <a:ext cx="5125053" cy="41206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4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323082" y="1973484"/>
            <a:ext cx="7434461" cy="136093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142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448" y="3598844"/>
            <a:ext cx="5623729" cy="1046035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38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962" y="2181271"/>
            <a:ext cx="3531998" cy="25648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0665" y="2181271"/>
            <a:ext cx="3530738" cy="25648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221" y="1912867"/>
            <a:ext cx="3530739" cy="58217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71" b="0" cap="all" spc="8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78013" indent="0">
              <a:buNone/>
              <a:defRPr sz="1571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221" y="2599002"/>
            <a:ext cx="3530739" cy="214714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0665" y="2599002"/>
            <a:ext cx="3516878" cy="21471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40665" y="1912867"/>
            <a:ext cx="3530739" cy="58217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71" b="0" cap="all" spc="8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78013" indent="0">
              <a:buNone/>
              <a:defRPr sz="1571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73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4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5040313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65321" y="1855314"/>
            <a:ext cx="3709670" cy="94384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819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545" y="665345"/>
            <a:ext cx="3981847" cy="4339861"/>
          </a:xfrm>
        </p:spPr>
        <p:txBody>
          <a:bodyPr>
            <a:normAutofit/>
          </a:bodyPr>
          <a:lstStyle>
            <a:lvl1pPr>
              <a:defRPr sz="1571">
                <a:solidFill>
                  <a:schemeClr val="tx1"/>
                </a:solidFill>
              </a:defRPr>
            </a:lvl1pPr>
            <a:lvl2pPr>
              <a:defRPr sz="1323">
                <a:solidFill>
                  <a:schemeClr val="tx1"/>
                </a:solidFill>
              </a:defRPr>
            </a:lvl2pPr>
            <a:lvl3pPr>
              <a:defRPr sz="1323">
                <a:solidFill>
                  <a:schemeClr val="tx1"/>
                </a:solidFill>
              </a:defRPr>
            </a:lvl3pPr>
            <a:lvl4pPr>
              <a:defRPr sz="1323">
                <a:solidFill>
                  <a:schemeClr val="tx1"/>
                </a:solidFill>
              </a:defRPr>
            </a:lvl4pPr>
            <a:lvl5pPr>
              <a:defRPr sz="1323">
                <a:solidFill>
                  <a:schemeClr val="tx1"/>
                </a:solidFill>
              </a:defRPr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377" y="2935256"/>
            <a:ext cx="3137595" cy="18141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5321" y="5156420"/>
            <a:ext cx="4237300" cy="264626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35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5040312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68506" y="1855313"/>
            <a:ext cx="3716567" cy="93817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819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40312" y="0"/>
            <a:ext cx="5045354" cy="56705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46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377" y="2935256"/>
            <a:ext cx="3137595" cy="18141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65321" y="5156420"/>
            <a:ext cx="4237300" cy="264626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844755" y="797658"/>
            <a:ext cx="6391116" cy="98289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4755" y="2181272"/>
            <a:ext cx="6391116" cy="256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6937" y="5158576"/>
            <a:ext cx="2276860" cy="26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3083" y="5156420"/>
            <a:ext cx="4879238" cy="264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5723" y="5141299"/>
            <a:ext cx="302419" cy="302429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9" spc="0" baseline="0">
                <a:solidFill>
                  <a:srgbClr val="FFFFFF"/>
                </a:solidFill>
              </a:defRPr>
            </a:lvl1pPr>
          </a:lstStyle>
          <a:p>
            <a:fld id="{AD628A97-7813-4A98-AFEF-C23AEC2A3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0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defTabSz="756026" rtl="0" eaLnBrk="1" latinLnBrk="0" hangingPunct="1">
        <a:lnSpc>
          <a:spcPct val="90000"/>
        </a:lnSpc>
        <a:spcBef>
          <a:spcPct val="0"/>
        </a:spcBef>
        <a:buNone/>
        <a:defRPr sz="2315" kern="1200" cap="all" spc="165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4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78013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67019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6026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45032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085475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1227230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1370297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56678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ds.svg"/>
          <p:cNvPicPr/>
          <p:nvPr/>
        </p:nvPicPr>
        <p:blipFill>
          <a:blip r:embed="rId2"/>
          <a:stretch/>
        </p:blipFill>
        <p:spPr>
          <a:xfrm>
            <a:off x="532080" y="595440"/>
            <a:ext cx="3151080" cy="29322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78852" y="3527638"/>
            <a:ext cx="8122920" cy="7161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algn="ctr">
              <a:lnSpc>
                <a:spcPct val="100000"/>
              </a:lnSpc>
            </a:pPr>
            <a:r>
              <a:rPr lang="it-IT" sz="32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Exploit </a:t>
            </a:r>
            <a:r>
              <a:rPr lang="it-IT" sz="3200" b="0" strike="noStrike" spc="-1" dirty="0" err="1">
                <a:solidFill>
                  <a:srgbClr val="3465A4"/>
                </a:solidFill>
                <a:latin typeface="Arial"/>
                <a:ea typeface="DejaVu Sans"/>
              </a:rPr>
              <a:t>detection</a:t>
            </a:r>
            <a:r>
              <a:rPr lang="it-IT" sz="32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 and </a:t>
            </a:r>
            <a:r>
              <a:rPr lang="it-IT" sz="3200" b="0" strike="noStrike" spc="-1" dirty="0" err="1">
                <a:solidFill>
                  <a:srgbClr val="3465A4"/>
                </a:solidFill>
                <a:latin typeface="Arial"/>
                <a:ea typeface="DejaVu Sans"/>
              </a:rPr>
              <a:t>prevention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40480" y="595439"/>
            <a:ext cx="5698080" cy="29321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66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RIDL</a:t>
            </a:r>
            <a:br>
              <a:rPr dirty="0"/>
            </a:br>
            <a:r>
              <a:rPr lang="it-IT" sz="3600" b="0" i="1" strike="noStrike" spc="-1" dirty="0" err="1">
                <a:solidFill>
                  <a:srgbClr val="000000"/>
                </a:solidFill>
                <a:latin typeface="Arial"/>
                <a:ea typeface="Noto Sans CJK SC"/>
              </a:rPr>
              <a:t>Rogue</a:t>
            </a:r>
            <a:r>
              <a:rPr lang="it-IT" sz="36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In-Flight Data Load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532080" y="5130550"/>
            <a:ext cx="2741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https://mdsattacks.com/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7243F0-B1FB-4497-8C0E-34D814E14F98}"/>
              </a:ext>
            </a:extLst>
          </p:cNvPr>
          <p:cNvSpPr txBox="1"/>
          <p:nvPr/>
        </p:nvSpPr>
        <p:spPr>
          <a:xfrm>
            <a:off x="1920240" y="4447309"/>
            <a:ext cx="1762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Yuri Mazzuoli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BDAA75-C171-44E1-8413-A24B41BD4BFA}"/>
              </a:ext>
            </a:extLst>
          </p:cNvPr>
          <p:cNvSpPr txBox="1"/>
          <p:nvPr/>
        </p:nvSpPr>
        <p:spPr>
          <a:xfrm>
            <a:off x="6397465" y="4447308"/>
            <a:ext cx="167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Marco Pinna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"/>
          <p:cNvSpPr/>
          <p:nvPr/>
        </p:nvSpPr>
        <p:spPr>
          <a:xfrm>
            <a:off x="684600" y="1143897"/>
            <a:ext cx="8717308" cy="37405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µ-optimizations 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Intel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(Line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Fill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Buffer and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shared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000" spc="-1" dirty="0" err="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taging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Buffer)</a:t>
            </a:r>
          </a:p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leads to the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creation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</a:t>
            </a:r>
            <a:r>
              <a:rPr lang="it-IT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side </a:t>
            </a:r>
            <a:r>
              <a:rPr lang="it-IT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channels</a:t>
            </a:r>
            <a:endParaRPr lang="it-IT" sz="2000" b="1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attacker</a:t>
            </a:r>
            <a:r>
              <a:rPr lang="it-IT" sz="2000" spc="-1" dirty="0" err="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it-IT" sz="2000" spc="-1" dirty="0">
                <a:solidFill>
                  <a:srgbClr val="000000"/>
                </a:solidFill>
                <a:latin typeface="Arial"/>
                <a:ea typeface="DejaVu Sans"/>
              </a:rPr>
              <a:t> can exploit MDS to </a:t>
            </a:r>
            <a:r>
              <a:rPr lang="it-IT" sz="2000" b="1" spc="-1" dirty="0">
                <a:solidFill>
                  <a:srgbClr val="000000"/>
                </a:solidFill>
                <a:latin typeface="Arial"/>
                <a:ea typeface="DejaVu Sans"/>
              </a:rPr>
              <a:t>leak p</a:t>
            </a:r>
            <a:r>
              <a:rPr lang="it-IT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rivate data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arbitrary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security</a:t>
            </a:r>
            <a:b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boundaries</a:t>
            </a:r>
            <a:endParaRPr lang="it-IT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latin typeface="Arial"/>
              </a:rPr>
              <a:t>RIDL </a:t>
            </a:r>
            <a:r>
              <a:rPr lang="it-IT" sz="2000" b="0" strike="noStrike" spc="-1" dirty="0" err="1">
                <a:latin typeface="Arial"/>
              </a:rPr>
              <a:t>is</a:t>
            </a:r>
            <a:r>
              <a:rPr lang="it-IT" sz="2000" b="0" strike="noStrike" spc="-1" dirty="0">
                <a:latin typeface="Arial"/>
              </a:rPr>
              <a:t> the </a:t>
            </a:r>
            <a:r>
              <a:rPr lang="it-IT" sz="2000" b="0" strike="noStrike" spc="-1" dirty="0" err="1">
                <a:latin typeface="Arial"/>
              </a:rPr>
              <a:t>resulting</a:t>
            </a:r>
            <a:r>
              <a:rPr lang="it-IT" sz="2000" b="0" strike="noStrike" spc="-1" dirty="0">
                <a:latin typeface="Arial"/>
              </a:rPr>
              <a:t> </a:t>
            </a:r>
            <a:r>
              <a:rPr lang="it-IT" sz="2000" b="1" strike="noStrike" spc="-1" dirty="0">
                <a:latin typeface="Arial"/>
              </a:rPr>
              <a:t>family of </a:t>
            </a:r>
            <a:r>
              <a:rPr lang="it-IT" sz="2000" b="1" strike="noStrike" spc="-1" dirty="0" err="1">
                <a:latin typeface="Arial"/>
              </a:rPr>
              <a:t>vulnerabilities</a:t>
            </a:r>
            <a:endParaRPr lang="it-IT" sz="2000" b="1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 dirty="0" err="1">
                <a:latin typeface="Arial"/>
              </a:rPr>
              <a:t>Crosstalk</a:t>
            </a:r>
            <a:r>
              <a:rPr lang="it-IT" sz="2000" spc="-1" dirty="0">
                <a:latin typeface="Arial"/>
              </a:rPr>
              <a:t> (data leak </a:t>
            </a:r>
            <a:r>
              <a:rPr lang="it-IT" sz="2000" spc="-1" dirty="0" err="1">
                <a:latin typeface="Arial"/>
              </a:rPr>
              <a:t>across</a:t>
            </a:r>
            <a:r>
              <a:rPr lang="it-IT" sz="2000" spc="-1" dirty="0">
                <a:latin typeface="Arial"/>
              </a:rPr>
              <a:t> cores) </a:t>
            </a:r>
            <a:r>
              <a:rPr lang="it-IT" sz="2000" spc="-1" dirty="0" err="1">
                <a:latin typeface="Arial"/>
              </a:rPr>
              <a:t>is</a:t>
            </a:r>
            <a:r>
              <a:rPr lang="it-IT" sz="2000" spc="-1" dirty="0">
                <a:latin typeface="Arial"/>
              </a:rPr>
              <a:t> one of the RIDL-</a:t>
            </a:r>
            <a:r>
              <a:rPr lang="it-IT" sz="2000" spc="-1" dirty="0" err="1">
                <a:latin typeface="Arial"/>
              </a:rPr>
              <a:t>based</a:t>
            </a:r>
            <a:r>
              <a:rPr lang="it-IT" sz="2000" spc="-1" dirty="0">
                <a:latin typeface="Arial"/>
              </a:rPr>
              <a:t> exploits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518400" y="5038920"/>
            <a:ext cx="2741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https://mdsattacks.com/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76DC39-8754-453A-A14E-C02BDE82ABDE}"/>
              </a:ext>
            </a:extLst>
          </p:cNvPr>
          <p:cNvSpPr txBox="1"/>
          <p:nvPr/>
        </p:nvSpPr>
        <p:spPr>
          <a:xfrm>
            <a:off x="518400" y="211015"/>
            <a:ext cx="8883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Quick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recap</a:t>
            </a:r>
            <a:r>
              <a:rPr lang="it-IT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RIDL and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Crosstalk</a:t>
            </a:r>
            <a:endParaRPr lang="it-IT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86</Words>
  <Application>Microsoft Office PowerPoint</Application>
  <PresentationFormat>Personalizzato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Gill Sans MT</vt:lpstr>
      <vt:lpstr>Times New Roman</vt:lpstr>
      <vt:lpstr>Wingdings</vt:lpstr>
      <vt:lpstr>Pacco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Marco Pinna</cp:lastModifiedBy>
  <cp:revision>452</cp:revision>
  <dcterms:created xsi:type="dcterms:W3CDTF">2021-03-16T11:08:12Z</dcterms:created>
  <dcterms:modified xsi:type="dcterms:W3CDTF">2021-05-11T16:04:33Z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Personalizzato</vt:lpwstr>
  </property>
  <property fmtid="{D5CDD505-2E9C-101B-9397-08002B2CF9AE}" pid="4" name="Slides">
    <vt:i4>18</vt:i4>
  </property>
</Properties>
</file>