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E170B2-4CC7-4370-A70A-DF83E8A763B7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E7E424C-9C59-43BB-BD0F-C5E163AE9A99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A262AB-5625-4AC2-94F4-1FCFBFCBCAC9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FFD1AC8-ACD7-49D1-B70A-E1C70E2FF379}" type="slidenum">
              <a:rPr b="0" lang="en" sz="1000" spc="-1" strike="noStrike">
                <a:solidFill>
                  <a:srgbClr val="adadad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5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Customer Retention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311760" y="317520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adadad"/>
                </a:solidFill>
                <a:latin typeface="Arial"/>
                <a:ea typeface="Arial"/>
              </a:rPr>
              <a:t>-Rijul Kumar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Last 1 year online purchases count: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86360" cy="1100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In the last 1 year most customers has bought less than 10 items from online stores and least has bought more than 42 items from online stores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113;p22" descr=""/>
          <p:cNvPicPr/>
          <p:nvPr/>
        </p:nvPicPr>
        <p:blipFill>
          <a:blip r:embed="rId1"/>
          <a:stretch/>
        </p:blipFill>
        <p:spPr>
          <a:xfrm>
            <a:off x="1053000" y="2347560"/>
            <a:ext cx="7320600" cy="268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Device used for online shopping 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1152360"/>
            <a:ext cx="8436240" cy="1188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Most customers use Smartphone and laptops for shopping online.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Google Shape;120;p23" descr=""/>
          <p:cNvPicPr/>
          <p:nvPr/>
        </p:nvPicPr>
        <p:blipFill>
          <a:blip r:embed="rId1"/>
          <a:stretch/>
        </p:blipFill>
        <p:spPr>
          <a:xfrm>
            <a:off x="1054080" y="1951560"/>
            <a:ext cx="6762240" cy="247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Browser used for online shopping: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1760" y="1152360"/>
            <a:ext cx="8600040" cy="1210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Almost all people use Google chrome while some use Safari, others are used by negligible number of customers.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127;p24" descr=""/>
          <p:cNvPicPr/>
          <p:nvPr/>
        </p:nvPicPr>
        <p:blipFill>
          <a:blip r:embed="rId1"/>
          <a:stretch/>
        </p:blipFill>
        <p:spPr>
          <a:xfrm>
            <a:off x="1271520" y="2363760"/>
            <a:ext cx="7164720" cy="262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Channel which sent people to their favourite online store: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311760" y="1152360"/>
            <a:ext cx="8463600" cy="1168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Most customers have been forwarded by search engines to their favourite online stores.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Google Shape;134;p25" descr=""/>
          <p:cNvPicPr/>
          <p:nvPr/>
        </p:nvPicPr>
        <p:blipFill>
          <a:blip r:embed="rId1"/>
          <a:stretch/>
        </p:blipFill>
        <p:spPr>
          <a:xfrm>
            <a:off x="957600" y="2142720"/>
            <a:ext cx="7534080" cy="250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Mode of access to online store: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311760" y="1152360"/>
            <a:ext cx="8286120" cy="1293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Most people either use search engine, application or direct website url to access their favourite online store.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141;p26" descr=""/>
          <p:cNvPicPr/>
          <p:nvPr/>
        </p:nvPicPr>
        <p:blipFill>
          <a:blip r:embed="rId1"/>
          <a:stretch/>
        </p:blipFill>
        <p:spPr>
          <a:xfrm>
            <a:off x="1025640" y="2571840"/>
            <a:ext cx="6534720" cy="241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Preferred Mode of Payment: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311760" y="1152360"/>
            <a:ext cx="8258760" cy="1239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Most customers use cards to pay while others either use COD or e-wallets.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Google Shape;148;p27" descr=""/>
          <p:cNvPicPr/>
          <p:nvPr/>
        </p:nvPicPr>
        <p:blipFill>
          <a:blip r:embed="rId1"/>
          <a:stretch/>
        </p:blipFill>
        <p:spPr>
          <a:xfrm>
            <a:off x="957240" y="2244240"/>
            <a:ext cx="7229160" cy="240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Reason for abandoning shopping cart by Customers: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11760" y="1152360"/>
            <a:ext cx="8520120" cy="1160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abandon shopping carts as they get better offers but there are also significant number of customers with other reasons.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155;p28" descr=""/>
          <p:cNvPicPr/>
          <p:nvPr/>
        </p:nvPicPr>
        <p:blipFill>
          <a:blip r:embed="rId1"/>
          <a:stretch/>
        </p:blipFill>
        <p:spPr>
          <a:xfrm>
            <a:off x="159480" y="2212560"/>
            <a:ext cx="8831880" cy="254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Availability of Complete information on listed seller and product: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311760" y="1514880"/>
            <a:ext cx="8395200" cy="9687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and some are indifferent but very very less are against this idea.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Google Shape;162;p29" descr=""/>
          <p:cNvPicPr/>
          <p:nvPr/>
        </p:nvPicPr>
        <p:blipFill>
          <a:blip r:embed="rId1"/>
          <a:stretch/>
        </p:blipFill>
        <p:spPr>
          <a:xfrm>
            <a:off x="1121400" y="2255400"/>
            <a:ext cx="6639480" cy="243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Availability of complete product information: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311760" y="1152360"/>
            <a:ext cx="8190720" cy="1231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with this idea and negligible number of customers are against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Google Shape;169;p30" descr=""/>
          <p:cNvPicPr/>
          <p:nvPr/>
        </p:nvPicPr>
        <p:blipFill>
          <a:blip r:embed="rId1"/>
          <a:stretch/>
        </p:blipFill>
        <p:spPr>
          <a:xfrm>
            <a:off x="1089720" y="2273040"/>
            <a:ext cx="6825600" cy="2502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Loading and Processing speed: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loading and processing speed of online store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Google Shape;176;p31" descr=""/>
          <p:cNvPicPr/>
          <p:nvPr/>
        </p:nvPicPr>
        <p:blipFill>
          <a:blip r:embed="rId1"/>
          <a:stretch/>
        </p:blipFill>
        <p:spPr>
          <a:xfrm>
            <a:off x="1066680" y="2388240"/>
            <a:ext cx="7123320" cy="263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Question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Customer satisfaction has emerged as one of the most important factors that guarantee the success of online store.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If customers are satisfied then they will definitely come back to online store again and this is called customer retention.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We have to find a pattern in the given data to see what factors affect customer satisfaction and in turn affects customer retention.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Convenience of Payment method: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311760" y="1152360"/>
            <a:ext cx="8354520" cy="1246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convenience of payment method provided by  online store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183;p32" descr=""/>
          <p:cNvPicPr/>
          <p:nvPr/>
        </p:nvPicPr>
        <p:blipFill>
          <a:blip r:embed="rId1"/>
          <a:stretch/>
        </p:blipFill>
        <p:spPr>
          <a:xfrm>
            <a:off x="1265040" y="2419200"/>
            <a:ext cx="6613560" cy="242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Trust on online store: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trust on online store to complete its side of deal in given time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Google Shape;190;p33" descr=""/>
          <p:cNvPicPr/>
          <p:nvPr/>
        </p:nvPicPr>
        <p:blipFill>
          <a:blip r:embed="rId1"/>
          <a:stretch/>
        </p:blipFill>
        <p:spPr>
          <a:xfrm>
            <a:off x="1162440" y="2459880"/>
            <a:ext cx="696240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Customer Privacy: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customer privacy provided by online store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Google Shape;197;p34" descr=""/>
          <p:cNvPicPr/>
          <p:nvPr/>
        </p:nvPicPr>
        <p:blipFill>
          <a:blip r:embed="rId1"/>
          <a:stretch/>
        </p:blipFill>
        <p:spPr>
          <a:xfrm>
            <a:off x="1148760" y="2401200"/>
            <a:ext cx="696240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Availability of multiple communication channel: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availability of multiple communication of online store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Google Shape;204;p35" descr=""/>
          <p:cNvPicPr/>
          <p:nvPr/>
        </p:nvPicPr>
        <p:blipFill>
          <a:blip r:embed="rId1"/>
          <a:stretch/>
        </p:blipFill>
        <p:spPr>
          <a:xfrm>
            <a:off x="1189800" y="2266200"/>
            <a:ext cx="696240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Availability of discounts: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discounts in online store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Google Shape;211;p36" descr=""/>
          <p:cNvPicPr/>
          <p:nvPr/>
        </p:nvPicPr>
        <p:blipFill>
          <a:blip r:embed="rId1"/>
          <a:stretch/>
        </p:blipFill>
        <p:spPr>
          <a:xfrm>
            <a:off x="1271520" y="2401200"/>
            <a:ext cx="696240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Return and replacement policy: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return and replacement policies of online store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218;p37" descr=""/>
          <p:cNvPicPr/>
          <p:nvPr/>
        </p:nvPicPr>
        <p:blipFill>
          <a:blip r:embed="rId1"/>
          <a:stretch/>
        </p:blipFill>
        <p:spPr>
          <a:xfrm>
            <a:off x="1230480" y="2266200"/>
            <a:ext cx="696240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Access to Loyalty programs: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availability of loyalty program in online store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Google Shape;225;p38" descr=""/>
          <p:cNvPicPr/>
          <p:nvPr/>
        </p:nvPicPr>
        <p:blipFill>
          <a:blip r:embed="rId1"/>
          <a:stretch/>
        </p:blipFill>
        <p:spPr>
          <a:xfrm>
            <a:off x="1230480" y="2186640"/>
            <a:ext cx="6962400" cy="25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Net Benefit leads to user satisfaction: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with this idea and only negligible number of customers disagree.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Google Shape;232;p39" descr=""/>
          <p:cNvPicPr/>
          <p:nvPr/>
        </p:nvPicPr>
        <p:blipFill>
          <a:blip r:embed="rId1"/>
          <a:stretch/>
        </p:blipFill>
        <p:spPr>
          <a:xfrm>
            <a:off x="1090440" y="2184480"/>
            <a:ext cx="696240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Availability of wide variety of Products: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agree that availability of wide variety of Products in online store plays a part in their decision to purchase items from it.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Google Shape;239;p40" descr=""/>
          <p:cNvPicPr/>
          <p:nvPr/>
        </p:nvPicPr>
        <p:blipFill>
          <a:blip r:embed="rId1"/>
          <a:stretch/>
        </p:blipFill>
        <p:spPr>
          <a:xfrm>
            <a:off x="712080" y="2266200"/>
            <a:ext cx="6962400" cy="255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Most Online Retailers used: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11760" y="1152360"/>
            <a:ext cx="8367840" cy="1113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use Amazon.in, Flipkart.com, Paytm.com, Myntra.com, Snapdeal.com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Google Shape;246;p41" descr=""/>
          <p:cNvPicPr/>
          <p:nvPr/>
        </p:nvPicPr>
        <p:blipFill>
          <a:blip r:embed="rId1"/>
          <a:stretch/>
        </p:blipFill>
        <p:spPr>
          <a:xfrm>
            <a:off x="1355760" y="1952640"/>
            <a:ext cx="6432120" cy="2571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382320"/>
            <a:ext cx="8520120" cy="753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Factors affecting Customer Retention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Google Shape;67;p15" descr=""/>
          <p:cNvPicPr/>
          <p:nvPr/>
        </p:nvPicPr>
        <p:blipFill>
          <a:blip r:embed="rId1"/>
          <a:stretch/>
        </p:blipFill>
        <p:spPr>
          <a:xfrm>
            <a:off x="876240" y="1416240"/>
            <a:ext cx="7308720" cy="334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Assumptions Used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First assumption that i took was that all columns are nominal data and hence plotted count plots.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Next assumption was that the data (checked for NULL values) was clean data i.e no garbage value.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11760" y="1305360"/>
            <a:ext cx="8520120" cy="3537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We can see from above graphs that most customers are from big cities and roughly 2/3rd are female.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We can also see that most customers are of age 21-50 years and use smartphone or laptop mainly for online shopping.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Almost all customers access online store through search engine, application or direct website url and in that also Google chrome is the most used search engine.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Most customers have been forwarded by search engines to their favourite online stores during first time.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Customers prefer mode of payment in order (descending) - credit/debit cards, COD, e-wallet. Ease of payment increases customer retention in positive way.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-33120" y="444960"/>
            <a:ext cx="817920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Analysis (conti.)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11760" y="15336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Customers want complete information on product as well as listed seller.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Loading and processing speed as well as user friendly interface of online store plays an important role in customer retention.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Trust on online store as well as discounts provided by it is another major factor.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Return and replace policy as well as loyalty benefit programs are also very important according to customers.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And the last important factor is availability of wide range of products.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For Higher customer retention online shops should have: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199"/>
              </a:spcBef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Wide range of products mainly for customers of age 20-51 years.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Accessibility from laptop as well as smartphone.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Multiple mode of payments and wide range of products.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Fast loading and processing speed as well as user friendly interface for website as well as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Availability of good discounts, good return and replace policy as well as good loyalty benefit program.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Availability of complete information of product as well as listed seller.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0793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	</a:t>
            </a: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                     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Thank</a:t>
            </a: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You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EDA Steps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1527480"/>
            <a:ext cx="8520120" cy="304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First of all i imported data from excel file to dataframe using pandas.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Then i used different functions (like .shape, .describe(), .dtypes) to know more about dataframe.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Next i checked whether there is a NULL value or not in dataframe using heatmap as well as .isnull()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adadad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adadad"/>
                </a:solidFill>
                <a:latin typeface="Arial"/>
                <a:ea typeface="Arial"/>
              </a:rPr>
              <a:t>After that i used count plots from seaborn library to plot all columns for visualisation.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 fontScale="51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6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Data for determining Customer Retention (EDA visualizations)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Gender of Customers: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11760" y="1152360"/>
            <a:ext cx="29088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are female while number of male customers are less than half of the female.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85;p18" descr=""/>
          <p:cNvPicPr/>
          <p:nvPr/>
        </p:nvPicPr>
        <p:blipFill>
          <a:blip r:embed="rId1"/>
          <a:stretch/>
        </p:blipFill>
        <p:spPr>
          <a:xfrm>
            <a:off x="3343680" y="1297440"/>
            <a:ext cx="5679360" cy="312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Age of Customers: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1760" y="1152360"/>
            <a:ext cx="8520120" cy="11638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are between 21-50 years and others are very very less.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Google Shape;92;p19" descr=""/>
          <p:cNvPicPr/>
          <p:nvPr/>
        </p:nvPicPr>
        <p:blipFill>
          <a:blip r:embed="rId1"/>
          <a:stretch/>
        </p:blipFill>
        <p:spPr>
          <a:xfrm>
            <a:off x="1066680" y="2224440"/>
            <a:ext cx="6548400" cy="2688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Location of Customers: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152360"/>
            <a:ext cx="8354520" cy="1096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Here we can see that most customers are from big cities like Delhi,Greater Noida, Bangalore,Noida and lesser number are from smaller cities like Moradabad, Bulandshahr,etc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oogle Shape;99;p20" descr=""/>
          <p:cNvPicPr/>
          <p:nvPr/>
        </p:nvPicPr>
        <p:blipFill>
          <a:blip r:embed="rId1"/>
          <a:stretch/>
        </p:blipFill>
        <p:spPr>
          <a:xfrm>
            <a:off x="1091880" y="2435400"/>
            <a:ext cx="6959520" cy="257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Number of Years’ Experience in online shopping: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11760" y="1152360"/>
            <a:ext cx="8520120" cy="126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adadad"/>
                </a:solidFill>
                <a:latin typeface="Arial"/>
                <a:ea typeface="Arial"/>
              </a:rPr>
              <a:t>As we can see most customers have been purchasing from online stores for more than 4 years and least number of customers have been purchasing from online stores for 1-2 years.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106;p21" descr=""/>
          <p:cNvPicPr/>
          <p:nvPr/>
        </p:nvPicPr>
        <p:blipFill>
          <a:blip r:embed="rId1"/>
          <a:stretch/>
        </p:blipFill>
        <p:spPr>
          <a:xfrm>
            <a:off x="1031400" y="2421720"/>
            <a:ext cx="7080480" cy="259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2022-08-20T21:19:10Z</dcterms:modified>
  <cp:revision>1</cp:revision>
  <dc:subject/>
  <dc:title/>
</cp:coreProperties>
</file>