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6v3/BSbET2oh2AczPNDh5d84U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amazon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143375"/>
            <a:ext cx="85206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u="sng"/>
              <a:t>Ratings Prediction Project</a:t>
            </a:r>
            <a:endParaRPr b="1" u="sng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632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-Rijul Kumar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3485575" y="248025"/>
            <a:ext cx="1919100" cy="189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000" y="274650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Data Preprocessing Done</a:t>
            </a:r>
            <a:endParaRPr b="1" u="sng"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311700" y="1383775"/>
            <a:ext cx="85206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First of all for data preprocessing i checked whether there is a NULL value or not in dataframe using heatmap as well as .isnull()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removed punctuations and </a:t>
            </a:r>
            <a:r>
              <a:rPr lang="en"/>
              <a:t>converted</a:t>
            </a:r>
            <a:r>
              <a:rPr lang="en"/>
              <a:t> reviews into lower case alphabets.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i </a:t>
            </a:r>
            <a:r>
              <a:rPr lang="en"/>
              <a:t>tokenized the reviews and removed the stop words from them.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 i applied both Stemming and Lemmatization method.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Afterwards i focused on lemmatized output and interpreted them into Bag of words model.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Next i used Density plots from seaborn library to plot all continuous columns for visualisation.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Data Preprocessing Done (conti)</a:t>
            </a:r>
            <a:endParaRPr b="1" u="sng"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311700" y="1089900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checked for correlations using heatmaps and correlation matrix.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checked and removed skewness for </a:t>
            </a:r>
            <a:r>
              <a:rPr lang="en"/>
              <a:t>continuous</a:t>
            </a:r>
            <a:r>
              <a:rPr lang="en"/>
              <a:t> data columns (except target variable) but as almost all columns were skewed.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i checked outliers using boxplot as well as z-score method and discovered lots of outliers.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there was too much skewness and outliers so i chose to use tree based algorithms in model building phase rather than removing all those because it would lead to too much </a:t>
            </a:r>
            <a:r>
              <a:rPr lang="en"/>
              <a:t>data</a:t>
            </a:r>
            <a:r>
              <a:rPr lang="en"/>
              <a:t> loss.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Data Inputs- Logic- Output Relationships</a:t>
            </a:r>
            <a:endParaRPr b="1" u="sng"/>
          </a:p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Data Input</a:t>
            </a:r>
            <a:r>
              <a:rPr lang="en"/>
              <a:t>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These are basically the reviews which are to be rated by the machine learning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Data Output</a:t>
            </a:r>
            <a:r>
              <a:rPr lang="en"/>
              <a:t>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Our Target variable is ‘Rating</a:t>
            </a:r>
            <a:r>
              <a:rPr lang="en"/>
              <a:t>'</a:t>
            </a:r>
            <a:r>
              <a:rPr lang="en"/>
              <a:t> which is the rating of the reviews.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Hardware and Software Requirements and Tools Used</a:t>
            </a:r>
            <a:endParaRPr b="1" sz="2500" u="sng"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311700" y="1240175"/>
            <a:ext cx="85206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Hardware used: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 with intel core i5 7th gen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connection for web scraping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Software used: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python libraries such as numpy, pandas, seaborn, matplotlib,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libraries for model such as sklearn,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libraries for web scraping such as selenium,etc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" sz="2500" u="sng"/>
              <a:t>Models Development and Evaluation</a:t>
            </a:r>
            <a:endParaRPr b="1" sz="3000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Identification of possible problem-solving approaches (methods)</a:t>
            </a:r>
            <a:endParaRPr b="1" sz="2500" u="sng"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462100"/>
            <a:ext cx="85206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preprocessing data (removing NULL, encoding, checking for high correlations, removing skewness and outliers) i separated columns into features and target.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this is a regression problem so we tried 4 models - LinearRegression, </a:t>
            </a:r>
            <a:r>
              <a:rPr lang="en"/>
              <a:t>SVR</a:t>
            </a:r>
            <a:r>
              <a:rPr lang="en"/>
              <a:t>, RandomForestRegressor and </a:t>
            </a:r>
            <a:r>
              <a:rPr lang="en"/>
              <a:t>DecisionTreeRegressor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tried 4 metrics method - </a:t>
            </a:r>
            <a:r>
              <a:rPr b="1" lang="en">
                <a:highlight>
                  <a:schemeClr val="lt1"/>
                </a:highlight>
              </a:rPr>
              <a:t>r2_score, mse, rms, mae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Then i used Lasso for regularization.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Finally i used Ensemble Technique.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Testing of Identified Approaches (Algorithms)</a:t>
            </a:r>
            <a:endParaRPr b="1" u="sng"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2663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 this is a regression problem so we tried following 4 models -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XGBRegressor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RandomForestRegressor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DecisionTreeRegressor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Run and Evaluate selected models</a:t>
            </a:r>
            <a:endParaRPr b="1" sz="2500" u="sng"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311700" y="1152475"/>
            <a:ext cx="8520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 defined a function model and then tried 4 different models using it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7732" r="0" t="0"/>
          <a:stretch/>
        </p:blipFill>
        <p:spPr>
          <a:xfrm>
            <a:off x="454500" y="2034475"/>
            <a:ext cx="8156100" cy="25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941525"/>
            <a:ext cx="8520600" cy="3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en" sz="1400"/>
              <a:t>Result that i got for each model :</a:t>
            </a:r>
            <a:endParaRPr sz="1400"/>
          </a:p>
          <a:p>
            <a:pPr indent="-31749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LinearRegression</a:t>
            </a:r>
            <a:r>
              <a:rPr lang="en" sz="1400"/>
              <a:t> :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random state 3 the training accuracy is : 0.10499536558166533</a:t>
            </a:r>
            <a:endParaRPr sz="1400"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random state 3 the testing accuracy is : 0.09688953257873034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lang="en" sz="1400">
                <a:highlight>
                  <a:schemeClr val="lt1"/>
                </a:highlight>
              </a:rPr>
              <a:t>At cross fold 2 the cv score is -7.148313218511615e+24 and accuracy score for training is -0.11419990928700341 and accuracy score for testing is 0.09688953257873034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-3174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XGBRegressor</a:t>
            </a:r>
            <a:r>
              <a:rPr lang="en" sz="1400"/>
              <a:t>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training model :  0.17113317595280508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testing model :  0.17444362379688338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cross fold 2 the cv score is -0.12343403113445128 and accuracy score for training is 0.17113317595280508 and accuracy score for testing is 0.17444362379688338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11700" y="821550"/>
            <a:ext cx="8520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Result that i got for each model (conti) 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RandomForestRegressor</a:t>
            </a:r>
            <a:r>
              <a:rPr b="1" lang="en" sz="1400"/>
              <a:t> </a:t>
            </a:r>
            <a:r>
              <a:rPr lang="en" sz="1400"/>
              <a:t>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training model :  0.18998468920871847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testing model :  0.17938940743021847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cross fold 2 the cv score is -0.10493400123583363 and accuracy score for training is 0.18998468920871847 and accuracy score for testing is 0.17938940743021847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DecisionTreeRegressor</a:t>
            </a:r>
            <a:r>
              <a:rPr lang="en" sz="1400"/>
              <a:t> 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training model :  0.20051157005475173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Accuracy for the testing model :  0.13323484216975012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 cross fold 2 the cv score is -0.11696279466012482 and accuracy score for training is 0.20051157005475173 and accuracy score for testing is 0.13323484216975012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Acknowledgement</a:t>
            </a:r>
            <a:endParaRPr b="1" u="sng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Reference that i have used are: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Trained Education online video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Materials provided by Flip Robo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extracted</a:t>
            </a:r>
            <a:r>
              <a:rPr lang="en"/>
              <a:t>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www.amazon.com</a:t>
            </a:r>
            <a:r>
              <a:rPr lang="en"/>
              <a:t> and www.flipkart.com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Geeks for Geeks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Stackoverflow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Run and Evaluate selected models (conti)</a:t>
            </a:r>
            <a:endParaRPr b="1" sz="2500" u="sng"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11700" y="1354950"/>
            <a:ext cx="85206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highlight>
                  <a:schemeClr val="lt1"/>
                </a:highlight>
              </a:rPr>
              <a:t>Finally i concluded that </a:t>
            </a:r>
            <a:r>
              <a:rPr b="1" lang="en" sz="1700">
                <a:highlight>
                  <a:schemeClr val="lt1"/>
                </a:highlight>
              </a:rPr>
              <a:t>RandomForestRegressor() gives best accuracy </a:t>
            </a:r>
            <a:endParaRPr b="1" sz="17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700">
                <a:highlight>
                  <a:schemeClr val="lt1"/>
                </a:highlight>
              </a:rPr>
              <a:t>Hence i took it as main model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Key Metrics for success in solving problem under consideration</a:t>
            </a:r>
            <a:endParaRPr b="1" u="sng"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11700" y="1462100"/>
            <a:ext cx="85206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 tried 4 different metrics method: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r2_score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mse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rms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mae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highlight>
                  <a:schemeClr val="lt1"/>
                </a:highlight>
              </a:rPr>
              <a:t>I got best results from r2_score and hence used it in final model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Visualizations</a:t>
            </a:r>
            <a:endParaRPr b="1" u="sng"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152475"/>
            <a:ext cx="242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We can see that for </a:t>
            </a:r>
            <a:r>
              <a:rPr lang="en"/>
              <a:t>Linear Regression</a:t>
            </a:r>
            <a:r>
              <a:rPr lang="en"/>
              <a:t> </a:t>
            </a:r>
            <a:r>
              <a:rPr lang="en"/>
              <a:t>almost all points do not lie near best fit curve.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425" y="993775"/>
            <a:ext cx="47434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Interpretation of the Results</a:t>
            </a:r>
            <a:endParaRPr b="1" sz="2500" u="sng"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the results which i got were: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</a:t>
            </a:r>
            <a:r>
              <a:rPr b="1" lang="en" sz="1700">
                <a:highlight>
                  <a:schemeClr val="lt1"/>
                </a:highlight>
              </a:rPr>
              <a:t>RandomForestRegressor() is best model </a:t>
            </a:r>
            <a:r>
              <a:rPr lang="en" sz="1700">
                <a:highlight>
                  <a:schemeClr val="lt1"/>
                </a:highlight>
              </a:rPr>
              <a:t>but </a:t>
            </a:r>
            <a:r>
              <a:rPr lang="en"/>
              <a:t>DecisionTreeRegressor</a:t>
            </a:r>
            <a:r>
              <a:rPr lang="en"/>
              <a:t>() can also be used as it is also very good model.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Above point can be seen through r2_score which is the also best among 4 metrics tried.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got our final accuracy (r2_score) as </a:t>
            </a:r>
            <a:r>
              <a:rPr b="1" lang="en"/>
              <a:t>18.12</a:t>
            </a:r>
            <a:r>
              <a:rPr b="1" lang="en"/>
              <a:t>%</a:t>
            </a:r>
            <a:r>
              <a:rPr lang="en"/>
              <a:t> after hypertuning.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" sz="2500" u="sng"/>
              <a:t>Conclusion</a:t>
            </a:r>
            <a:endParaRPr b="1" sz="2500" u="sng"/>
          </a:p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 u="sng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1" lang="en" sz="2500" u="sng"/>
              <a:t>Key Findings and Conclusions of the Study</a:t>
            </a:r>
            <a:endParaRPr b="1" sz="2500" u="sng"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462100"/>
            <a:ext cx="85206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this study i learnt that many users use certain words a lot while writing reviews such as good, worthless,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can also be many fake reviews whose authenticity we can not check among all the data gathered.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users have given different ratings with the same review such as 2 people have given 3 star and 4 star for a certain product and the review which they have given for the same product is ‘</a:t>
            </a:r>
            <a:r>
              <a:rPr lang="en"/>
              <a:t>good</a:t>
            </a:r>
            <a:r>
              <a:rPr lang="en"/>
              <a:t> product’.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Learning Outcomes of the Study in respect of Data Science</a:t>
            </a:r>
            <a:endParaRPr b="1" u="sng"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396850"/>
            <a:ext cx="85206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 problems faced and their solution (using visualisation and algorithm) used were: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skewness and outliers in almost all columns removing which would have created huge data loss (88.1%)</a:t>
            </a:r>
            <a:r>
              <a:rPr lang="en"/>
              <a:t>. So i chose to use tree based algorithm in model building phase rather than removing skewness and outliers as tree based algorithms are not affected by them.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Limitations of this work and Scope for Future Work</a:t>
            </a:r>
            <a:endParaRPr b="1" sz="2500" u="sng"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 limitations are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other factors which are not in the data which may play major role in review ratings such as authenticity of review,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evolving technology, there may be increase in bot reviews which are also required to be taken care of.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Scope for future work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made further accurate by taking more and more factors as well as authenticity of user / review into account.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" sz="2500" u="sng"/>
              <a:t>THE END</a:t>
            </a:r>
            <a:endParaRPr b="1" sz="30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 u="sng"/>
              <a:t>Introduction</a:t>
            </a:r>
            <a:endParaRPr b="1" sz="30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Business Problem Framing</a:t>
            </a:r>
            <a:endParaRPr b="1" u="sng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201025"/>
            <a:ext cx="85206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</a:t>
            </a:r>
            <a:r>
              <a:rPr lang="en"/>
              <a:t> website where people write different reviews for technical products. Now there is a new feature on the website i.e. The reviewer will have to add stars(rating) as well with the review. The rating is out 5 stars and it only has 5 options available 1 star, 2 stars, 3 stars, 4 stars, 5 stars.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want to predict ratings for the reviews which were written in the past and we don’t have a rating. So, we have to build an application which can predict the rating by seeing the review.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 are supposed</a:t>
            </a:r>
            <a:r>
              <a:rPr lang="en"/>
              <a:t> to scrape at least 20000 rows of data for the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Conceptual Background of the Domain Problem</a:t>
            </a:r>
            <a:endParaRPr b="1" u="sng"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rating can be derived from reviews with the help of some factors. Such 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data with both review and ratings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</a:t>
            </a:r>
            <a:r>
              <a:rPr lang="en"/>
              <a:t>recurring</a:t>
            </a:r>
            <a:r>
              <a:rPr lang="en"/>
              <a:t> words in reviews such as good, bad,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 on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Motivation for the Problem Undertaken</a:t>
            </a:r>
            <a:endParaRPr b="1" u="sng"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540450"/>
            <a:ext cx="85206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 </a:t>
            </a:r>
            <a:r>
              <a:rPr lang="en"/>
              <a:t>need to scrape the reviews of different laptops, Phones, Headphones, smart watches, Printers, etc.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scrape at least 20000 rows of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will then be used to </a:t>
            </a:r>
            <a:r>
              <a:rPr lang="en"/>
              <a:t>predict ratings for the reviews which were written in the past and for which we don’t have a rating.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224575" y="215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en" sz="3000" u="sng"/>
              <a:t>Analytical Problem Framing</a:t>
            </a:r>
            <a:endParaRPr b="1" sz="30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3131"/>
              <a:buNone/>
            </a:pPr>
            <a:r>
              <a:rPr b="1" lang="en" sz="2750" u="sng"/>
              <a:t>Mathematical/ Analytical Modeling of the Problem</a:t>
            </a:r>
            <a:endParaRPr b="1" u="sng"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422950"/>
            <a:ext cx="85206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First of all i imported data from excel file to dataframes using pandas.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 used .dtypes to know data type of each column of dataframe.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After that i used .describe() to know the statistical information (such as max, min value,etc ) of </a:t>
            </a:r>
            <a:r>
              <a:rPr lang="en"/>
              <a:t>continuous</a:t>
            </a:r>
            <a:r>
              <a:rPr lang="en"/>
              <a:t> </a:t>
            </a:r>
            <a:r>
              <a:rPr lang="en"/>
              <a:t>data</a:t>
            </a:r>
            <a:r>
              <a:rPr lang="en"/>
              <a:t> columns in dataframe.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Then i used .shape to know shape of dataframe.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SzPts val="3111"/>
              <a:buNone/>
            </a:pPr>
            <a:r>
              <a:rPr b="1" lang="en" sz="2750" u="sng"/>
              <a:t>Data Sources and their formats</a:t>
            </a:r>
            <a:endParaRPr b="1" u="sng"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422950"/>
            <a:ext cx="85206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has been extracted from ‘https://www.amazon.com/’ and </a:t>
            </a:r>
            <a:r>
              <a:rPr lang="en"/>
              <a:t>‘https://www.</a:t>
            </a:r>
            <a:r>
              <a:rPr lang="en" u="sng">
                <a:solidFill>
                  <a:schemeClr val="hlink"/>
                </a:solidFill>
              </a:rPr>
              <a:t>flipkart</a:t>
            </a:r>
            <a:r>
              <a:rPr lang="en"/>
              <a:t>.com/’ </a:t>
            </a:r>
            <a:r>
              <a:rPr lang="en"/>
              <a:t>using Selenium.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Selenium, data was extracted to excel file named ‘Ratings_prediction_data.xlsx’.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