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e66c588d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e66c588d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e66c588d8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e66c588d8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e66c588d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e66c588d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e66c588d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e66c588d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e66c588d8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e66c588d8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e66c588d8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e66c588d8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e66c588d8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e66c588d8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e66c588d8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e66c588d8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e66c588d8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e66c588d8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135bca64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135bca64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e66c588d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e66c588d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135bca6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135bca6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135bca6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135bca6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e66c588d8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e66c588d8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135bca64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135bca64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135bca6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135bca6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135bca64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135bca64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e66c588d8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e66c588d8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e66c588d8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e66c588d8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e66c588d8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e66c588d8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e66c588d8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e66c588d8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e66c588d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e66c588d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e66c588d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e66c588d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e66c588d8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e66c588d8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e66c588d8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e66c588d8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62d9157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62d9157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e66c588d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e66c588d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e66c588d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e66c588d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e66c588d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e66c588d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e66c588d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e66c588d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e66c588d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e66c588d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43375"/>
            <a:ext cx="85206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Micro Credit Defaulter</a:t>
            </a:r>
            <a:endParaRPr b="1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32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-Rijul Kumar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485575" y="248025"/>
            <a:ext cx="1919100" cy="189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000" y="274650"/>
            <a:ext cx="1905000" cy="190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 u="sng"/>
              <a:t>Data Preprocessing Done</a:t>
            </a:r>
            <a:endParaRPr b="1" u="sng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553500"/>
            <a:ext cx="8520600" cy="32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First of all for data preprocessing</a:t>
            </a:r>
            <a:r>
              <a:rPr lang="en"/>
              <a:t> i checked whether there is a NULL value or not in dataframe using heatmap as well as .isnull()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used count plots from seaborn library to plot all categorical columns for visualisation.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Next i used Density plots from seaborn library to plot all continuous columns for visualisation.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Then i did encoded the dataframe using Ordinal Encoder.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 u="sng"/>
              <a:t>Data Preprocessing Done (conti)</a:t>
            </a:r>
            <a:endParaRPr b="1" u="sng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318500"/>
            <a:ext cx="85206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checked for correlations using heatmaps, correlation matrix and BAR plot.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Finally i confirmed high correlations using VIF and dropped highly correlated columns.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removed skewness from </a:t>
            </a:r>
            <a:r>
              <a:rPr lang="en"/>
              <a:t>continuous</a:t>
            </a:r>
            <a:r>
              <a:rPr lang="en"/>
              <a:t> data using yeo-johnson algorithm.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Afterwards i checked for outliers.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Since removal of outliers was giving data loss of 18.56%, i did not remove outliers but opted to take tree based models during later part as tree algorithms are not affected by them.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 u="sng"/>
              <a:t>Data Inputs- Logic- Output Relationships</a:t>
            </a:r>
            <a:endParaRPr b="1" u="sng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Input</a:t>
            </a:r>
            <a:r>
              <a:rPr lang="en"/>
              <a:t>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basically the factors (such as </a:t>
            </a:r>
            <a:r>
              <a:rPr lang="en"/>
              <a:t>Average main account balance over last 90 days, etc</a:t>
            </a:r>
            <a:r>
              <a:rPr lang="en"/>
              <a:t>) which helps us in predicting whether a person will repay the loan or not within 5 days of issuing the loan.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Data Output</a:t>
            </a:r>
            <a:r>
              <a:rPr lang="en"/>
              <a:t>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Target variable is label which is the flag indicating whether the user paid back the credit amount within 5 days of issuing the loan {1:success, 0:failure}.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Hardware and Software Requirements and Tools Used</a:t>
            </a:r>
            <a:endParaRPr b="1" sz="2500" u="sng"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240175"/>
            <a:ext cx="8520600" cy="3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used: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 with intel core i5 7th 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used: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python libraries such as numpy, pandas, seaborn, matplotlib,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libraries for model such as sklearn, etc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 u="sng"/>
              <a:t>Models Development and Evaluation</a:t>
            </a:r>
            <a:endParaRPr b="1" sz="2500" u="sng"/>
          </a:p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000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Identification of possible problem-solving approaches (methods)</a:t>
            </a:r>
            <a:endParaRPr b="1" sz="2500" u="sng"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462100"/>
            <a:ext cx="85206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preprocessing data (checking NULL, encoding, removing high correlations, removing skewness and outliers) i </a:t>
            </a:r>
            <a:r>
              <a:rPr lang="en"/>
              <a:t>separated</a:t>
            </a:r>
            <a:r>
              <a:rPr lang="en"/>
              <a:t> columns into features and target.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this is a regression problem so we tried 4 models - </a:t>
            </a:r>
            <a:r>
              <a:rPr lang="en"/>
              <a:t>LogisticRegression</a:t>
            </a:r>
            <a:r>
              <a:rPr lang="en"/>
              <a:t>, </a:t>
            </a:r>
            <a:r>
              <a:rPr lang="en"/>
              <a:t>DecisionTreeClassifier</a:t>
            </a:r>
            <a:r>
              <a:rPr lang="en"/>
              <a:t>, </a:t>
            </a:r>
            <a:r>
              <a:rPr lang="en"/>
              <a:t>RandomForestClassifier</a:t>
            </a:r>
            <a:r>
              <a:rPr lang="en"/>
              <a:t> and </a:t>
            </a:r>
            <a:r>
              <a:rPr lang="en"/>
              <a:t>Gaussian Naive Bayes.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checked for each model analytically (classification report and confusion matrix) as well as graphically (AUC-ROC curves).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Finally i used Ensemble Technique.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 u="sng"/>
              <a:t>Testing of Identified Approaches (Algorithms)</a:t>
            </a:r>
            <a:endParaRPr b="1" u="sng"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2663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this is a regression problem so we tried following 4 models 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DecisionTreeClassifier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RandomForestClassifier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Naive Bayes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Run and Evaluate selected models</a:t>
            </a:r>
            <a:endParaRPr b="1" sz="2500" u="sng"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11244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defined a function ‘model’ and then tried 4 different models using it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650" y="833175"/>
            <a:ext cx="7588949" cy="41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017725"/>
            <a:ext cx="8520600" cy="3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that i got for each model 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LogisticRegression</a:t>
            </a:r>
            <a:r>
              <a:rPr lang="en" sz="1600"/>
              <a:t> 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At random state 8 the training accuracy is : 0.6921008964560852</a:t>
            </a:r>
            <a:endParaRPr sz="1600"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At random state 8 the testing accuracy is : 0.6910443896256117</a:t>
            </a:r>
            <a:endParaRPr sz="16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At cross fold 2 the cv score is 0.5317612617278431 and accuracy score for training is 0.49965756808602707 and accuracy score for testing is 0.6910443896256117</a:t>
            </a:r>
            <a:endParaRPr sz="16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865325"/>
            <a:ext cx="8520600" cy="3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 that i got for each model 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LogisticRegression (conti)</a:t>
            </a:r>
            <a:r>
              <a:rPr lang="en" sz="1400"/>
              <a:t> 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50" y="1674300"/>
            <a:ext cx="3693725" cy="32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239" y="1686373"/>
            <a:ext cx="4398009" cy="32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Acknowledgement</a:t>
            </a:r>
            <a:endParaRPr b="1" u="sng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that i have used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Trained</a:t>
            </a:r>
            <a:r>
              <a:rPr lang="en"/>
              <a:t> Education online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Materials provided by Flip Robo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Geeks for Geeks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Stackoverflow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017725"/>
            <a:ext cx="8520600" cy="3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that i got for each model 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DecisionTreeClassifier</a:t>
            </a:r>
            <a:r>
              <a:rPr lang="en" sz="1600"/>
              <a:t> 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Accuracy for the training model :  1.0</a:t>
            </a:r>
            <a:endParaRPr sz="1600"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Accuracy for the testing model :  0.962452128167037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At cross fold 2 the cv score is 0.4982527489900835 and accuracy score for training is 1.0 and accuracy score for testing is 0.962452128167037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865325"/>
            <a:ext cx="8520600" cy="3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that i got for each model :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DecisionTreeClassifier</a:t>
            </a:r>
            <a:r>
              <a:rPr b="1" lang="en" sz="1600" u="sng"/>
              <a:t> (conti)</a:t>
            </a:r>
            <a:r>
              <a:rPr lang="en" sz="1600"/>
              <a:t> 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00" y="1775050"/>
            <a:ext cx="3709100" cy="30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800" y="1701575"/>
            <a:ext cx="4241201" cy="31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26350"/>
            <a:ext cx="85206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that i got for </a:t>
            </a:r>
            <a:r>
              <a:rPr lang="en" sz="1600"/>
              <a:t>each model (conti) 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RandomForestClassifier</a:t>
            </a:r>
            <a:r>
              <a:rPr b="1" lang="en" sz="1600"/>
              <a:t> 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Accuracy for the training model :  0.9999965927172739</a:t>
            </a:r>
            <a:endParaRPr sz="16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Accuracy for the testing model :  0.979665544546359</a:t>
            </a:r>
            <a:endParaRPr sz="16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At cross fold 2 the cv score is 0.5288473594975768 and accuracy score for training is 0.9999965927172739 and accuracy score for testing is 0.979665544546359</a:t>
            </a:r>
            <a:endParaRPr sz="16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973950"/>
            <a:ext cx="85206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that i got for each model (conti) 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RandomForestClassifier</a:t>
            </a:r>
            <a:r>
              <a:rPr b="1" lang="en" sz="1600"/>
              <a:t> (conti)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25" y="1862600"/>
            <a:ext cx="3528574" cy="29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875" y="1705325"/>
            <a:ext cx="4229400" cy="31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26350"/>
            <a:ext cx="85206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that i got for each model (conti) :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GaussianNB</a:t>
            </a:r>
            <a:r>
              <a:rPr lang="en" sz="1600"/>
              <a:t> 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Accuracy for the training model :  0.7295707845949934</a:t>
            </a:r>
            <a:endParaRPr sz="16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Accuracy for the testing model :  0.7297643547353931</a:t>
            </a:r>
            <a:endParaRPr sz="16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At cross fold 2 the cv score is 0.5900174997683052 and accuracy score for training is 0.7295707845949934 and accuracy score for testing is 0.7297643547353931</a:t>
            </a:r>
            <a:endParaRPr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973950"/>
            <a:ext cx="85206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that i got for each model (conti) :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GaussianNB</a:t>
            </a:r>
            <a:r>
              <a:rPr lang="en" sz="1600"/>
              <a:t> (conti) 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25" y="1807025"/>
            <a:ext cx="3707500" cy="3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06" y="1816602"/>
            <a:ext cx="4180967" cy="31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354950"/>
            <a:ext cx="8520600" cy="21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</a:rPr>
              <a:t>Finally i concluded that </a:t>
            </a:r>
            <a:r>
              <a:rPr lang="en" sz="1700">
                <a:highlight>
                  <a:schemeClr val="lt1"/>
                </a:highlight>
              </a:rPr>
              <a:t>although</a:t>
            </a:r>
            <a:r>
              <a:rPr lang="en" sz="1700">
                <a:highlight>
                  <a:schemeClr val="lt1"/>
                </a:highlight>
              </a:rPr>
              <a:t> </a:t>
            </a:r>
            <a:r>
              <a:rPr b="1" lang="en" sz="1700">
                <a:highlight>
                  <a:schemeClr val="lt1"/>
                </a:highlight>
              </a:rPr>
              <a:t>RandomForestRegressor() gives best accuracy.</a:t>
            </a:r>
            <a:endParaRPr b="1" sz="17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</a:rPr>
              <a:t>But</a:t>
            </a:r>
            <a:r>
              <a:rPr b="1" lang="en" sz="1700">
                <a:highlight>
                  <a:schemeClr val="lt1"/>
                </a:highlight>
              </a:rPr>
              <a:t>  DecisionTreeClassifier() </a:t>
            </a:r>
            <a:r>
              <a:rPr lang="en" sz="1700">
                <a:highlight>
                  <a:schemeClr val="lt1"/>
                </a:highlight>
              </a:rPr>
              <a:t>gives approximately</a:t>
            </a:r>
            <a:r>
              <a:rPr b="1" lang="en" sz="1700">
                <a:highlight>
                  <a:schemeClr val="lt1"/>
                </a:highlight>
              </a:rPr>
              <a:t> same accuracy </a:t>
            </a:r>
            <a:r>
              <a:rPr lang="en" sz="1700">
                <a:highlight>
                  <a:schemeClr val="lt1"/>
                </a:highlight>
              </a:rPr>
              <a:t>as well as much</a:t>
            </a:r>
            <a:r>
              <a:rPr b="1" lang="en" sz="1700">
                <a:highlight>
                  <a:schemeClr val="lt1"/>
                </a:highlight>
              </a:rPr>
              <a:t> higher model training speed.  </a:t>
            </a:r>
            <a:endParaRPr b="1" sz="17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highlight>
                  <a:schemeClr val="lt1"/>
                </a:highlight>
              </a:rPr>
              <a:t>Hence i took DecisionTreeClassifier() as main model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Interpretation of the Results</a:t>
            </a:r>
            <a:endParaRPr b="1" sz="2500" u="sng"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results which i got were: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</a:t>
            </a:r>
            <a:r>
              <a:rPr b="1" lang="en" sz="1700">
                <a:highlight>
                  <a:schemeClr val="lt1"/>
                </a:highlight>
              </a:rPr>
              <a:t>RandomForestRegressor() </a:t>
            </a:r>
            <a:r>
              <a:rPr lang="en" sz="1700">
                <a:highlight>
                  <a:schemeClr val="lt1"/>
                </a:highlight>
              </a:rPr>
              <a:t>is best model in terms of accuracy</a:t>
            </a:r>
            <a:r>
              <a:rPr b="1" lang="en" sz="1700">
                <a:highlight>
                  <a:schemeClr val="lt1"/>
                </a:highlight>
              </a:rPr>
              <a:t> </a:t>
            </a:r>
            <a:r>
              <a:rPr lang="en" sz="1700">
                <a:highlight>
                  <a:schemeClr val="lt1"/>
                </a:highlight>
              </a:rPr>
              <a:t>but </a:t>
            </a:r>
            <a:r>
              <a:rPr b="1" lang="en" sz="1700">
                <a:highlight>
                  <a:schemeClr val="lt1"/>
                </a:highlight>
              </a:rPr>
              <a:t>DecisionTreeClassifier()</a:t>
            </a:r>
            <a:r>
              <a:rPr lang="en" sz="1700">
                <a:highlight>
                  <a:schemeClr val="lt1"/>
                </a:highlight>
              </a:rPr>
              <a:t> is much better if accuracy as well as training speed is considered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Above point can be seen through best fit curve as well as accuracy_score.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got our final accuracy as 77.1% for target variable after hypertuning.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 u="sng"/>
              <a:t>Conclusion</a:t>
            </a:r>
            <a:endParaRPr b="1" sz="2500" u="sng"/>
          </a:p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000" u="sn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 u="sng"/>
              <a:t>Key Findings and Conclusions of the Study</a:t>
            </a:r>
            <a:endParaRPr b="1" sz="2500" u="sng"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11700" y="1462100"/>
            <a:ext cx="85206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this study i learnt that sometimes loan repayment can be deduced on the basis of some factors which involves customers past records.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columns (such as daily_decr30 and daily_decr90) which contains record of last 30 days and last 90 days were highly correlated i.e. behaviour of customers remains almost same over a period of time.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Introduction</a:t>
            </a:r>
            <a:endParaRPr b="1" sz="3000"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 u="sng"/>
              <a:t>Learning Outcomes of the Study in respect of Data Science</a:t>
            </a:r>
            <a:endParaRPr b="1" u="sng"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11700" y="1396850"/>
            <a:ext cx="85206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problems faced and their solution (using visualisation and algorithm) used were: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outliers was leading to very high data loss (18.56%). So in place of removing it i used tree algorithms based model which is not sensitive to outliers.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large data and lack of high GPU resulted in some models giving each fold of output </a:t>
            </a:r>
            <a:r>
              <a:rPr lang="en"/>
              <a:t>cross validation in a very long time. So to solve this problem i decreased number of folds of cross validations.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 u="sng"/>
              <a:t>Limitations of this work and Scope for Future Work</a:t>
            </a:r>
            <a:endParaRPr b="1" sz="2500" u="sng"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11700" y="1152475"/>
            <a:ext cx="85206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limitations are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other factors (such as competition with other </a:t>
            </a:r>
            <a:r>
              <a:rPr lang="en"/>
              <a:t>telecom</a:t>
            </a:r>
            <a:r>
              <a:rPr lang="en"/>
              <a:t> company) which are not in the data which may play major role in predicting loan repayment within 5 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Unrelated factors such as family emergencies, etc also plays minor role in affecting our target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Scope for future work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made further accurate by taking more and more factors into account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 u="sng"/>
              <a:t>THE END</a:t>
            </a:r>
            <a:endParaRPr b="1" sz="2500" u="sng"/>
          </a:p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0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 u="sng"/>
              <a:t>Business Problem Framing</a:t>
            </a:r>
            <a:endParaRPr b="1" u="sng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70725"/>
            <a:ext cx="85206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Microfinance Institution (MFI) is an organization that offers financial services to low income populations.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working with one such client that is in Telecom Industry. They are a fixed wireless telecommunications network provider. They are collaborating with an MFI to provide micro-credit on mobile balances to be paid back in 5 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build a model which can be used to predict in terms of a probability for each loan transaction, whether the customer will be paying back the loaned amount within 5 days of insurance of loan.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 u="sng"/>
              <a:t>Conceptual Background of the Domain Problem</a:t>
            </a:r>
            <a:endParaRPr b="1" u="sng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probability of repaying loan within 5 days of issuing the loan can be predicted with the help of some factors. Such 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main account balance over last 90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payback time in days over last 90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amount of loans taken by user in last 90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amount spent from main account, averaged over last 90 days (in Indonesian Rupiah)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 on…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 u="sng"/>
              <a:t>Motivation for the Problem Undertaken</a:t>
            </a:r>
            <a:endParaRPr b="1" u="sng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540450"/>
            <a:ext cx="85206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build a model which can be used to predict in terms of a probability for each loan transaction, whether the customer will be paying back the loaned amount within 5 days of insurance of loan.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with help of this model telecom company will be able to focus on providing their services and products to low income families and poor customers efficiently.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 u="sng"/>
              <a:t>Analytical Problem Framing</a:t>
            </a:r>
            <a:endParaRPr b="1" sz="30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0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 u="sng"/>
              <a:t>Mathematical / Analytical Modeling of the Problem</a:t>
            </a:r>
            <a:endParaRPr b="1" u="sng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422950"/>
            <a:ext cx="8520600" cy="24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First of all i imported data from train and test csv files to DataFrames using pandas.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used .describe() to know the statistical information (such as max, min value,etc ) of train dataframe.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Then i used .shape to know shape of train and test dataframe.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Afterwards</a:t>
            </a:r>
            <a:r>
              <a:rPr lang="en"/>
              <a:t> i used .dtypes to know data type of each column of train and test dataframe.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Next i moved on to data preprocessing part.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b="1" lang="en" sz="2750" u="sng"/>
              <a:t>Data Sources and their formats</a:t>
            </a:r>
            <a:endParaRPr b="1" u="sng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605700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file.csv provided by FlipRobo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 Credit Loan Use Case.docx provided by FlipRobo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Data_Description.xlsx </a:t>
            </a:r>
            <a:r>
              <a:rPr lang="en"/>
              <a:t>provided by FlipRobo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