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a23d6b05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a23d6b05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a23d6b05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a23d6b05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a23d6b05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a23d6b05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a23d6b05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a23d6b05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a23d6b05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a23d6b05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a23d6b05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a23d6b05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a23d6b05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a23d6b05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a23d6b05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a23d6b05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a23d6b05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a23d6b05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a23d6b05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a23d6b05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a23d6b05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a23d6b05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a23d6b05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a23d6b05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292550" y="1490200"/>
            <a:ext cx="67014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STUDENT  INTERESTS SYSTEM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7308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 Rijwa  Ali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0" y="152400"/>
            <a:ext cx="884137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4600" y="-132275"/>
            <a:ext cx="10682075" cy="52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025" y="0"/>
            <a:ext cx="9212050" cy="628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8450" y="0"/>
            <a:ext cx="10088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08600" y="1234450"/>
            <a:ext cx="8685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</a:rPr>
              <a:t>STUDENT INTEREST SYSTEM </a:t>
            </a:r>
            <a:endParaRPr b="1"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Student Interest System is a web application built using Python Flask, MySQL Workbench. It provides a user-friendly interface for managing student information efficiently in educational institutions.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/>
        </p:nvSpPr>
        <p:spPr>
          <a:xfrm>
            <a:off x="720075" y="573300"/>
            <a:ext cx="72303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 </a:t>
            </a:r>
            <a:endParaRPr b="1"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Authentication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login/signup mechanism for authorized access.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Dashboard: 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Visualizes significant statistics with charts like pie charts, line charts, and tables. 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 Interest Page:</a:t>
            </a:r>
            <a:r>
              <a:rPr b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addition and dynamic selection of student interests. 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List View: 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paginated tabular data with CRUD operations. 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Export: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exporting student data to Excel for analysis. 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Charts and Visualizations: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insights into demographics, interests, and system activity. 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</a:t>
            </a: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Log: 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system activity on the dashboard. 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/>
        </p:nvSpPr>
        <p:spPr>
          <a:xfrm>
            <a:off x="602550" y="426200"/>
            <a:ext cx="7686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Technology Stack 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Backend: Python Flask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Frontend: HTML &amp; CSS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Database :MySQL Workbench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Implementation:- 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Login/Signup:Basic login/signup functionality with minimal features.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Dashboard: Charts and tables representing student data.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Student List View: Paginated view with CRUD operations.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 New Student: Form for adding student data with validations.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441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1950" y="152400"/>
            <a:ext cx="10308301" cy="4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9725"/>
            <a:ext cx="8991600" cy="41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9850" y="158388"/>
            <a:ext cx="10952275" cy="48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3600" y="0"/>
            <a:ext cx="104866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