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1.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9.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4.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5.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59" r:id="rId3"/>
    <p:sldId id="260" r:id="rId4"/>
    <p:sldId id="262" r:id="rId5"/>
    <p:sldId id="269" r:id="rId6"/>
    <p:sldId id="270" r:id="rId7"/>
    <p:sldId id="271" r:id="rId8"/>
    <p:sldId id="272" r:id="rId9"/>
    <p:sldId id="273" r:id="rId10"/>
    <p:sldId id="274" r:id="rId11"/>
    <p:sldId id="275" r:id="rId12"/>
    <p:sldId id="276" r:id="rId13"/>
    <p:sldId id="277" r:id="rId14"/>
    <p:sldId id="278" r:id="rId15"/>
    <p:sldId id="279" r:id="rId16"/>
    <p:sldId id="280" r:id="rId17"/>
    <p:sldId id="281" r:id="rId18"/>
    <p:sldId id="282" r:id="rId19"/>
    <p:sldId id="283" r:id="rId20"/>
    <p:sldId id="261" r:id="rId21"/>
    <p:sldId id="265" r:id="rId22"/>
    <p:sldId id="264" r:id="rId23"/>
    <p:sldId id="266" r:id="rId24"/>
    <p:sldId id="267" r:id="rId25"/>
    <p:sldId id="268" r:id="rId26"/>
    <p:sldId id="298" r:id="rId27"/>
    <p:sldId id="257" r:id="rId28"/>
    <p:sldId id="288" r:id="rId29"/>
    <p:sldId id="301" r:id="rId30"/>
    <p:sldId id="300" r:id="rId31"/>
    <p:sldId id="297" r:id="rId32"/>
    <p:sldId id="299" r:id="rId33"/>
    <p:sldId id="289" r:id="rId34"/>
    <p:sldId id="290" r:id="rId35"/>
    <p:sldId id="293" r:id="rId36"/>
    <p:sldId id="291" r:id="rId37"/>
    <p:sldId id="292" r:id="rId38"/>
    <p:sldId id="295" r:id="rId39"/>
    <p:sldId id="296"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142CF3-1727-483C-9BCC-6C8826110EF9}" v="2" dt="2022-09-25T09:44:41.0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110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 C" userId="880ceca6f18c6644" providerId="LiveId" clId="{B55966AA-80C1-4EDA-BDE1-E0F3DAC9BF77}"/>
    <pc:docChg chg="undo redo custSel mod addSld delSld modSld sldOrd">
      <pc:chgData name="R C" userId="880ceca6f18c6644" providerId="LiveId" clId="{B55966AA-80C1-4EDA-BDE1-E0F3DAC9BF77}" dt="2019-06-20T08:56:58.563" v="8032" actId="20577"/>
      <pc:docMkLst>
        <pc:docMk/>
      </pc:docMkLst>
      <pc:sldChg chg="addSp delSp modSp mod setBg">
        <pc:chgData name="R C" userId="880ceca6f18c6644" providerId="LiveId" clId="{B55966AA-80C1-4EDA-BDE1-E0F3DAC9BF77}" dt="2019-06-19T13:24:37.184" v="4885" actId="20577"/>
        <pc:sldMkLst>
          <pc:docMk/>
          <pc:sldMk cId="3981607256" sldId="256"/>
        </pc:sldMkLst>
        <pc:spChg chg="mod">
          <ac:chgData name="R C" userId="880ceca6f18c6644" providerId="LiveId" clId="{B55966AA-80C1-4EDA-BDE1-E0F3DAC9BF77}" dt="2019-06-19T12:28:51.446" v="4866" actId="26606"/>
          <ac:spMkLst>
            <pc:docMk/>
            <pc:sldMk cId="3981607256" sldId="256"/>
            <ac:spMk id="2" creationId="{A930D900-277B-45BF-ACA7-B1707D065A1D}"/>
          </ac:spMkLst>
        </pc:spChg>
        <pc:spChg chg="mod">
          <ac:chgData name="R C" userId="880ceca6f18c6644" providerId="LiveId" clId="{B55966AA-80C1-4EDA-BDE1-E0F3DAC9BF77}" dt="2019-06-19T13:24:37.184" v="4885" actId="20577"/>
          <ac:spMkLst>
            <pc:docMk/>
            <pc:sldMk cId="3981607256" sldId="256"/>
            <ac:spMk id="3" creationId="{770C699B-3ED0-470D-8580-E13A4A83AE89}"/>
          </ac:spMkLst>
        </pc:spChg>
        <pc:spChg chg="add del">
          <ac:chgData name="R C" userId="880ceca6f18c6644" providerId="LiveId" clId="{B55966AA-80C1-4EDA-BDE1-E0F3DAC9BF77}" dt="2019-06-19T12:28:51.399" v="4865" actId="26606"/>
          <ac:spMkLst>
            <pc:docMk/>
            <pc:sldMk cId="3981607256" sldId="256"/>
            <ac:spMk id="8" creationId="{D8386171-E87D-46AB-8718-4CE2A88748BD}"/>
          </ac:spMkLst>
        </pc:spChg>
        <pc:spChg chg="add del">
          <ac:chgData name="R C" userId="880ceca6f18c6644" providerId="LiveId" clId="{B55966AA-80C1-4EDA-BDE1-E0F3DAC9BF77}" dt="2019-06-19T12:28:51.399" v="4865" actId="26606"/>
          <ac:spMkLst>
            <pc:docMk/>
            <pc:sldMk cId="3981607256" sldId="256"/>
            <ac:spMk id="10" creationId="{207CB456-8849-413C-8210-B663779A32E0}"/>
          </ac:spMkLst>
        </pc:spChg>
        <pc:spChg chg="add del">
          <ac:chgData name="R C" userId="880ceca6f18c6644" providerId="LiveId" clId="{B55966AA-80C1-4EDA-BDE1-E0F3DAC9BF77}" dt="2019-06-19T12:28:51.399" v="4865" actId="26606"/>
          <ac:spMkLst>
            <pc:docMk/>
            <pc:sldMk cId="3981607256" sldId="256"/>
            <ac:spMk id="12" creationId="{E513936D-D1EB-4E42-A97F-942BA1F3DFA7}"/>
          </ac:spMkLst>
        </pc:spChg>
        <pc:spChg chg="add">
          <ac:chgData name="R C" userId="880ceca6f18c6644" providerId="LiveId" clId="{B55966AA-80C1-4EDA-BDE1-E0F3DAC9BF77}" dt="2019-06-19T12:28:51.446" v="4866" actId="26606"/>
          <ac:spMkLst>
            <pc:docMk/>
            <pc:sldMk cId="3981607256" sldId="256"/>
            <ac:spMk id="14" creationId="{0006CBFD-ADA0-43D1-9332-9C34CA1C76ED}"/>
          </ac:spMkLst>
        </pc:spChg>
        <pc:spChg chg="add">
          <ac:chgData name="R C" userId="880ceca6f18c6644" providerId="LiveId" clId="{B55966AA-80C1-4EDA-BDE1-E0F3DAC9BF77}" dt="2019-06-19T12:28:51.446" v="4866" actId="26606"/>
          <ac:spMkLst>
            <pc:docMk/>
            <pc:sldMk cId="3981607256" sldId="256"/>
            <ac:spMk id="15" creationId="{C66F2F30-5DC0-44A0-BFA6-E12F46ED16DA}"/>
          </ac:spMkLst>
        </pc:spChg>
        <pc:spChg chg="add">
          <ac:chgData name="R C" userId="880ceca6f18c6644" providerId="LiveId" clId="{B55966AA-80C1-4EDA-BDE1-E0F3DAC9BF77}" dt="2019-06-19T12:28:51.446" v="4866" actId="26606"/>
          <ac:spMkLst>
            <pc:docMk/>
            <pc:sldMk cId="3981607256" sldId="256"/>
            <ac:spMk id="16" creationId="{2B931666-F28F-45F3-A074-66D2272D580B}"/>
          </ac:spMkLst>
        </pc:spChg>
        <pc:spChg chg="add">
          <ac:chgData name="R C" userId="880ceca6f18c6644" providerId="LiveId" clId="{B55966AA-80C1-4EDA-BDE1-E0F3DAC9BF77}" dt="2019-06-19T12:28:51.446" v="4866" actId="26606"/>
          <ac:spMkLst>
            <pc:docMk/>
            <pc:sldMk cId="3981607256" sldId="256"/>
            <ac:spMk id="17" creationId="{85872F57-7F42-4F97-8391-DDC8D0054C03}"/>
          </ac:spMkLst>
        </pc:spChg>
        <pc:spChg chg="add">
          <ac:chgData name="R C" userId="880ceca6f18c6644" providerId="LiveId" clId="{B55966AA-80C1-4EDA-BDE1-E0F3DAC9BF77}" dt="2019-06-19T12:28:51.446" v="4866" actId="26606"/>
          <ac:spMkLst>
            <pc:docMk/>
            <pc:sldMk cId="3981607256" sldId="256"/>
            <ac:spMk id="18" creationId="{04DC2037-48A0-4F22-B9D4-8EAEBC780AB4}"/>
          </ac:spMkLst>
        </pc:spChg>
      </pc:sldChg>
      <pc:sldChg chg="addSp delSp modSp add mod modTransition setBg modAnim">
        <pc:chgData name="R C" userId="880ceca6f18c6644" providerId="LiveId" clId="{B55966AA-80C1-4EDA-BDE1-E0F3DAC9BF77}" dt="2019-06-20T04:52:23.711" v="7717" actId="20577"/>
        <pc:sldMkLst>
          <pc:docMk/>
          <pc:sldMk cId="1328154698" sldId="257"/>
        </pc:sldMkLst>
        <pc:spChg chg="mod">
          <ac:chgData name="R C" userId="880ceca6f18c6644" providerId="LiveId" clId="{B55966AA-80C1-4EDA-BDE1-E0F3DAC9BF77}" dt="2019-06-19T05:02:22.915" v="3983" actId="20577"/>
          <ac:spMkLst>
            <pc:docMk/>
            <pc:sldMk cId="1328154698" sldId="257"/>
            <ac:spMk id="2" creationId="{CD27AFA0-9BE9-46F5-9911-56A6424F61CF}"/>
          </ac:spMkLst>
        </pc:spChg>
        <pc:spChg chg="del">
          <ac:chgData name="R C" userId="880ceca6f18c6644" providerId="LiveId" clId="{B55966AA-80C1-4EDA-BDE1-E0F3DAC9BF77}" dt="2019-06-13T19:18:05.697" v="28" actId="1032"/>
          <ac:spMkLst>
            <pc:docMk/>
            <pc:sldMk cId="1328154698" sldId="257"/>
            <ac:spMk id="3" creationId="{526E78F1-0432-4EC0-BC11-713B4537FC0C}"/>
          </ac:spMkLst>
        </pc:spChg>
        <pc:spChg chg="add del mod">
          <ac:chgData name="R C" userId="880ceca6f18c6644" providerId="LiveId" clId="{B55966AA-80C1-4EDA-BDE1-E0F3DAC9BF77}" dt="2019-06-19T13:32:05.112" v="4887"/>
          <ac:spMkLst>
            <pc:docMk/>
            <pc:sldMk cId="1328154698" sldId="257"/>
            <ac:spMk id="3" creationId="{73C7EA44-943C-4147-BDFB-755C5CE9FF83}"/>
          </ac:spMkLst>
        </pc:spChg>
        <pc:spChg chg="add del mod">
          <ac:chgData name="R C" userId="880ceca6f18c6644" providerId="LiveId" clId="{B55966AA-80C1-4EDA-BDE1-E0F3DAC9BF77}" dt="2019-06-19T05:01:19.493" v="3950" actId="931"/>
          <ac:spMkLst>
            <pc:docMk/>
            <pc:sldMk cId="1328154698" sldId="257"/>
            <ac:spMk id="3" creationId="{C5A4F6C0-481B-4AD9-AD18-F4FB33D899A5}"/>
          </ac:spMkLst>
        </pc:spChg>
        <pc:spChg chg="add del mod">
          <ac:chgData name="R C" userId="880ceca6f18c6644" providerId="LiveId" clId="{B55966AA-80C1-4EDA-BDE1-E0F3DAC9BF77}" dt="2019-06-19T13:55:03.656" v="4914"/>
          <ac:spMkLst>
            <pc:docMk/>
            <pc:sldMk cId="1328154698" sldId="257"/>
            <ac:spMk id="4" creationId="{0ECF2025-588B-48BD-9228-136348702094}"/>
          </ac:spMkLst>
        </pc:spChg>
        <pc:spChg chg="add del mod">
          <ac:chgData name="R C" userId="880ceca6f18c6644" providerId="LiveId" clId="{B55966AA-80C1-4EDA-BDE1-E0F3DAC9BF77}" dt="2019-06-19T05:01:41.027" v="3953"/>
          <ac:spMkLst>
            <pc:docMk/>
            <pc:sldMk cId="1328154698" sldId="257"/>
            <ac:spMk id="7" creationId="{D7F8ACC9-8EC9-472E-9F23-7BDC62CA09D0}"/>
          </ac:spMkLst>
        </pc:spChg>
        <pc:spChg chg="mod">
          <ac:chgData name="R C" userId="880ceca6f18c6644" providerId="LiveId" clId="{B55966AA-80C1-4EDA-BDE1-E0F3DAC9BF77}" dt="2019-06-13T19:32:09.368" v="61" actId="1076"/>
          <ac:spMkLst>
            <pc:docMk/>
            <pc:sldMk cId="1328154698" sldId="257"/>
            <ac:spMk id="9" creationId="{06D31417-96DE-4C02-BD60-8B1919DC909B}"/>
          </ac:spMkLst>
        </pc:spChg>
        <pc:spChg chg="add del">
          <ac:chgData name="R C" userId="880ceca6f18c6644" providerId="LiveId" clId="{B55966AA-80C1-4EDA-BDE1-E0F3DAC9BF77}" dt="2019-06-19T05:02:02.922" v="3955" actId="26606"/>
          <ac:spMkLst>
            <pc:docMk/>
            <pc:sldMk cId="1328154698" sldId="257"/>
            <ac:spMk id="11" creationId="{156189E5-8A3E-4CFD-B71B-CCD0F8495E56}"/>
          </ac:spMkLst>
        </pc:spChg>
        <pc:spChg chg="add del">
          <ac:chgData name="R C" userId="880ceca6f18c6644" providerId="LiveId" clId="{B55966AA-80C1-4EDA-BDE1-E0F3DAC9BF77}" dt="2019-06-19T05:02:02.922" v="3955" actId="26606"/>
          <ac:spMkLst>
            <pc:docMk/>
            <pc:sldMk cId="1328154698" sldId="257"/>
            <ac:spMk id="14" creationId="{BE95D989-81FA-4BAD-9AD5-E46CEDA91B36}"/>
          </ac:spMkLst>
        </pc:spChg>
        <pc:spChg chg="add del mod">
          <ac:chgData name="R C" userId="880ceca6f18c6644" providerId="LiveId" clId="{B55966AA-80C1-4EDA-BDE1-E0F3DAC9BF77}" dt="2019-06-13T19:33:34.527" v="76" actId="1032"/>
          <ac:spMkLst>
            <pc:docMk/>
            <pc:sldMk cId="1328154698" sldId="257"/>
            <ac:spMk id="16" creationId="{87E49C93-1579-4A74-B126-12A7FF801CC9}"/>
          </ac:spMkLst>
        </pc:spChg>
        <pc:spChg chg="add del">
          <ac:chgData name="R C" userId="880ceca6f18c6644" providerId="LiveId" clId="{B55966AA-80C1-4EDA-BDE1-E0F3DAC9BF77}" dt="2019-06-19T13:32:13.754" v="4888" actId="26606"/>
          <ac:spMkLst>
            <pc:docMk/>
            <pc:sldMk cId="1328154698" sldId="257"/>
            <ac:spMk id="23" creationId="{42285737-90EE-47DC-AC80-8AE156B11969}"/>
          </ac:spMkLst>
        </pc:spChg>
        <pc:spChg chg="add del">
          <ac:chgData name="R C" userId="880ceca6f18c6644" providerId="LiveId" clId="{B55966AA-80C1-4EDA-BDE1-E0F3DAC9BF77}" dt="2019-06-19T13:55:10.465" v="4915" actId="26606"/>
          <ac:spMkLst>
            <pc:docMk/>
            <pc:sldMk cId="1328154698" sldId="257"/>
            <ac:spMk id="30" creationId="{42285737-90EE-47DC-AC80-8AE156B11969}"/>
          </ac:spMkLst>
        </pc:spChg>
        <pc:spChg chg="add">
          <ac:chgData name="R C" userId="880ceca6f18c6644" providerId="LiveId" clId="{B55966AA-80C1-4EDA-BDE1-E0F3DAC9BF77}" dt="2019-06-19T13:55:10.465" v="4915" actId="26606"/>
          <ac:spMkLst>
            <pc:docMk/>
            <pc:sldMk cId="1328154698" sldId="257"/>
            <ac:spMk id="43" creationId="{42285737-90EE-47DC-AC80-8AE156B11969}"/>
          </ac:spMkLst>
        </pc:spChg>
        <pc:grpChg chg="mod">
          <ac:chgData name="R C" userId="880ceca6f18c6644" providerId="LiveId" clId="{B55966AA-80C1-4EDA-BDE1-E0F3DAC9BF77}" dt="2019-06-13T19:32:10.112" v="63" actId="18245"/>
          <ac:grpSpMkLst>
            <pc:docMk/>
            <pc:sldMk cId="1328154698" sldId="257"/>
            <ac:grpSpMk id="6" creationId="{08BB58F7-BE70-41CD-8830-CB5FDD1AA71C}"/>
          </ac:grpSpMkLst>
        </pc:grpChg>
        <pc:grpChg chg="add del">
          <ac:chgData name="R C" userId="880ceca6f18c6644" providerId="LiveId" clId="{B55966AA-80C1-4EDA-BDE1-E0F3DAC9BF77}" dt="2019-06-19T13:32:13.754" v="4888" actId="26606"/>
          <ac:grpSpMkLst>
            <pc:docMk/>
            <pc:sldMk cId="1328154698" sldId="257"/>
            <ac:grpSpMk id="24" creationId="{B57BDC17-F1B3-455F-BBF1-680AA1F25C06}"/>
          </ac:grpSpMkLst>
        </pc:grpChg>
        <pc:grpChg chg="add del">
          <ac:chgData name="R C" userId="880ceca6f18c6644" providerId="LiveId" clId="{B55966AA-80C1-4EDA-BDE1-E0F3DAC9BF77}" dt="2019-06-19T13:55:10.465" v="4915" actId="26606"/>
          <ac:grpSpMkLst>
            <pc:docMk/>
            <pc:sldMk cId="1328154698" sldId="257"/>
            <ac:grpSpMk id="32" creationId="{B57BDC17-F1B3-455F-BBF1-680AA1F25C06}"/>
          </ac:grpSpMkLst>
        </pc:grpChg>
        <pc:grpChg chg="add">
          <ac:chgData name="R C" userId="880ceca6f18c6644" providerId="LiveId" clId="{B55966AA-80C1-4EDA-BDE1-E0F3DAC9BF77}" dt="2019-06-19T13:55:10.465" v="4915" actId="26606"/>
          <ac:grpSpMkLst>
            <pc:docMk/>
            <pc:sldMk cId="1328154698" sldId="257"/>
            <ac:grpSpMk id="45" creationId="{B57BDC17-F1B3-455F-BBF1-680AA1F25C06}"/>
          </ac:grpSpMkLst>
        </pc:grpChg>
        <pc:graphicFrameChg chg="add del mod">
          <ac:chgData name="R C" userId="880ceca6f18c6644" providerId="LiveId" clId="{B55966AA-80C1-4EDA-BDE1-E0F3DAC9BF77}" dt="2019-06-13T19:33:14.179" v="75" actId="478"/>
          <ac:graphicFrameMkLst>
            <pc:docMk/>
            <pc:sldMk cId="1328154698" sldId="257"/>
            <ac:graphicFrameMk id="4" creationId="{62605F22-47A2-4806-A69F-5BA061BD415D}"/>
          </ac:graphicFrameMkLst>
        </pc:graphicFrameChg>
        <pc:graphicFrameChg chg="add del mod">
          <ac:chgData name="R C" userId="880ceca6f18c6644" providerId="LiveId" clId="{B55966AA-80C1-4EDA-BDE1-E0F3DAC9BF77}" dt="2019-06-13T19:32:10.753" v="64" actId="1032"/>
          <ac:graphicFrameMkLst>
            <pc:docMk/>
            <pc:sldMk cId="1328154698" sldId="257"/>
            <ac:graphicFrameMk id="5" creationId="{ECDE2D94-3324-4CF4-BEFF-4A1D0C5B4E91}"/>
          </ac:graphicFrameMkLst>
        </pc:graphicFrameChg>
        <pc:graphicFrameChg chg="add del mod">
          <ac:chgData name="R C" userId="880ceca6f18c6644" providerId="LiveId" clId="{B55966AA-80C1-4EDA-BDE1-E0F3DAC9BF77}" dt="2019-06-19T13:31:53.809" v="4886" actId="478"/>
          <ac:graphicFrameMkLst>
            <pc:docMk/>
            <pc:sldMk cId="1328154698" sldId="257"/>
            <ac:graphicFrameMk id="9" creationId="{67410251-542D-49D9-AD59-08B3814CC11B}"/>
          </ac:graphicFrameMkLst>
        </pc:graphicFrameChg>
        <pc:graphicFrameChg chg="add del mod">
          <ac:chgData name="R C" userId="880ceca6f18c6644" providerId="LiveId" clId="{B55966AA-80C1-4EDA-BDE1-E0F3DAC9BF77}" dt="2019-06-19T13:54:54.044" v="4913" actId="478"/>
          <ac:graphicFrameMkLst>
            <pc:docMk/>
            <pc:sldMk cId="1328154698" sldId="257"/>
            <ac:graphicFrameMk id="13" creationId="{67410251-542D-49D9-AD59-08B3814CC11B}"/>
          </ac:graphicFrameMkLst>
        </pc:graphicFrameChg>
        <pc:graphicFrameChg chg="add del mod">
          <ac:chgData name="R C" userId="880ceca6f18c6644" providerId="LiveId" clId="{B55966AA-80C1-4EDA-BDE1-E0F3DAC9BF77}" dt="2019-06-19T04:59:28.391" v="3949" actId="478"/>
          <ac:graphicFrameMkLst>
            <pc:docMk/>
            <pc:sldMk cId="1328154698" sldId="257"/>
            <ac:graphicFrameMk id="17" creationId="{93303927-6F72-4FC3-9F08-29E2B54DD8C1}"/>
          </ac:graphicFrameMkLst>
        </pc:graphicFrameChg>
        <pc:graphicFrameChg chg="add mod">
          <ac:chgData name="R C" userId="880ceca6f18c6644" providerId="LiveId" clId="{B55966AA-80C1-4EDA-BDE1-E0F3DAC9BF77}" dt="2019-06-20T04:52:23.711" v="7717" actId="20577"/>
          <ac:graphicFrameMkLst>
            <pc:docMk/>
            <pc:sldMk cId="1328154698" sldId="257"/>
            <ac:graphicFrameMk id="26" creationId="{67410251-542D-49D9-AD59-08B3814CC11B}"/>
          </ac:graphicFrameMkLst>
        </pc:graphicFrameChg>
        <pc:picChg chg="add del mod">
          <ac:chgData name="R C" userId="880ceca6f18c6644" providerId="LiveId" clId="{B55966AA-80C1-4EDA-BDE1-E0F3DAC9BF77}" dt="2019-06-19T05:01:28.172" v="3952" actId="478"/>
          <ac:picMkLst>
            <pc:docMk/>
            <pc:sldMk cId="1328154698" sldId="257"/>
            <ac:picMk id="5" creationId="{D75FBEC6-88CE-4C4A-BD48-EB71FA50AA36}"/>
          </ac:picMkLst>
        </pc:picChg>
      </pc:sldChg>
      <pc:sldChg chg="addSp delSp modSp add del">
        <pc:chgData name="R C" userId="880ceca6f18c6644" providerId="LiveId" clId="{B55966AA-80C1-4EDA-BDE1-E0F3DAC9BF77}" dt="2019-06-19T14:32:40.210" v="5054" actId="2696"/>
        <pc:sldMkLst>
          <pc:docMk/>
          <pc:sldMk cId="4107999122" sldId="258"/>
        </pc:sldMkLst>
        <pc:spChg chg="del">
          <ac:chgData name="R C" userId="880ceca6f18c6644" providerId="LiveId" clId="{B55966AA-80C1-4EDA-BDE1-E0F3DAC9BF77}" dt="2019-06-13T19:41:08.869" v="105" actId="478"/>
          <ac:spMkLst>
            <pc:docMk/>
            <pc:sldMk cId="4107999122" sldId="258"/>
            <ac:spMk id="2" creationId="{FB21EF15-64B9-4C95-B567-9E1051505FDC}"/>
          </ac:spMkLst>
        </pc:spChg>
        <pc:spChg chg="mod">
          <ac:chgData name="R C" userId="880ceca6f18c6644" providerId="LiveId" clId="{B55966AA-80C1-4EDA-BDE1-E0F3DAC9BF77}" dt="2019-06-13T19:41:12.425" v="106" actId="14100"/>
          <ac:spMkLst>
            <pc:docMk/>
            <pc:sldMk cId="4107999122" sldId="258"/>
            <ac:spMk id="3" creationId="{3EA1CA03-BDC0-43FD-8D27-648438A2899B}"/>
          </ac:spMkLst>
        </pc:spChg>
        <pc:spChg chg="add mod">
          <ac:chgData name="R C" userId="880ceca6f18c6644" providerId="LiveId" clId="{B55966AA-80C1-4EDA-BDE1-E0F3DAC9BF77}" dt="2019-06-13T19:41:46.732" v="114" actId="13822"/>
          <ac:spMkLst>
            <pc:docMk/>
            <pc:sldMk cId="4107999122" sldId="258"/>
            <ac:spMk id="4" creationId="{D89F0490-870A-4938-8448-4EB03488795F}"/>
          </ac:spMkLst>
        </pc:spChg>
        <pc:spChg chg="add mod">
          <ac:chgData name="R C" userId="880ceca6f18c6644" providerId="LiveId" clId="{B55966AA-80C1-4EDA-BDE1-E0F3DAC9BF77}" dt="2019-06-14T10:53:01.838" v="131" actId="1076"/>
          <ac:spMkLst>
            <pc:docMk/>
            <pc:sldMk cId="4107999122" sldId="258"/>
            <ac:spMk id="5" creationId="{FF2C40D0-11FF-4955-8FFA-9DD74DE54278}"/>
          </ac:spMkLst>
        </pc:spChg>
        <pc:spChg chg="add mod">
          <ac:chgData name="R C" userId="880ceca6f18c6644" providerId="LiveId" clId="{B55966AA-80C1-4EDA-BDE1-E0F3DAC9BF77}" dt="2019-06-14T10:52:59.856" v="130" actId="1076"/>
          <ac:spMkLst>
            <pc:docMk/>
            <pc:sldMk cId="4107999122" sldId="258"/>
            <ac:spMk id="6" creationId="{6FDD0FC2-3D60-4C42-8FEE-0B77E7292120}"/>
          </ac:spMkLst>
        </pc:spChg>
      </pc:sldChg>
      <pc:sldChg chg="addSp modSp add mod setBg modAnim">
        <pc:chgData name="R C" userId="880ceca6f18c6644" providerId="LiveId" clId="{B55966AA-80C1-4EDA-BDE1-E0F3DAC9BF77}" dt="2019-06-19T19:26:11.969" v="6406" actId="26606"/>
        <pc:sldMkLst>
          <pc:docMk/>
          <pc:sldMk cId="436651273" sldId="259"/>
        </pc:sldMkLst>
        <pc:spChg chg="mod">
          <ac:chgData name="R C" userId="880ceca6f18c6644" providerId="LiveId" clId="{B55966AA-80C1-4EDA-BDE1-E0F3DAC9BF77}" dt="2019-06-19T19:26:11.969" v="6406" actId="26606"/>
          <ac:spMkLst>
            <pc:docMk/>
            <pc:sldMk cId="436651273" sldId="259"/>
            <ac:spMk id="2" creationId="{856F4AE2-8BF5-41EC-8C92-A7B81AF8D251}"/>
          </ac:spMkLst>
        </pc:spChg>
        <pc:spChg chg="mod">
          <ac:chgData name="R C" userId="880ceca6f18c6644" providerId="LiveId" clId="{B55966AA-80C1-4EDA-BDE1-E0F3DAC9BF77}" dt="2019-06-19T19:26:11.969" v="6406" actId="26606"/>
          <ac:spMkLst>
            <pc:docMk/>
            <pc:sldMk cId="436651273" sldId="259"/>
            <ac:spMk id="3" creationId="{9287C4F2-BBFA-45A3-A8D1-38887CD2FA21}"/>
          </ac:spMkLst>
        </pc:spChg>
        <pc:spChg chg="add">
          <ac:chgData name="R C" userId="880ceca6f18c6644" providerId="LiveId" clId="{B55966AA-80C1-4EDA-BDE1-E0F3DAC9BF77}" dt="2019-06-19T19:26:11.969" v="6406" actId="26606"/>
          <ac:spMkLst>
            <pc:docMk/>
            <pc:sldMk cId="436651273" sldId="259"/>
            <ac:spMk id="8" creationId="{8D70B121-56F4-4848-B38B-182089D909FA}"/>
          </ac:spMkLst>
        </pc:spChg>
        <pc:cxnChg chg="add">
          <ac:chgData name="R C" userId="880ceca6f18c6644" providerId="LiveId" clId="{B55966AA-80C1-4EDA-BDE1-E0F3DAC9BF77}" dt="2019-06-19T19:26:11.969" v="6406" actId="26606"/>
          <ac:cxnSpMkLst>
            <pc:docMk/>
            <pc:sldMk cId="436651273" sldId="259"/>
            <ac:cxnSpMk id="10" creationId="{2D72A2C9-F3CA-4216-8BAD-FA4C970C3C4E}"/>
          </ac:cxnSpMkLst>
        </pc:cxnChg>
      </pc:sldChg>
      <pc:sldChg chg="addSp delSp modSp add mod setBg modAnim modNotesTx">
        <pc:chgData name="R C" userId="880ceca6f18c6644" providerId="LiveId" clId="{B55966AA-80C1-4EDA-BDE1-E0F3DAC9BF77}" dt="2019-06-20T03:05:19.849" v="6935" actId="20577"/>
        <pc:sldMkLst>
          <pc:docMk/>
          <pc:sldMk cId="4289426860" sldId="260"/>
        </pc:sldMkLst>
        <pc:spChg chg="mod">
          <ac:chgData name="R C" userId="880ceca6f18c6644" providerId="LiveId" clId="{B55966AA-80C1-4EDA-BDE1-E0F3DAC9BF77}" dt="2019-06-19T19:25:55.533" v="6405" actId="26606"/>
          <ac:spMkLst>
            <pc:docMk/>
            <pc:sldMk cId="4289426860" sldId="260"/>
            <ac:spMk id="2" creationId="{FCB8EE05-2136-43FB-B680-2CE59C1CE01F}"/>
          </ac:spMkLst>
        </pc:spChg>
        <pc:spChg chg="del">
          <ac:chgData name="R C" userId="880ceca6f18c6644" providerId="LiveId" clId="{B55966AA-80C1-4EDA-BDE1-E0F3DAC9BF77}" dt="2019-06-19T19:25:42.566" v="6404"/>
          <ac:spMkLst>
            <pc:docMk/>
            <pc:sldMk cId="4289426860" sldId="260"/>
            <ac:spMk id="3" creationId="{C7A90775-0ECF-4F02-8364-713CF08D616C}"/>
          </ac:spMkLst>
        </pc:spChg>
        <pc:spChg chg="add del mod">
          <ac:chgData name="R C" userId="880ceca6f18c6644" providerId="LiveId" clId="{B55966AA-80C1-4EDA-BDE1-E0F3DAC9BF77}" dt="2019-06-20T03:01:41.583" v="6912" actId="478"/>
          <ac:spMkLst>
            <pc:docMk/>
            <pc:sldMk cId="4289426860" sldId="260"/>
            <ac:spMk id="5" creationId="{DE34C628-4B17-494A-A401-27A5A739074E}"/>
          </ac:spMkLst>
        </pc:spChg>
        <pc:spChg chg="add">
          <ac:chgData name="R C" userId="880ceca6f18c6644" providerId="LiveId" clId="{B55966AA-80C1-4EDA-BDE1-E0F3DAC9BF77}" dt="2019-06-19T19:25:55.533" v="6405" actId="26606"/>
          <ac:spMkLst>
            <pc:docMk/>
            <pc:sldMk cId="4289426860" sldId="260"/>
            <ac:spMk id="9" creationId="{42285737-90EE-47DC-AC80-8AE156B11969}"/>
          </ac:spMkLst>
        </pc:spChg>
        <pc:grpChg chg="add">
          <ac:chgData name="R C" userId="880ceca6f18c6644" providerId="LiveId" clId="{B55966AA-80C1-4EDA-BDE1-E0F3DAC9BF77}" dt="2019-06-19T19:25:55.533" v="6405" actId="26606"/>
          <ac:grpSpMkLst>
            <pc:docMk/>
            <pc:sldMk cId="4289426860" sldId="260"/>
            <ac:grpSpMk id="11" creationId="{B57BDC17-F1B3-455F-BBF1-680AA1F25C06}"/>
          </ac:grpSpMkLst>
        </pc:grpChg>
        <pc:graphicFrameChg chg="add del mod">
          <ac:chgData name="R C" userId="880ceca6f18c6644" providerId="LiveId" clId="{B55966AA-80C1-4EDA-BDE1-E0F3DAC9BF77}" dt="2019-06-20T02:59:46.446" v="6911" actId="478"/>
          <ac:graphicFrameMkLst>
            <pc:docMk/>
            <pc:sldMk cId="4289426860" sldId="260"/>
            <ac:graphicFrameMk id="4" creationId="{4517A912-E801-44BC-B0DF-7AB3DCBBCEAA}"/>
          </ac:graphicFrameMkLst>
        </pc:graphicFrameChg>
        <pc:graphicFrameChg chg="add mod">
          <ac:chgData name="R C" userId="880ceca6f18c6644" providerId="LiveId" clId="{B55966AA-80C1-4EDA-BDE1-E0F3DAC9BF77}" dt="2019-06-20T03:01:57.938" v="6913" actId="1076"/>
          <ac:graphicFrameMkLst>
            <pc:docMk/>
            <pc:sldMk cId="4289426860" sldId="260"/>
            <ac:graphicFrameMk id="18" creationId="{4517A912-E801-44BC-B0DF-7AB3DCBBCEAA}"/>
          </ac:graphicFrameMkLst>
        </pc:graphicFrameChg>
        <pc:graphicFrameChg chg="add mod">
          <ac:chgData name="R C" userId="880ceca6f18c6644" providerId="LiveId" clId="{B55966AA-80C1-4EDA-BDE1-E0F3DAC9BF77}" dt="2019-06-20T03:02:41.215" v="6923" actId="113"/>
          <ac:graphicFrameMkLst>
            <pc:docMk/>
            <pc:sldMk cId="4289426860" sldId="260"/>
            <ac:graphicFrameMk id="19" creationId="{B1000F34-27D5-49F8-BFB1-9D1C2E17D36E}"/>
          </ac:graphicFrameMkLst>
        </pc:graphicFrameChg>
      </pc:sldChg>
      <pc:sldChg chg="addSp delSp modSp add mod setBg modAnim">
        <pc:chgData name="R C" userId="880ceca6f18c6644" providerId="LiveId" clId="{B55966AA-80C1-4EDA-BDE1-E0F3DAC9BF77}" dt="2019-06-20T02:16:58.588" v="6845" actId="20577"/>
        <pc:sldMkLst>
          <pc:docMk/>
          <pc:sldMk cId="3710365550" sldId="261"/>
        </pc:sldMkLst>
        <pc:spChg chg="mod">
          <ac:chgData name="R C" userId="880ceca6f18c6644" providerId="LiveId" clId="{B55966AA-80C1-4EDA-BDE1-E0F3DAC9BF77}" dt="2019-06-20T02:15:37.774" v="6837" actId="26606"/>
          <ac:spMkLst>
            <pc:docMk/>
            <pc:sldMk cId="3710365550" sldId="261"/>
            <ac:spMk id="2" creationId="{7A7CB27F-499F-46F4-B7A7-039A6A2CC488}"/>
          </ac:spMkLst>
        </pc:spChg>
        <pc:spChg chg="del mod">
          <ac:chgData name="R C" userId="880ceca6f18c6644" providerId="LiveId" clId="{B55966AA-80C1-4EDA-BDE1-E0F3DAC9BF77}" dt="2019-06-20T02:15:37.774" v="6837" actId="26606"/>
          <ac:spMkLst>
            <pc:docMk/>
            <pc:sldMk cId="3710365550" sldId="261"/>
            <ac:spMk id="3" creationId="{46134585-CB14-4927-9604-2916BE61103D}"/>
          </ac:spMkLst>
        </pc:spChg>
        <pc:spChg chg="add">
          <ac:chgData name="R C" userId="880ceca6f18c6644" providerId="LiveId" clId="{B55966AA-80C1-4EDA-BDE1-E0F3DAC9BF77}" dt="2019-06-20T02:15:37.774" v="6837" actId="26606"/>
          <ac:spMkLst>
            <pc:docMk/>
            <pc:sldMk cId="3710365550" sldId="261"/>
            <ac:spMk id="10" creationId="{46C2E80F-49A6-4372-B103-219D417A55ED}"/>
          </ac:spMkLst>
        </pc:spChg>
        <pc:graphicFrameChg chg="add mod">
          <ac:chgData name="R C" userId="880ceca6f18c6644" providerId="LiveId" clId="{B55966AA-80C1-4EDA-BDE1-E0F3DAC9BF77}" dt="2019-06-20T02:16:58.588" v="6845" actId="20577"/>
          <ac:graphicFrameMkLst>
            <pc:docMk/>
            <pc:sldMk cId="3710365550" sldId="261"/>
            <ac:graphicFrameMk id="5" creationId="{BBC27710-D135-4589-9AE0-F13C8DCD6E65}"/>
          </ac:graphicFrameMkLst>
        </pc:graphicFrameChg>
      </pc:sldChg>
      <pc:sldChg chg="addSp delSp modSp add mod ord setBg modAnim">
        <pc:chgData name="R C" userId="880ceca6f18c6644" providerId="LiveId" clId="{B55966AA-80C1-4EDA-BDE1-E0F3DAC9BF77}" dt="2019-06-20T08:56:58.563" v="8032" actId="20577"/>
        <pc:sldMkLst>
          <pc:docMk/>
          <pc:sldMk cId="3914209865" sldId="262"/>
        </pc:sldMkLst>
        <pc:spChg chg="mod">
          <ac:chgData name="R C" userId="880ceca6f18c6644" providerId="LiveId" clId="{B55966AA-80C1-4EDA-BDE1-E0F3DAC9BF77}" dt="2019-06-20T08:56:58.563" v="8032" actId="20577"/>
          <ac:spMkLst>
            <pc:docMk/>
            <pc:sldMk cId="3914209865" sldId="262"/>
            <ac:spMk id="2" creationId="{1EB7E824-3F7B-475A-8533-2BFD56C11DAC}"/>
          </ac:spMkLst>
        </pc:spChg>
        <pc:spChg chg="del">
          <ac:chgData name="R C" userId="880ceca6f18c6644" providerId="LiveId" clId="{B55966AA-80C1-4EDA-BDE1-E0F3DAC9BF77}" dt="2019-06-19T05:06:08.464" v="4034"/>
          <ac:spMkLst>
            <pc:docMk/>
            <pc:sldMk cId="3914209865" sldId="262"/>
            <ac:spMk id="3" creationId="{6A91A745-29BB-4889-8CC8-149F397B199A}"/>
          </ac:spMkLst>
        </pc:spChg>
        <pc:spChg chg="add">
          <ac:chgData name="R C" userId="880ceca6f18c6644" providerId="LiveId" clId="{B55966AA-80C1-4EDA-BDE1-E0F3DAC9BF77}" dt="2019-06-19T05:06:26.124" v="4035" actId="26606"/>
          <ac:spMkLst>
            <pc:docMk/>
            <pc:sldMk cId="3914209865" sldId="262"/>
            <ac:spMk id="9" creationId="{42285737-90EE-47DC-AC80-8AE156B11969}"/>
          </ac:spMkLst>
        </pc:spChg>
        <pc:grpChg chg="add">
          <ac:chgData name="R C" userId="880ceca6f18c6644" providerId="LiveId" clId="{B55966AA-80C1-4EDA-BDE1-E0F3DAC9BF77}" dt="2019-06-19T05:06:26.124" v="4035" actId="26606"/>
          <ac:grpSpMkLst>
            <pc:docMk/>
            <pc:sldMk cId="3914209865" sldId="262"/>
            <ac:grpSpMk id="11" creationId="{B57BDC17-F1B3-455F-BBF1-680AA1F25C06}"/>
          </ac:grpSpMkLst>
        </pc:grpChg>
        <pc:graphicFrameChg chg="add mod">
          <ac:chgData name="R C" userId="880ceca6f18c6644" providerId="LiveId" clId="{B55966AA-80C1-4EDA-BDE1-E0F3DAC9BF77}" dt="2019-06-19T05:06:26.124" v="4035" actId="26606"/>
          <ac:graphicFrameMkLst>
            <pc:docMk/>
            <pc:sldMk cId="3914209865" sldId="262"/>
            <ac:graphicFrameMk id="4" creationId="{08C64BA8-636D-464D-8060-2B95CA95BED9}"/>
          </ac:graphicFrameMkLst>
        </pc:graphicFrameChg>
      </pc:sldChg>
      <pc:sldChg chg="modSp add del">
        <pc:chgData name="R C" userId="880ceca6f18c6644" providerId="LiveId" clId="{B55966AA-80C1-4EDA-BDE1-E0F3DAC9BF77}" dt="2019-06-20T02:33:14.706" v="6882" actId="2696"/>
        <pc:sldMkLst>
          <pc:docMk/>
          <pc:sldMk cId="2763202794" sldId="263"/>
        </pc:sldMkLst>
        <pc:spChg chg="mod">
          <ac:chgData name="R C" userId="880ceca6f18c6644" providerId="LiveId" clId="{B55966AA-80C1-4EDA-BDE1-E0F3DAC9BF77}" dt="2019-06-18T07:27:18.905" v="299" actId="122"/>
          <ac:spMkLst>
            <pc:docMk/>
            <pc:sldMk cId="2763202794" sldId="263"/>
            <ac:spMk id="2" creationId="{22418B83-9910-484E-91AC-D985F1A4C67F}"/>
          </ac:spMkLst>
        </pc:spChg>
      </pc:sldChg>
      <pc:sldChg chg="addSp modSp add mod setBg modAnim modNotesTx">
        <pc:chgData name="R C" userId="880ceca6f18c6644" providerId="LiveId" clId="{B55966AA-80C1-4EDA-BDE1-E0F3DAC9BF77}" dt="2019-06-20T04:47:34.632" v="7702" actId="20577"/>
        <pc:sldMkLst>
          <pc:docMk/>
          <pc:sldMk cId="1450663016" sldId="264"/>
        </pc:sldMkLst>
        <pc:spChg chg="mod">
          <ac:chgData name="R C" userId="880ceca6f18c6644" providerId="LiveId" clId="{B55966AA-80C1-4EDA-BDE1-E0F3DAC9BF77}" dt="2019-06-18T07:37:34.942" v="669" actId="26606"/>
          <ac:spMkLst>
            <pc:docMk/>
            <pc:sldMk cId="1450663016" sldId="264"/>
            <ac:spMk id="2" creationId="{FDC4CE53-C5C5-457A-9B7D-271D9D52FDC0}"/>
          </ac:spMkLst>
        </pc:spChg>
        <pc:spChg chg="mod ord">
          <ac:chgData name="R C" userId="880ceca6f18c6644" providerId="LiveId" clId="{B55966AA-80C1-4EDA-BDE1-E0F3DAC9BF77}" dt="2019-06-20T04:47:34.632" v="7702" actId="20577"/>
          <ac:spMkLst>
            <pc:docMk/>
            <pc:sldMk cId="1450663016" sldId="264"/>
            <ac:spMk id="3" creationId="{103181B0-80DE-4934-B6AC-7A2CF407B06A}"/>
          </ac:spMkLst>
        </pc:spChg>
        <pc:spChg chg="add">
          <ac:chgData name="R C" userId="880ceca6f18c6644" providerId="LiveId" clId="{B55966AA-80C1-4EDA-BDE1-E0F3DAC9BF77}" dt="2019-06-18T07:37:34.942" v="669" actId="26606"/>
          <ac:spMkLst>
            <pc:docMk/>
            <pc:sldMk cId="1450663016" sldId="264"/>
            <ac:spMk id="10" creationId="{42A5316D-ED2F-4F89-B4B4-8D9240B1A348}"/>
          </ac:spMkLst>
        </pc:spChg>
        <pc:picChg chg="add mod">
          <ac:chgData name="R C" userId="880ceca6f18c6644" providerId="LiveId" clId="{B55966AA-80C1-4EDA-BDE1-E0F3DAC9BF77}" dt="2019-06-18T07:37:34.942" v="669" actId="26606"/>
          <ac:picMkLst>
            <pc:docMk/>
            <pc:sldMk cId="1450663016" sldId="264"/>
            <ac:picMk id="5" creationId="{39AAD2AE-71A3-4275-A7AF-547FCCBAC272}"/>
          </ac:picMkLst>
        </pc:picChg>
      </pc:sldChg>
      <pc:sldChg chg="addSp modSp add mod ord setBg modAnim">
        <pc:chgData name="R C" userId="880ceca6f18c6644" providerId="LiveId" clId="{B55966AA-80C1-4EDA-BDE1-E0F3DAC9BF77}" dt="2019-06-20T04:41:27.791" v="7439" actId="20577"/>
        <pc:sldMkLst>
          <pc:docMk/>
          <pc:sldMk cId="973389966" sldId="265"/>
        </pc:sldMkLst>
        <pc:spChg chg="mod">
          <ac:chgData name="R C" userId="880ceca6f18c6644" providerId="LiveId" clId="{B55966AA-80C1-4EDA-BDE1-E0F3DAC9BF77}" dt="2019-06-20T02:33:56.004" v="6883" actId="26606"/>
          <ac:spMkLst>
            <pc:docMk/>
            <pc:sldMk cId="973389966" sldId="265"/>
            <ac:spMk id="2" creationId="{41EB98DB-8A49-42A7-AFEA-C0880DA4E30A}"/>
          </ac:spMkLst>
        </pc:spChg>
        <pc:spChg chg="mod">
          <ac:chgData name="R C" userId="880ceca6f18c6644" providerId="LiveId" clId="{B55966AA-80C1-4EDA-BDE1-E0F3DAC9BF77}" dt="2019-06-20T04:41:27.791" v="7439" actId="20577"/>
          <ac:spMkLst>
            <pc:docMk/>
            <pc:sldMk cId="973389966" sldId="265"/>
            <ac:spMk id="3" creationId="{5E810EF7-205D-4CC1-976C-5A09A3F2FEEA}"/>
          </ac:spMkLst>
        </pc:spChg>
        <pc:spChg chg="add">
          <ac:chgData name="R C" userId="880ceca6f18c6644" providerId="LiveId" clId="{B55966AA-80C1-4EDA-BDE1-E0F3DAC9BF77}" dt="2019-06-20T02:33:56.004" v="6883" actId="26606"/>
          <ac:spMkLst>
            <pc:docMk/>
            <pc:sldMk cId="973389966" sldId="265"/>
            <ac:spMk id="10" creationId="{AFA67CD3-AB4E-4A7A-BEB8-53C445D8C44E}"/>
          </ac:spMkLst>
        </pc:spChg>
        <pc:spChg chg="add">
          <ac:chgData name="R C" userId="880ceca6f18c6644" providerId="LiveId" clId="{B55966AA-80C1-4EDA-BDE1-E0F3DAC9BF77}" dt="2019-06-20T02:33:56.004" v="6883" actId="26606"/>
          <ac:spMkLst>
            <pc:docMk/>
            <pc:sldMk cId="973389966" sldId="265"/>
            <ac:spMk id="14" creationId="{339C8D78-A644-462F-B674-F440635E5353}"/>
          </ac:spMkLst>
        </pc:spChg>
        <pc:picChg chg="add">
          <ac:chgData name="R C" userId="880ceca6f18c6644" providerId="LiveId" clId="{B55966AA-80C1-4EDA-BDE1-E0F3DAC9BF77}" dt="2019-06-20T02:33:56.004" v="6883" actId="26606"/>
          <ac:picMkLst>
            <pc:docMk/>
            <pc:sldMk cId="973389966" sldId="265"/>
            <ac:picMk id="7" creationId="{7C5F4293-C5C6-4B3A-BEC3-737DC0D0F363}"/>
          </ac:picMkLst>
        </pc:picChg>
        <pc:picChg chg="add">
          <ac:chgData name="R C" userId="880ceca6f18c6644" providerId="LiveId" clId="{B55966AA-80C1-4EDA-BDE1-E0F3DAC9BF77}" dt="2019-06-20T02:33:56.004" v="6883" actId="26606"/>
          <ac:picMkLst>
            <pc:docMk/>
            <pc:sldMk cId="973389966" sldId="265"/>
            <ac:picMk id="12" creationId="{07CF545F-9C2E-4446-97CD-AD92990C2B68}"/>
          </ac:picMkLst>
        </pc:picChg>
      </pc:sldChg>
      <pc:sldChg chg="addSp modSp add mod setBg modAnim">
        <pc:chgData name="R C" userId="880ceca6f18c6644" providerId="LiveId" clId="{B55966AA-80C1-4EDA-BDE1-E0F3DAC9BF77}" dt="2019-06-20T04:48:45.715" v="7704" actId="20577"/>
        <pc:sldMkLst>
          <pc:docMk/>
          <pc:sldMk cId="4269315319" sldId="266"/>
        </pc:sldMkLst>
        <pc:spChg chg="mod">
          <ac:chgData name="R C" userId="880ceca6f18c6644" providerId="LiveId" clId="{B55966AA-80C1-4EDA-BDE1-E0F3DAC9BF77}" dt="2019-06-20T02:32:04.570" v="6877" actId="26606"/>
          <ac:spMkLst>
            <pc:docMk/>
            <pc:sldMk cId="4269315319" sldId="266"/>
            <ac:spMk id="2" creationId="{B373F71E-F025-4AD9-9387-15FB55A02A8F}"/>
          </ac:spMkLst>
        </pc:spChg>
        <pc:spChg chg="mod">
          <ac:chgData name="R C" userId="880ceca6f18c6644" providerId="LiveId" clId="{B55966AA-80C1-4EDA-BDE1-E0F3DAC9BF77}" dt="2019-06-20T04:48:45.715" v="7704" actId="20577"/>
          <ac:spMkLst>
            <pc:docMk/>
            <pc:sldMk cId="4269315319" sldId="266"/>
            <ac:spMk id="3" creationId="{F5DD56E9-692B-4C25-B4B4-B3BC3C733A43}"/>
          </ac:spMkLst>
        </pc:spChg>
        <pc:spChg chg="add">
          <ac:chgData name="R C" userId="880ceca6f18c6644" providerId="LiveId" clId="{B55966AA-80C1-4EDA-BDE1-E0F3DAC9BF77}" dt="2019-06-20T02:32:04.570" v="6877" actId="26606"/>
          <ac:spMkLst>
            <pc:docMk/>
            <pc:sldMk cId="4269315319" sldId="266"/>
            <ac:spMk id="10" creationId="{AFA67CD3-AB4E-4A7A-BEB8-53C445D8C44E}"/>
          </ac:spMkLst>
        </pc:spChg>
        <pc:spChg chg="add">
          <ac:chgData name="R C" userId="880ceca6f18c6644" providerId="LiveId" clId="{B55966AA-80C1-4EDA-BDE1-E0F3DAC9BF77}" dt="2019-06-20T02:32:04.570" v="6877" actId="26606"/>
          <ac:spMkLst>
            <pc:docMk/>
            <pc:sldMk cId="4269315319" sldId="266"/>
            <ac:spMk id="14" creationId="{339C8D78-A644-462F-B674-F440635E5353}"/>
          </ac:spMkLst>
        </pc:spChg>
        <pc:picChg chg="add">
          <ac:chgData name="R C" userId="880ceca6f18c6644" providerId="LiveId" clId="{B55966AA-80C1-4EDA-BDE1-E0F3DAC9BF77}" dt="2019-06-20T02:32:04.570" v="6877" actId="26606"/>
          <ac:picMkLst>
            <pc:docMk/>
            <pc:sldMk cId="4269315319" sldId="266"/>
            <ac:picMk id="7" creationId="{2D8FE42B-87F3-4948-8BA2-ED48C5CFA4B3}"/>
          </ac:picMkLst>
        </pc:picChg>
        <pc:picChg chg="add">
          <ac:chgData name="R C" userId="880ceca6f18c6644" providerId="LiveId" clId="{B55966AA-80C1-4EDA-BDE1-E0F3DAC9BF77}" dt="2019-06-20T02:32:04.570" v="6877" actId="26606"/>
          <ac:picMkLst>
            <pc:docMk/>
            <pc:sldMk cId="4269315319" sldId="266"/>
            <ac:picMk id="12" creationId="{07CF545F-9C2E-4446-97CD-AD92990C2B68}"/>
          </ac:picMkLst>
        </pc:picChg>
      </pc:sldChg>
      <pc:sldChg chg="addSp modSp add mod setBg">
        <pc:chgData name="R C" userId="880ceca6f18c6644" providerId="LiveId" clId="{B55966AA-80C1-4EDA-BDE1-E0F3DAC9BF77}" dt="2019-06-20T03:28:24.729" v="7004" actId="14100"/>
        <pc:sldMkLst>
          <pc:docMk/>
          <pc:sldMk cId="1867305798" sldId="267"/>
        </pc:sldMkLst>
        <pc:spChg chg="mod">
          <ac:chgData name="R C" userId="880ceca6f18c6644" providerId="LiveId" clId="{B55966AA-80C1-4EDA-BDE1-E0F3DAC9BF77}" dt="2019-06-20T03:28:03.962" v="6992" actId="26606"/>
          <ac:spMkLst>
            <pc:docMk/>
            <pc:sldMk cId="1867305798" sldId="267"/>
            <ac:spMk id="2" creationId="{EAB0368D-3900-4070-8A00-E446E764A0A2}"/>
          </ac:spMkLst>
        </pc:spChg>
        <pc:spChg chg="mod">
          <ac:chgData name="R C" userId="880ceca6f18c6644" providerId="LiveId" clId="{B55966AA-80C1-4EDA-BDE1-E0F3DAC9BF77}" dt="2019-06-20T03:28:11.848" v="7002" actId="20577"/>
          <ac:spMkLst>
            <pc:docMk/>
            <pc:sldMk cId="1867305798" sldId="267"/>
            <ac:spMk id="3" creationId="{E5FCF988-1D92-4137-A952-D656794BEBCD}"/>
          </ac:spMkLst>
        </pc:spChg>
        <pc:spChg chg="add">
          <ac:chgData name="R C" userId="880ceca6f18c6644" providerId="LiveId" clId="{B55966AA-80C1-4EDA-BDE1-E0F3DAC9BF77}" dt="2019-06-20T03:28:03.962" v="6992" actId="26606"/>
          <ac:spMkLst>
            <pc:docMk/>
            <pc:sldMk cId="1867305798" sldId="267"/>
            <ac:spMk id="10" creationId="{AB45A142-4255-493C-8284-5D566C121B10}"/>
          </ac:spMkLst>
        </pc:spChg>
        <pc:picChg chg="add mod">
          <ac:chgData name="R C" userId="880ceca6f18c6644" providerId="LiveId" clId="{B55966AA-80C1-4EDA-BDE1-E0F3DAC9BF77}" dt="2019-06-20T03:28:24.729" v="7004" actId="14100"/>
          <ac:picMkLst>
            <pc:docMk/>
            <pc:sldMk cId="1867305798" sldId="267"/>
            <ac:picMk id="5" creationId="{E769B472-73E0-47AA-BCA1-4A2236283307}"/>
          </ac:picMkLst>
        </pc:picChg>
        <pc:cxnChg chg="add">
          <ac:chgData name="R C" userId="880ceca6f18c6644" providerId="LiveId" clId="{B55966AA-80C1-4EDA-BDE1-E0F3DAC9BF77}" dt="2019-06-20T03:28:03.962" v="6992" actId="26606"/>
          <ac:cxnSpMkLst>
            <pc:docMk/>
            <pc:sldMk cId="1867305798" sldId="267"/>
            <ac:cxnSpMk id="12" creationId="{38FB9660-F42F-4313-BBC4-47C007FE484C}"/>
          </ac:cxnSpMkLst>
        </pc:cxnChg>
      </pc:sldChg>
      <pc:sldChg chg="addSp delSp modSp add mod setBg">
        <pc:chgData name="R C" userId="880ceca6f18c6644" providerId="LiveId" clId="{B55966AA-80C1-4EDA-BDE1-E0F3DAC9BF77}" dt="2019-06-20T03:39:39.130" v="7082" actId="20577"/>
        <pc:sldMkLst>
          <pc:docMk/>
          <pc:sldMk cId="598881952" sldId="268"/>
        </pc:sldMkLst>
        <pc:spChg chg="add mod">
          <ac:chgData name="R C" userId="880ceca6f18c6644" providerId="LiveId" clId="{B55966AA-80C1-4EDA-BDE1-E0F3DAC9BF77}" dt="2019-06-20T03:39:39.130" v="7082" actId="20577"/>
          <ac:spMkLst>
            <pc:docMk/>
            <pc:sldMk cId="598881952" sldId="268"/>
            <ac:spMk id="2" creationId="{74DE226E-2377-4147-9F7A-E64921B9E721}"/>
          </ac:spMkLst>
        </pc:spChg>
        <pc:spChg chg="del">
          <ac:chgData name="R C" userId="880ceca6f18c6644" providerId="LiveId" clId="{B55966AA-80C1-4EDA-BDE1-E0F3DAC9BF77}" dt="2019-06-18T07:55:36.686" v="1179" actId="26606"/>
          <ac:spMkLst>
            <pc:docMk/>
            <pc:sldMk cId="598881952" sldId="268"/>
            <ac:spMk id="2" creationId="{7BEF2290-C724-4DAF-AB4B-5A139D09BCE1}"/>
          </ac:spMkLst>
        </pc:spChg>
        <pc:spChg chg="del">
          <ac:chgData name="R C" userId="880ceca6f18c6644" providerId="LiveId" clId="{B55966AA-80C1-4EDA-BDE1-E0F3DAC9BF77}" dt="2019-06-18T07:55:28.110" v="1176" actId="931"/>
          <ac:spMkLst>
            <pc:docMk/>
            <pc:sldMk cId="598881952" sldId="268"/>
            <ac:spMk id="3" creationId="{02836CB5-FE0A-4404-B4DE-CFBCEE02C334}"/>
          </ac:spMkLst>
        </pc:spChg>
        <pc:picChg chg="add mod">
          <ac:chgData name="R C" userId="880ceca6f18c6644" providerId="LiveId" clId="{B55966AA-80C1-4EDA-BDE1-E0F3DAC9BF77}" dt="2019-06-18T07:55:36.686" v="1179" actId="26606"/>
          <ac:picMkLst>
            <pc:docMk/>
            <pc:sldMk cId="598881952" sldId="268"/>
            <ac:picMk id="5" creationId="{6A5F6E87-C400-44C4-95B8-8F77E42DB58B}"/>
          </ac:picMkLst>
        </pc:picChg>
        <pc:cxnChg chg="add">
          <ac:chgData name="R C" userId="880ceca6f18c6644" providerId="LiveId" clId="{B55966AA-80C1-4EDA-BDE1-E0F3DAC9BF77}" dt="2019-06-18T07:55:36.686" v="1179" actId="26606"/>
          <ac:cxnSpMkLst>
            <pc:docMk/>
            <pc:sldMk cId="598881952" sldId="268"/>
            <ac:cxnSpMk id="10" creationId="{E12350F3-DB83-413A-980B-1CEB92498664}"/>
          </ac:cxnSpMkLst>
        </pc:cxnChg>
      </pc:sldChg>
      <pc:sldChg chg="addSp delSp modSp add mod setBg modAnim modNotesTx">
        <pc:chgData name="R C" userId="880ceca6f18c6644" providerId="LiveId" clId="{B55966AA-80C1-4EDA-BDE1-E0F3DAC9BF77}" dt="2019-06-20T07:04:32.223" v="7827" actId="27636"/>
        <pc:sldMkLst>
          <pc:docMk/>
          <pc:sldMk cId="1164267144" sldId="269"/>
        </pc:sldMkLst>
        <pc:spChg chg="mod">
          <ac:chgData name="R C" userId="880ceca6f18c6644" providerId="LiveId" clId="{B55966AA-80C1-4EDA-BDE1-E0F3DAC9BF77}" dt="2019-06-18T08:26:40.608" v="1209" actId="26606"/>
          <ac:spMkLst>
            <pc:docMk/>
            <pc:sldMk cId="1164267144" sldId="269"/>
            <ac:spMk id="2" creationId="{1DB01CAE-A7D5-4FC7-853A-230A2353FED0}"/>
          </ac:spMkLst>
        </pc:spChg>
        <pc:spChg chg="del">
          <ac:chgData name="R C" userId="880ceca6f18c6644" providerId="LiveId" clId="{B55966AA-80C1-4EDA-BDE1-E0F3DAC9BF77}" dt="2019-06-18T08:21:09.834" v="1201"/>
          <ac:spMkLst>
            <pc:docMk/>
            <pc:sldMk cId="1164267144" sldId="269"/>
            <ac:spMk id="3" creationId="{66B27EBA-AD6B-47C0-BE5F-797BE647E65C}"/>
          </ac:spMkLst>
        </pc:spChg>
        <pc:spChg chg="add del mod">
          <ac:chgData name="R C" userId="880ceca6f18c6644" providerId="LiveId" clId="{B55966AA-80C1-4EDA-BDE1-E0F3DAC9BF77}" dt="2019-06-18T08:23:09.987" v="1203" actId="931"/>
          <ac:spMkLst>
            <pc:docMk/>
            <pc:sldMk cId="1164267144" sldId="269"/>
            <ac:spMk id="6" creationId="{D0CF9A53-59CD-44FF-9B7C-CEDD5CE3AC98}"/>
          </ac:spMkLst>
        </pc:spChg>
        <pc:spChg chg="add mod">
          <ac:chgData name="R C" userId="880ceca6f18c6644" providerId="LiveId" clId="{B55966AA-80C1-4EDA-BDE1-E0F3DAC9BF77}" dt="2019-06-20T07:04:32.223" v="7827" actId="27636"/>
          <ac:spMkLst>
            <pc:docMk/>
            <pc:sldMk cId="1164267144" sldId="269"/>
            <ac:spMk id="15" creationId="{B1905A34-0FD6-4079-B7B0-8C80AB3B2E0F}"/>
          </ac:spMkLst>
        </pc:spChg>
        <pc:spChg chg="add del">
          <ac:chgData name="R C" userId="880ceca6f18c6644" providerId="LiveId" clId="{B55966AA-80C1-4EDA-BDE1-E0F3DAC9BF77}" dt="2019-06-18T08:26:40.608" v="1209" actId="26606"/>
          <ac:spMkLst>
            <pc:docMk/>
            <pc:sldMk cId="1164267144" sldId="269"/>
            <ac:spMk id="18" creationId="{3CD9DF72-87A3-404E-A828-84CBF11A8303}"/>
          </ac:spMkLst>
        </pc:spChg>
        <pc:spChg chg="add del">
          <ac:chgData name="R C" userId="880ceca6f18c6644" providerId="LiveId" clId="{B55966AA-80C1-4EDA-BDE1-E0F3DAC9BF77}" dt="2019-06-18T08:26:37.420" v="1206" actId="26606"/>
          <ac:spMkLst>
            <pc:docMk/>
            <pc:sldMk cId="1164267144" sldId="269"/>
            <ac:spMk id="25" creationId="{F56F5174-31D9-4DBB-AAB7-A1FD7BDB1352}"/>
          </ac:spMkLst>
        </pc:spChg>
        <pc:spChg chg="add del">
          <ac:chgData name="R C" userId="880ceca6f18c6644" providerId="LiveId" clId="{B55966AA-80C1-4EDA-BDE1-E0F3DAC9BF77}" dt="2019-06-18T08:26:37.420" v="1206" actId="26606"/>
          <ac:spMkLst>
            <pc:docMk/>
            <pc:sldMk cId="1164267144" sldId="269"/>
            <ac:spMk id="29" creationId="{F9A95BEE-6BB1-4A28-A8E6-A34B2E42EF87}"/>
          </ac:spMkLst>
        </pc:spChg>
        <pc:spChg chg="add">
          <ac:chgData name="R C" userId="880ceca6f18c6644" providerId="LiveId" clId="{B55966AA-80C1-4EDA-BDE1-E0F3DAC9BF77}" dt="2019-06-18T08:26:40.608" v="1209" actId="26606"/>
          <ac:spMkLst>
            <pc:docMk/>
            <pc:sldMk cId="1164267144" sldId="269"/>
            <ac:spMk id="33" creationId="{F56F5174-31D9-4DBB-AAB7-A1FD7BDB1352}"/>
          </ac:spMkLst>
        </pc:spChg>
        <pc:spChg chg="add">
          <ac:chgData name="R C" userId="880ceca6f18c6644" providerId="LiveId" clId="{B55966AA-80C1-4EDA-BDE1-E0F3DAC9BF77}" dt="2019-06-18T08:26:40.608" v="1209" actId="26606"/>
          <ac:spMkLst>
            <pc:docMk/>
            <pc:sldMk cId="1164267144" sldId="269"/>
            <ac:spMk id="35" creationId="{F9A95BEE-6BB1-4A28-A8E6-A34B2E42EF87}"/>
          </ac:spMkLst>
        </pc:spChg>
        <pc:picChg chg="add del mod">
          <ac:chgData name="R C" userId="880ceca6f18c6644" providerId="LiveId" clId="{B55966AA-80C1-4EDA-BDE1-E0F3DAC9BF77}" dt="2019-06-18T08:21:14.409" v="1202" actId="478"/>
          <ac:picMkLst>
            <pc:docMk/>
            <pc:sldMk cId="1164267144" sldId="269"/>
            <ac:picMk id="4" creationId="{F81ECBF4-AE56-4874-9DB1-7F5E90C9D231}"/>
          </ac:picMkLst>
        </pc:picChg>
        <pc:picChg chg="add del mod">
          <ac:chgData name="R C" userId="880ceca6f18c6644" providerId="LiveId" clId="{B55966AA-80C1-4EDA-BDE1-E0F3DAC9BF77}" dt="2019-06-18T08:23:23.842" v="1204" actId="26606"/>
          <ac:picMkLst>
            <pc:docMk/>
            <pc:sldMk cId="1164267144" sldId="269"/>
            <ac:picMk id="10" creationId="{0C30FD34-104A-4CF7-B742-60D542AE68C1}"/>
          </ac:picMkLst>
        </pc:picChg>
        <pc:picChg chg="add mod ord">
          <ac:chgData name="R C" userId="880ceca6f18c6644" providerId="LiveId" clId="{B55966AA-80C1-4EDA-BDE1-E0F3DAC9BF77}" dt="2019-06-18T08:26:40.608" v="1209" actId="26606"/>
          <ac:picMkLst>
            <pc:docMk/>
            <pc:sldMk cId="1164267144" sldId="269"/>
            <ac:picMk id="13" creationId="{0C30FD34-104A-4CF7-B742-60D542AE68C1}"/>
          </ac:picMkLst>
        </pc:picChg>
        <pc:picChg chg="add del">
          <ac:chgData name="R C" userId="880ceca6f18c6644" providerId="LiveId" clId="{B55966AA-80C1-4EDA-BDE1-E0F3DAC9BF77}" dt="2019-06-18T08:26:37.420" v="1206" actId="26606"/>
          <ac:picMkLst>
            <pc:docMk/>
            <pc:sldMk cId="1164267144" sldId="269"/>
            <ac:picMk id="27" creationId="{AE113210-7872-481A-ADE6-3A05CCAF5EB2}"/>
          </ac:picMkLst>
        </pc:picChg>
        <pc:picChg chg="add del">
          <ac:chgData name="R C" userId="880ceca6f18c6644" providerId="LiveId" clId="{B55966AA-80C1-4EDA-BDE1-E0F3DAC9BF77}" dt="2019-06-18T08:26:40.581" v="1208" actId="26606"/>
          <ac:picMkLst>
            <pc:docMk/>
            <pc:sldMk cId="1164267144" sldId="269"/>
            <ac:picMk id="31" creationId="{54DDEBDD-D8BD-41A6-8A0D-B00E3768B0F9}"/>
          </ac:picMkLst>
        </pc:picChg>
        <pc:picChg chg="add">
          <ac:chgData name="R C" userId="880ceca6f18c6644" providerId="LiveId" clId="{B55966AA-80C1-4EDA-BDE1-E0F3DAC9BF77}" dt="2019-06-18T08:26:40.608" v="1209" actId="26606"/>
          <ac:picMkLst>
            <pc:docMk/>
            <pc:sldMk cId="1164267144" sldId="269"/>
            <ac:picMk id="34" creationId="{AE113210-7872-481A-ADE6-3A05CCAF5EB2}"/>
          </ac:picMkLst>
        </pc:picChg>
        <pc:cxnChg chg="add del">
          <ac:chgData name="R C" userId="880ceca6f18c6644" providerId="LiveId" clId="{B55966AA-80C1-4EDA-BDE1-E0F3DAC9BF77}" dt="2019-06-18T08:26:40.608" v="1209" actId="26606"/>
          <ac:cxnSpMkLst>
            <pc:docMk/>
            <pc:sldMk cId="1164267144" sldId="269"/>
            <ac:cxnSpMk id="20" creationId="{20E3A342-4D61-4E3F-AF90-1AB42AEB96CC}"/>
          </ac:cxnSpMkLst>
        </pc:cxnChg>
      </pc:sldChg>
      <pc:sldChg chg="addSp modSp add mod setBg modAnim modNotesTx">
        <pc:chgData name="R C" userId="880ceca6f18c6644" providerId="LiveId" clId="{B55966AA-80C1-4EDA-BDE1-E0F3DAC9BF77}" dt="2019-06-20T02:42:56.585" v="6902" actId="20577"/>
        <pc:sldMkLst>
          <pc:docMk/>
          <pc:sldMk cId="1528613285" sldId="270"/>
        </pc:sldMkLst>
        <pc:spChg chg="mod">
          <ac:chgData name="R C" userId="880ceca6f18c6644" providerId="LiveId" clId="{B55966AA-80C1-4EDA-BDE1-E0F3DAC9BF77}" dt="2019-06-19T19:37:47.865" v="6791" actId="113"/>
          <ac:spMkLst>
            <pc:docMk/>
            <pc:sldMk cId="1528613285" sldId="270"/>
            <ac:spMk id="2" creationId="{CC37AB62-14B1-49FF-AA38-33B2B29A6401}"/>
          </ac:spMkLst>
        </pc:spChg>
        <pc:spChg chg="add">
          <ac:chgData name="R C" userId="880ceca6f18c6644" providerId="LiveId" clId="{B55966AA-80C1-4EDA-BDE1-E0F3DAC9BF77}" dt="2019-06-19T19:37:31.509" v="6790" actId="26606"/>
          <ac:spMkLst>
            <pc:docMk/>
            <pc:sldMk cId="1528613285" sldId="270"/>
            <ac:spMk id="9" creationId="{876248C8-0720-48AB-91BA-5F530BB41E5E}"/>
          </ac:spMkLst>
        </pc:spChg>
        <pc:spChg chg="add">
          <ac:chgData name="R C" userId="880ceca6f18c6644" providerId="LiveId" clId="{B55966AA-80C1-4EDA-BDE1-E0F3DAC9BF77}" dt="2019-06-19T19:37:31.509" v="6790" actId="26606"/>
          <ac:spMkLst>
            <pc:docMk/>
            <pc:sldMk cId="1528613285" sldId="270"/>
            <ac:spMk id="11" creationId="{523BEDA7-D0B8-4802-8168-92452653BC9F}"/>
          </ac:spMkLst>
        </pc:spChg>
        <pc:spChg chg="add">
          <ac:chgData name="R C" userId="880ceca6f18c6644" providerId="LiveId" clId="{B55966AA-80C1-4EDA-BDE1-E0F3DAC9BF77}" dt="2019-06-19T19:37:31.509" v="6790" actId="26606"/>
          <ac:spMkLst>
            <pc:docMk/>
            <pc:sldMk cId="1528613285" sldId="270"/>
            <ac:spMk id="13" creationId="{D2EFF34B-7B1A-4F9D-8CEE-A40962BC7C21}"/>
          </ac:spMkLst>
        </pc:spChg>
        <pc:graphicFrameChg chg="mod modGraphic">
          <ac:chgData name="R C" userId="880ceca6f18c6644" providerId="LiveId" clId="{B55966AA-80C1-4EDA-BDE1-E0F3DAC9BF77}" dt="2019-06-19T19:37:31.509" v="6790" actId="26606"/>
          <ac:graphicFrameMkLst>
            <pc:docMk/>
            <pc:sldMk cId="1528613285" sldId="270"/>
            <ac:graphicFrameMk id="4" creationId="{6F477974-8BB6-4248-B98D-F0FF3BDF6234}"/>
          </ac:graphicFrameMkLst>
        </pc:graphicFrameChg>
      </pc:sldChg>
      <pc:sldChg chg="addSp delSp modSp add mod setBg modAnim modNotesTx">
        <pc:chgData name="R C" userId="880ceca6f18c6644" providerId="LiveId" clId="{B55966AA-80C1-4EDA-BDE1-E0F3DAC9BF77}" dt="2019-06-20T03:32:44.069" v="7042" actId="20577"/>
        <pc:sldMkLst>
          <pc:docMk/>
          <pc:sldMk cId="3388771724" sldId="271"/>
        </pc:sldMkLst>
        <pc:spChg chg="mod">
          <ac:chgData name="R C" userId="880ceca6f18c6644" providerId="LiveId" clId="{B55966AA-80C1-4EDA-BDE1-E0F3DAC9BF77}" dt="2019-06-20T03:31:29.178" v="7026" actId="26606"/>
          <ac:spMkLst>
            <pc:docMk/>
            <pc:sldMk cId="3388771724" sldId="271"/>
            <ac:spMk id="2" creationId="{CABAF49E-AB5F-4B4B-929F-B7016586D84E}"/>
          </ac:spMkLst>
        </pc:spChg>
        <pc:spChg chg="del">
          <ac:chgData name="R C" userId="880ceca6f18c6644" providerId="LiveId" clId="{B55966AA-80C1-4EDA-BDE1-E0F3DAC9BF77}" dt="2019-06-18T08:52:20.570" v="2578" actId="931"/>
          <ac:spMkLst>
            <pc:docMk/>
            <pc:sldMk cId="3388771724" sldId="271"/>
            <ac:spMk id="3" creationId="{EC856D19-20BB-4342-ABB1-5F544C7F1731}"/>
          </ac:spMkLst>
        </pc:spChg>
        <pc:spChg chg="add del">
          <ac:chgData name="R C" userId="880ceca6f18c6644" providerId="LiveId" clId="{B55966AA-80C1-4EDA-BDE1-E0F3DAC9BF77}" dt="2019-06-20T03:31:29.178" v="7026" actId="26606"/>
          <ac:spMkLst>
            <pc:docMk/>
            <pc:sldMk cId="3388771724" sldId="271"/>
            <ac:spMk id="10" creationId="{6753252F-4873-4F63-801D-CC719279A7D5}"/>
          </ac:spMkLst>
        </pc:spChg>
        <pc:spChg chg="add del">
          <ac:chgData name="R C" userId="880ceca6f18c6644" providerId="LiveId" clId="{B55966AA-80C1-4EDA-BDE1-E0F3DAC9BF77}" dt="2019-06-20T03:31:29.178" v="7026" actId="26606"/>
          <ac:spMkLst>
            <pc:docMk/>
            <pc:sldMk cId="3388771724" sldId="271"/>
            <ac:spMk id="12" creationId="{047C8CCB-F95D-4249-92DD-651249D3535A}"/>
          </ac:spMkLst>
        </pc:spChg>
        <pc:spChg chg="add mod">
          <ac:chgData name="R C" userId="880ceca6f18c6644" providerId="LiveId" clId="{B55966AA-80C1-4EDA-BDE1-E0F3DAC9BF77}" dt="2019-06-20T03:32:44.069" v="7042" actId="20577"/>
          <ac:spMkLst>
            <pc:docMk/>
            <pc:sldMk cId="3388771724" sldId="271"/>
            <ac:spMk id="17" creationId="{29CA663B-AA98-4FB6-9A90-3D6E79EB7B1B}"/>
          </ac:spMkLst>
        </pc:spChg>
        <pc:spChg chg="add">
          <ac:chgData name="R C" userId="880ceca6f18c6644" providerId="LiveId" clId="{B55966AA-80C1-4EDA-BDE1-E0F3DAC9BF77}" dt="2019-06-20T03:31:29.178" v="7026" actId="26606"/>
          <ac:spMkLst>
            <pc:docMk/>
            <pc:sldMk cId="3388771724" sldId="271"/>
            <ac:spMk id="20" creationId="{42A5316D-ED2F-4F89-B4B4-8D9240B1A348}"/>
          </ac:spMkLst>
        </pc:spChg>
        <pc:picChg chg="add del mod">
          <ac:chgData name="R C" userId="880ceca6f18c6644" providerId="LiveId" clId="{B55966AA-80C1-4EDA-BDE1-E0F3DAC9BF77}" dt="2019-06-20T03:31:29.178" v="7026" actId="26606"/>
          <ac:picMkLst>
            <pc:docMk/>
            <pc:sldMk cId="3388771724" sldId="271"/>
            <ac:picMk id="5" creationId="{FC9525F3-29DF-4E59-8760-615BE470C3F5}"/>
          </ac:picMkLst>
        </pc:picChg>
        <pc:picChg chg="add mod">
          <ac:chgData name="R C" userId="880ceca6f18c6644" providerId="LiveId" clId="{B55966AA-80C1-4EDA-BDE1-E0F3DAC9BF77}" dt="2019-06-20T03:32:06.656" v="7033" actId="1076"/>
          <ac:picMkLst>
            <pc:docMk/>
            <pc:sldMk cId="3388771724" sldId="271"/>
            <ac:picMk id="15" creationId="{FC9525F3-29DF-4E59-8760-615BE470C3F5}"/>
          </ac:picMkLst>
        </pc:picChg>
      </pc:sldChg>
      <pc:sldChg chg="addSp delSp modSp add mod setBg delAnim modAnim">
        <pc:chgData name="R C" userId="880ceca6f18c6644" providerId="LiveId" clId="{B55966AA-80C1-4EDA-BDE1-E0F3DAC9BF77}" dt="2019-06-20T03:13:14.147" v="6979"/>
        <pc:sldMkLst>
          <pc:docMk/>
          <pc:sldMk cId="2606928029" sldId="272"/>
        </pc:sldMkLst>
        <pc:spChg chg="mod">
          <ac:chgData name="R C" userId="880ceca6f18c6644" providerId="LiveId" clId="{B55966AA-80C1-4EDA-BDE1-E0F3DAC9BF77}" dt="2019-06-20T01:49:03.191" v="6805" actId="1076"/>
          <ac:spMkLst>
            <pc:docMk/>
            <pc:sldMk cId="2606928029" sldId="272"/>
            <ac:spMk id="2" creationId="{E73B10B9-7BAF-433D-8175-2D8A5B43BFC1}"/>
          </ac:spMkLst>
        </pc:spChg>
        <pc:spChg chg="del">
          <ac:chgData name="R C" userId="880ceca6f18c6644" providerId="LiveId" clId="{B55966AA-80C1-4EDA-BDE1-E0F3DAC9BF77}" dt="2019-06-18T09:00:57.441" v="2601" actId="931"/>
          <ac:spMkLst>
            <pc:docMk/>
            <pc:sldMk cId="2606928029" sldId="272"/>
            <ac:spMk id="3" creationId="{2DD43D11-5B0B-401A-BCDE-5F6E97B2B438}"/>
          </ac:spMkLst>
        </pc:spChg>
        <pc:spChg chg="add mod">
          <ac:chgData name="R C" userId="880ceca6f18c6644" providerId="LiveId" clId="{B55966AA-80C1-4EDA-BDE1-E0F3DAC9BF77}" dt="2019-06-20T03:12:36.386" v="6975" actId="20577"/>
          <ac:spMkLst>
            <pc:docMk/>
            <pc:sldMk cId="2606928029" sldId="272"/>
            <ac:spMk id="7" creationId="{698B38F9-105E-4FAD-A386-4BC349015F17}"/>
          </ac:spMkLst>
        </pc:spChg>
        <pc:spChg chg="add">
          <ac:chgData name="R C" userId="880ceca6f18c6644" providerId="LiveId" clId="{B55966AA-80C1-4EDA-BDE1-E0F3DAC9BF77}" dt="2019-06-20T01:44:42.297" v="6794" actId="26606"/>
          <ac:spMkLst>
            <pc:docMk/>
            <pc:sldMk cId="2606928029" sldId="272"/>
            <ac:spMk id="12" creationId="{3CD9DF72-87A3-404E-A828-84CBF11A8303}"/>
          </ac:spMkLst>
        </pc:spChg>
        <pc:graphicFrameChg chg="add mod">
          <ac:chgData name="R C" userId="880ceca6f18c6644" providerId="LiveId" clId="{B55966AA-80C1-4EDA-BDE1-E0F3DAC9BF77}" dt="2019-06-20T01:48:26.932" v="6801" actId="14100"/>
          <ac:graphicFrameMkLst>
            <pc:docMk/>
            <pc:sldMk cId="2606928029" sldId="272"/>
            <ac:graphicFrameMk id="8" creationId="{49603A56-2F51-4B73-A82A-8A1C3E3169B9}"/>
          </ac:graphicFrameMkLst>
        </pc:graphicFrameChg>
        <pc:picChg chg="add del mod ord">
          <ac:chgData name="R C" userId="880ceca6f18c6644" providerId="LiveId" clId="{B55966AA-80C1-4EDA-BDE1-E0F3DAC9BF77}" dt="2019-06-20T01:45:52.738" v="6797" actId="478"/>
          <ac:picMkLst>
            <pc:docMk/>
            <pc:sldMk cId="2606928029" sldId="272"/>
            <ac:picMk id="4" creationId="{043AFCE3-3046-4C4F-9BE3-FF00E4B40E98}"/>
          </ac:picMkLst>
        </pc:picChg>
        <pc:picChg chg="add del mod">
          <ac:chgData name="R C" userId="880ceca6f18c6644" providerId="LiveId" clId="{B55966AA-80C1-4EDA-BDE1-E0F3DAC9BF77}" dt="2019-06-18T09:01:03.593" v="2604" actId="478"/>
          <ac:picMkLst>
            <pc:docMk/>
            <pc:sldMk cId="2606928029" sldId="272"/>
            <ac:picMk id="5" creationId="{26EF0260-2893-4108-82DE-B17DAFC1681A}"/>
          </ac:picMkLst>
        </pc:picChg>
        <pc:cxnChg chg="add">
          <ac:chgData name="R C" userId="880ceca6f18c6644" providerId="LiveId" clId="{B55966AA-80C1-4EDA-BDE1-E0F3DAC9BF77}" dt="2019-06-20T01:44:42.297" v="6794" actId="26606"/>
          <ac:cxnSpMkLst>
            <pc:docMk/>
            <pc:sldMk cId="2606928029" sldId="272"/>
            <ac:cxnSpMk id="14" creationId="{20E3A342-4D61-4E3F-AF90-1AB42AEB96CC}"/>
          </ac:cxnSpMkLst>
        </pc:cxnChg>
      </pc:sldChg>
      <pc:sldChg chg="addSp delSp modSp add mod setBg modAnim modNotesTx">
        <pc:chgData name="R C" userId="880ceca6f18c6644" providerId="LiveId" clId="{B55966AA-80C1-4EDA-BDE1-E0F3DAC9BF77}" dt="2019-06-20T03:30:29.343" v="7025" actId="14100"/>
        <pc:sldMkLst>
          <pc:docMk/>
          <pc:sldMk cId="1277948691" sldId="273"/>
        </pc:sldMkLst>
        <pc:spChg chg="del mod">
          <ac:chgData name="R C" userId="880ceca6f18c6644" providerId="LiveId" clId="{B55966AA-80C1-4EDA-BDE1-E0F3DAC9BF77}" dt="2019-06-18T09:01:25.126" v="2609" actId="478"/>
          <ac:spMkLst>
            <pc:docMk/>
            <pc:sldMk cId="1277948691" sldId="273"/>
            <ac:spMk id="2" creationId="{6D325ECF-0FFB-4137-A41C-FCD868E5654C}"/>
          </ac:spMkLst>
        </pc:spChg>
        <pc:spChg chg="del">
          <ac:chgData name="R C" userId="880ceca6f18c6644" providerId="LiveId" clId="{B55966AA-80C1-4EDA-BDE1-E0F3DAC9BF77}" dt="2019-06-18T09:01:18.378" v="2606" actId="931"/>
          <ac:spMkLst>
            <pc:docMk/>
            <pc:sldMk cId="1277948691" sldId="273"/>
            <ac:spMk id="3" creationId="{E6C55C80-EE51-4D91-BB6F-AA7F0A9584AD}"/>
          </ac:spMkLst>
        </pc:spChg>
        <pc:spChg chg="add del">
          <ac:chgData name="R C" userId="880ceca6f18c6644" providerId="LiveId" clId="{B55966AA-80C1-4EDA-BDE1-E0F3DAC9BF77}" dt="2019-06-18T09:01:38.003" v="2611" actId="26606"/>
          <ac:spMkLst>
            <pc:docMk/>
            <pc:sldMk cId="1277948691" sldId="273"/>
            <ac:spMk id="10" creationId="{6753252F-4873-4F63-801D-CC719279A7D5}"/>
          </ac:spMkLst>
        </pc:spChg>
        <pc:spChg chg="add del">
          <ac:chgData name="R C" userId="880ceca6f18c6644" providerId="LiveId" clId="{B55966AA-80C1-4EDA-BDE1-E0F3DAC9BF77}" dt="2019-06-18T09:01:38.003" v="2611" actId="26606"/>
          <ac:spMkLst>
            <pc:docMk/>
            <pc:sldMk cId="1277948691" sldId="273"/>
            <ac:spMk id="12" creationId="{047C8CCB-F95D-4249-92DD-651249D3535A}"/>
          </ac:spMkLst>
        </pc:spChg>
        <pc:spChg chg="add">
          <ac:chgData name="R C" userId="880ceca6f18c6644" providerId="LiveId" clId="{B55966AA-80C1-4EDA-BDE1-E0F3DAC9BF77}" dt="2019-06-18T09:01:38.036" v="2612" actId="26606"/>
          <ac:spMkLst>
            <pc:docMk/>
            <pc:sldMk cId="1277948691" sldId="273"/>
            <ac:spMk id="13" creationId="{43573EFB-E773-46FC-B866-B57ED2E3906B}"/>
          </ac:spMkLst>
        </pc:spChg>
        <pc:spChg chg="add mod">
          <ac:chgData name="R C" userId="880ceca6f18c6644" providerId="LiveId" clId="{B55966AA-80C1-4EDA-BDE1-E0F3DAC9BF77}" dt="2019-06-20T03:29:52.384" v="7019" actId="12"/>
          <ac:spMkLst>
            <pc:docMk/>
            <pc:sldMk cId="1277948691" sldId="273"/>
            <ac:spMk id="14" creationId="{869C085E-DE48-4CDC-9734-10899D0F6A75}"/>
          </ac:spMkLst>
        </pc:spChg>
        <pc:picChg chg="add del mod">
          <ac:chgData name="R C" userId="880ceca6f18c6644" providerId="LiveId" clId="{B55966AA-80C1-4EDA-BDE1-E0F3DAC9BF77}" dt="2019-06-18T09:01:38.036" v="2612" actId="26606"/>
          <ac:picMkLst>
            <pc:docMk/>
            <pc:sldMk cId="1277948691" sldId="273"/>
            <ac:picMk id="5" creationId="{DBE63851-7CFF-41B9-BBA7-26D73AD24DDC}"/>
          </ac:picMkLst>
        </pc:picChg>
        <pc:picChg chg="add mod">
          <ac:chgData name="R C" userId="880ceca6f18c6644" providerId="LiveId" clId="{B55966AA-80C1-4EDA-BDE1-E0F3DAC9BF77}" dt="2019-06-20T03:30:29.343" v="7025" actId="14100"/>
          <ac:picMkLst>
            <pc:docMk/>
            <pc:sldMk cId="1277948691" sldId="273"/>
            <ac:picMk id="8" creationId="{DBE63851-7CFF-41B9-BBA7-26D73AD24DDC}"/>
          </ac:picMkLst>
        </pc:picChg>
      </pc:sldChg>
      <pc:sldChg chg="addSp delSp modSp add modAnim">
        <pc:chgData name="R C" userId="880ceca6f18c6644" providerId="LiveId" clId="{B55966AA-80C1-4EDA-BDE1-E0F3DAC9BF77}" dt="2019-06-20T03:50:12.829" v="7117"/>
        <pc:sldMkLst>
          <pc:docMk/>
          <pc:sldMk cId="4233299197" sldId="274"/>
        </pc:sldMkLst>
        <pc:spChg chg="mod">
          <ac:chgData name="R C" userId="880ceca6f18c6644" providerId="LiveId" clId="{B55966AA-80C1-4EDA-BDE1-E0F3DAC9BF77}" dt="2019-06-18T09:02:20.901" v="2632" actId="122"/>
          <ac:spMkLst>
            <pc:docMk/>
            <pc:sldMk cId="4233299197" sldId="274"/>
            <ac:spMk id="2" creationId="{E0424F09-4785-4026-ADDE-13EF80BD511A}"/>
          </ac:spMkLst>
        </pc:spChg>
        <pc:spChg chg="del">
          <ac:chgData name="R C" userId="880ceca6f18c6644" providerId="LiveId" clId="{B55966AA-80C1-4EDA-BDE1-E0F3DAC9BF77}" dt="2019-06-20T01:49:48.791" v="6807"/>
          <ac:spMkLst>
            <pc:docMk/>
            <pc:sldMk cId="4233299197" sldId="274"/>
            <ac:spMk id="3" creationId="{AAEED618-A30E-4FE9-9A57-7B4C944AC4E1}"/>
          </ac:spMkLst>
        </pc:spChg>
        <pc:spChg chg="add mod">
          <ac:chgData name="R C" userId="880ceca6f18c6644" providerId="LiveId" clId="{B55966AA-80C1-4EDA-BDE1-E0F3DAC9BF77}" dt="2019-06-20T03:49:52.337" v="7113" actId="20577"/>
          <ac:spMkLst>
            <pc:docMk/>
            <pc:sldMk cId="4233299197" sldId="274"/>
            <ac:spMk id="5" creationId="{EED46364-F26A-4C06-8EBB-7E7E6D4C853F}"/>
          </ac:spMkLst>
        </pc:spChg>
        <pc:graphicFrameChg chg="add mod">
          <ac:chgData name="R C" userId="880ceca6f18c6644" providerId="LiveId" clId="{B55966AA-80C1-4EDA-BDE1-E0F3DAC9BF77}" dt="2019-06-20T01:50:27.710" v="6808" actId="14100"/>
          <ac:graphicFrameMkLst>
            <pc:docMk/>
            <pc:sldMk cId="4233299197" sldId="274"/>
            <ac:graphicFrameMk id="4" creationId="{C15883D5-C307-40E2-918B-B4C240E358E0}"/>
          </ac:graphicFrameMkLst>
        </pc:graphicFrameChg>
      </pc:sldChg>
      <pc:sldChg chg="addSp delSp modSp add mod setBg modAnim">
        <pc:chgData name="R C" userId="880ceca6f18c6644" providerId="LiveId" clId="{B55966AA-80C1-4EDA-BDE1-E0F3DAC9BF77}" dt="2019-06-20T03:37:12.788" v="7062"/>
        <pc:sldMkLst>
          <pc:docMk/>
          <pc:sldMk cId="1688663558" sldId="275"/>
        </pc:sldMkLst>
        <pc:spChg chg="del">
          <ac:chgData name="R C" userId="880ceca6f18c6644" providerId="LiveId" clId="{B55966AA-80C1-4EDA-BDE1-E0F3DAC9BF77}" dt="2019-06-18T09:10:43.975" v="2635" actId="26606"/>
          <ac:spMkLst>
            <pc:docMk/>
            <pc:sldMk cId="1688663558" sldId="275"/>
            <ac:spMk id="2" creationId="{204B2446-47D1-472C-8875-37D360C9AA8F}"/>
          </ac:spMkLst>
        </pc:spChg>
        <pc:spChg chg="del">
          <ac:chgData name="R C" userId="880ceca6f18c6644" providerId="LiveId" clId="{B55966AA-80C1-4EDA-BDE1-E0F3DAC9BF77}" dt="2019-06-18T09:10:39.720" v="2633" actId="931"/>
          <ac:spMkLst>
            <pc:docMk/>
            <pc:sldMk cId="1688663558" sldId="275"/>
            <ac:spMk id="3" creationId="{018D916F-C255-4C3A-B30A-49084E5C2D5E}"/>
          </ac:spMkLst>
        </pc:spChg>
        <pc:spChg chg="add del">
          <ac:chgData name="R C" userId="880ceca6f18c6644" providerId="LiveId" clId="{B55966AA-80C1-4EDA-BDE1-E0F3DAC9BF77}" dt="2019-06-18T09:14:35.771" v="2652" actId="26606"/>
          <ac:spMkLst>
            <pc:docMk/>
            <pc:sldMk cId="1688663558" sldId="275"/>
            <ac:spMk id="10" creationId="{57845966-6EFC-468A-9CC7-BAB4B95854E7}"/>
          </ac:spMkLst>
        </pc:spChg>
        <pc:spChg chg="add del">
          <ac:chgData name="R C" userId="880ceca6f18c6644" providerId="LiveId" clId="{B55966AA-80C1-4EDA-BDE1-E0F3DAC9BF77}" dt="2019-06-18T09:14:35.771" v="2652" actId="26606"/>
          <ac:spMkLst>
            <pc:docMk/>
            <pc:sldMk cId="1688663558" sldId="275"/>
            <ac:spMk id="14" creationId="{ADAD1991-FFD1-4E94-ABAB-7560D33008E4}"/>
          </ac:spMkLst>
        </pc:spChg>
        <pc:spChg chg="add mod ord">
          <ac:chgData name="R C" userId="880ceca6f18c6644" providerId="LiveId" clId="{B55966AA-80C1-4EDA-BDE1-E0F3DAC9BF77}" dt="2019-06-20T03:36:53.273" v="7059" actId="27636"/>
          <ac:spMkLst>
            <pc:docMk/>
            <pc:sldMk cId="1688663558" sldId="275"/>
            <ac:spMk id="16" creationId="{EC5E21AB-735F-4E92-A584-6A2F12943F41}"/>
          </ac:spMkLst>
        </pc:spChg>
        <pc:spChg chg="add del">
          <ac:chgData name="R C" userId="880ceca6f18c6644" providerId="LiveId" clId="{B55966AA-80C1-4EDA-BDE1-E0F3DAC9BF77}" dt="2019-06-18T09:11:21.693" v="2644" actId="26606"/>
          <ac:spMkLst>
            <pc:docMk/>
            <pc:sldMk cId="1688663558" sldId="275"/>
            <ac:spMk id="19" creationId="{A9F529C3-C941-49FD-8C67-82F134F64BDB}"/>
          </ac:spMkLst>
        </pc:spChg>
        <pc:spChg chg="add del">
          <ac:chgData name="R C" userId="880ceca6f18c6644" providerId="LiveId" clId="{B55966AA-80C1-4EDA-BDE1-E0F3DAC9BF77}" dt="2019-06-18T09:11:21.693" v="2644" actId="26606"/>
          <ac:spMkLst>
            <pc:docMk/>
            <pc:sldMk cId="1688663558" sldId="275"/>
            <ac:spMk id="21" creationId="{20586029-32A0-47E5-9AEC-AE3ABA6B94D0}"/>
          </ac:spMkLst>
        </pc:spChg>
        <pc:spChg chg="add del">
          <ac:chgData name="R C" userId="880ceca6f18c6644" providerId="LiveId" clId="{B55966AA-80C1-4EDA-BDE1-E0F3DAC9BF77}" dt="2019-06-20T03:22:30.567" v="6991" actId="26606"/>
          <ac:spMkLst>
            <pc:docMk/>
            <pc:sldMk cId="1688663558" sldId="275"/>
            <ac:spMk id="22" creationId="{DEE5C6BA-FE2A-4C38-8D88-E70C06E54F82}"/>
          </ac:spMkLst>
        </pc:spChg>
        <pc:spChg chg="add del">
          <ac:chgData name="R C" userId="880ceca6f18c6644" providerId="LiveId" clId="{B55966AA-80C1-4EDA-BDE1-E0F3DAC9BF77}" dt="2019-06-20T03:22:30.567" v="6991" actId="26606"/>
          <ac:spMkLst>
            <pc:docMk/>
            <pc:sldMk cId="1688663558" sldId="275"/>
            <ac:spMk id="26" creationId="{DE9FA85F-F0FB-4952-A05F-04CC67B18EE5}"/>
          </ac:spMkLst>
        </pc:spChg>
        <pc:spChg chg="add del">
          <ac:chgData name="R C" userId="880ceca6f18c6644" providerId="LiveId" clId="{B55966AA-80C1-4EDA-BDE1-E0F3DAC9BF77}" dt="2019-06-20T03:22:30.567" v="6991" actId="26606"/>
          <ac:spMkLst>
            <pc:docMk/>
            <pc:sldMk cId="1688663558" sldId="275"/>
            <ac:spMk id="28" creationId="{FEBD362A-CC27-47D9-8FC3-A5E91BA0760C}"/>
          </ac:spMkLst>
        </pc:spChg>
        <pc:spChg chg="add">
          <ac:chgData name="R C" userId="880ceca6f18c6644" providerId="LiveId" clId="{B55966AA-80C1-4EDA-BDE1-E0F3DAC9BF77}" dt="2019-06-20T03:22:30.567" v="6991" actId="26606"/>
          <ac:spMkLst>
            <pc:docMk/>
            <pc:sldMk cId="1688663558" sldId="275"/>
            <ac:spMk id="35" creationId="{8A330AB8-A767-46C8-ABEF-2477854EF61D}"/>
          </ac:spMkLst>
        </pc:spChg>
        <pc:spChg chg="add">
          <ac:chgData name="R C" userId="880ceca6f18c6644" providerId="LiveId" clId="{B55966AA-80C1-4EDA-BDE1-E0F3DAC9BF77}" dt="2019-06-20T03:22:30.567" v="6991" actId="26606"/>
          <ac:spMkLst>
            <pc:docMk/>
            <pc:sldMk cId="1688663558" sldId="275"/>
            <ac:spMk id="36" creationId="{61B2A784-4501-42A8-86DF-DB27DE395089}"/>
          </ac:spMkLst>
        </pc:spChg>
        <pc:spChg chg="add">
          <ac:chgData name="R C" userId="880ceca6f18c6644" providerId="LiveId" clId="{B55966AA-80C1-4EDA-BDE1-E0F3DAC9BF77}" dt="2019-06-20T03:22:30.567" v="6991" actId="26606"/>
          <ac:spMkLst>
            <pc:docMk/>
            <pc:sldMk cId="1688663558" sldId="275"/>
            <ac:spMk id="37" creationId="{88E62604-C40E-4D56-9D66-FD94B0CA40CB}"/>
          </ac:spMkLst>
        </pc:spChg>
        <pc:picChg chg="add del mod ord">
          <ac:chgData name="R C" userId="880ceca6f18c6644" providerId="LiveId" clId="{B55966AA-80C1-4EDA-BDE1-E0F3DAC9BF77}" dt="2019-06-18T09:14:35.771" v="2652" actId="26606"/>
          <ac:picMkLst>
            <pc:docMk/>
            <pc:sldMk cId="1688663558" sldId="275"/>
            <ac:picMk id="5" creationId="{0CBF385D-E271-4D43-ADE1-A8C2C99C51ED}"/>
          </ac:picMkLst>
        </pc:picChg>
        <pc:picChg chg="add del mod">
          <ac:chgData name="R C" userId="880ceca6f18c6644" providerId="LiveId" clId="{B55966AA-80C1-4EDA-BDE1-E0F3DAC9BF77}" dt="2019-06-18T09:11:30.428" v="2646" actId="478"/>
          <ac:picMkLst>
            <pc:docMk/>
            <pc:sldMk cId="1688663558" sldId="275"/>
            <ac:picMk id="7" creationId="{B6359026-309D-4483-A893-EC16D03284DD}"/>
          </ac:picMkLst>
        </pc:picChg>
        <pc:picChg chg="add mod ord">
          <ac:chgData name="R C" userId="880ceca6f18c6644" providerId="LiveId" clId="{B55966AA-80C1-4EDA-BDE1-E0F3DAC9BF77}" dt="2019-06-20T03:22:30.567" v="6991" actId="26606"/>
          <ac:picMkLst>
            <pc:docMk/>
            <pc:sldMk cId="1688663558" sldId="275"/>
            <ac:picMk id="9" creationId="{904B7E3F-7F54-4D14-8447-54D01803B3BD}"/>
          </ac:picMkLst>
        </pc:picChg>
        <pc:picChg chg="add del">
          <ac:chgData name="R C" userId="880ceca6f18c6644" providerId="LiveId" clId="{B55966AA-80C1-4EDA-BDE1-E0F3DAC9BF77}" dt="2019-06-18T09:14:35.771" v="2652" actId="26606"/>
          <ac:picMkLst>
            <pc:docMk/>
            <pc:sldMk cId="1688663558" sldId="275"/>
            <ac:picMk id="12" creationId="{75554383-98AF-4A47-BB65-705FAAA4BE6A}"/>
          </ac:picMkLst>
        </pc:picChg>
        <pc:picChg chg="add mod">
          <ac:chgData name="R C" userId="880ceca6f18c6644" providerId="LiveId" clId="{B55966AA-80C1-4EDA-BDE1-E0F3DAC9BF77}" dt="2019-06-20T03:22:30.567" v="6991" actId="26606"/>
          <ac:picMkLst>
            <pc:docMk/>
            <pc:sldMk cId="1688663558" sldId="275"/>
            <ac:picMk id="17" creationId="{0CBF385D-E271-4D43-ADE1-A8C2C99C51ED}"/>
          </ac:picMkLst>
        </pc:picChg>
        <pc:picChg chg="add del">
          <ac:chgData name="R C" userId="880ceca6f18c6644" providerId="LiveId" clId="{B55966AA-80C1-4EDA-BDE1-E0F3DAC9BF77}" dt="2019-06-20T03:22:30.567" v="6991" actId="26606"/>
          <ac:picMkLst>
            <pc:docMk/>
            <pc:sldMk cId="1688663558" sldId="275"/>
            <ac:picMk id="24" creationId="{53E66F28-0926-4CFB-BDAB-646CAB184CB0}"/>
          </ac:picMkLst>
        </pc:picChg>
        <pc:picChg chg="add del">
          <ac:chgData name="R C" userId="880ceca6f18c6644" providerId="LiveId" clId="{B55966AA-80C1-4EDA-BDE1-E0F3DAC9BF77}" dt="2019-06-20T03:22:30.508" v="6990" actId="26606"/>
          <ac:picMkLst>
            <pc:docMk/>
            <pc:sldMk cId="1688663558" sldId="275"/>
            <ac:picMk id="33" creationId="{22901FED-4FC9-4ED5-8123-C98BCD1616BA}"/>
          </ac:picMkLst>
        </pc:picChg>
        <pc:cxnChg chg="add del">
          <ac:chgData name="R C" userId="880ceca6f18c6644" providerId="LiveId" clId="{B55966AA-80C1-4EDA-BDE1-E0F3DAC9BF77}" dt="2019-06-18T09:11:21.693" v="2644" actId="26606"/>
          <ac:cxnSpMkLst>
            <pc:docMk/>
            <pc:sldMk cId="1688663558" sldId="275"/>
            <ac:cxnSpMk id="23" creationId="{8C730EAB-A532-4295-A302-FB4B90DB9F5E}"/>
          </ac:cxnSpMkLst>
        </pc:cxnChg>
      </pc:sldChg>
      <pc:sldChg chg="addSp delSp modSp add">
        <pc:chgData name="R C" userId="880ceca6f18c6644" providerId="LiveId" clId="{B55966AA-80C1-4EDA-BDE1-E0F3DAC9BF77}" dt="2019-06-20T03:58:45.595" v="7223" actId="403"/>
        <pc:sldMkLst>
          <pc:docMk/>
          <pc:sldMk cId="2819329624" sldId="276"/>
        </pc:sldMkLst>
        <pc:spChg chg="mod">
          <ac:chgData name="R C" userId="880ceca6f18c6644" providerId="LiveId" clId="{B55966AA-80C1-4EDA-BDE1-E0F3DAC9BF77}" dt="2019-06-18T09:22:55.516" v="2670" actId="122"/>
          <ac:spMkLst>
            <pc:docMk/>
            <pc:sldMk cId="2819329624" sldId="276"/>
            <ac:spMk id="2" creationId="{448F3228-70FE-4F81-A1C0-D48C6ED519C6}"/>
          </ac:spMkLst>
        </pc:spChg>
        <pc:spChg chg="del">
          <ac:chgData name="R C" userId="880ceca6f18c6644" providerId="LiveId" clId="{B55966AA-80C1-4EDA-BDE1-E0F3DAC9BF77}" dt="2019-06-20T01:51:41.813" v="6809"/>
          <ac:spMkLst>
            <pc:docMk/>
            <pc:sldMk cId="2819329624" sldId="276"/>
            <ac:spMk id="3" creationId="{1106454C-1965-4538-96D2-DAA254A48C5A}"/>
          </ac:spMkLst>
        </pc:spChg>
        <pc:spChg chg="add mod">
          <ac:chgData name="R C" userId="880ceca6f18c6644" providerId="LiveId" clId="{B55966AA-80C1-4EDA-BDE1-E0F3DAC9BF77}" dt="2019-06-20T03:58:45.595" v="7223" actId="403"/>
          <ac:spMkLst>
            <pc:docMk/>
            <pc:sldMk cId="2819329624" sldId="276"/>
            <ac:spMk id="5" creationId="{CA695605-C43A-4AC2-BB25-64E66FB31004}"/>
          </ac:spMkLst>
        </pc:spChg>
        <pc:graphicFrameChg chg="add mod">
          <ac:chgData name="R C" userId="880ceca6f18c6644" providerId="LiveId" clId="{B55966AA-80C1-4EDA-BDE1-E0F3DAC9BF77}" dt="2019-06-20T01:51:51.110" v="6812" actId="14100"/>
          <ac:graphicFrameMkLst>
            <pc:docMk/>
            <pc:sldMk cId="2819329624" sldId="276"/>
            <ac:graphicFrameMk id="4" creationId="{601B01B0-A3B3-4D34-B5A6-07003CDE5EE8}"/>
          </ac:graphicFrameMkLst>
        </pc:graphicFrameChg>
      </pc:sldChg>
      <pc:sldChg chg="addSp delSp modSp add mod setBg modAnim">
        <pc:chgData name="R C" userId="880ceca6f18c6644" providerId="LiveId" clId="{B55966AA-80C1-4EDA-BDE1-E0F3DAC9BF77}" dt="2019-06-20T04:34:47.529" v="7380"/>
        <pc:sldMkLst>
          <pc:docMk/>
          <pc:sldMk cId="953004892" sldId="277"/>
        </pc:sldMkLst>
        <pc:spChg chg="add del">
          <ac:chgData name="R C" userId="880ceca6f18c6644" providerId="LiveId" clId="{B55966AA-80C1-4EDA-BDE1-E0F3DAC9BF77}" dt="2019-06-18T09:23:26.340" v="2676" actId="26606"/>
          <ac:spMkLst>
            <pc:docMk/>
            <pc:sldMk cId="953004892" sldId="277"/>
            <ac:spMk id="2" creationId="{8F1EB2B0-B740-4F24-8205-4A592360E7E4}"/>
          </ac:spMkLst>
        </pc:spChg>
        <pc:spChg chg="del">
          <ac:chgData name="R C" userId="880ceca6f18c6644" providerId="LiveId" clId="{B55966AA-80C1-4EDA-BDE1-E0F3DAC9BF77}" dt="2019-06-18T09:23:15.171" v="2671" actId="931"/>
          <ac:spMkLst>
            <pc:docMk/>
            <pc:sldMk cId="953004892" sldId="277"/>
            <ac:spMk id="3" creationId="{341A6BD6-5204-4E9E-A3B4-86D612297128}"/>
          </ac:spMkLst>
        </pc:spChg>
        <pc:spChg chg="add del">
          <ac:chgData name="R C" userId="880ceca6f18c6644" providerId="LiveId" clId="{B55966AA-80C1-4EDA-BDE1-E0F3DAC9BF77}" dt="2019-06-18T09:23:26.317" v="2675" actId="26606"/>
          <ac:spMkLst>
            <pc:docMk/>
            <pc:sldMk cId="953004892" sldId="277"/>
            <ac:spMk id="10" creationId="{32BC26D8-82FB-445E-AA49-62A77D7C1EE0}"/>
          </ac:spMkLst>
        </pc:spChg>
        <pc:spChg chg="add del">
          <ac:chgData name="R C" userId="880ceca6f18c6644" providerId="LiveId" clId="{B55966AA-80C1-4EDA-BDE1-E0F3DAC9BF77}" dt="2019-06-18T09:23:26.317" v="2675" actId="26606"/>
          <ac:spMkLst>
            <pc:docMk/>
            <pc:sldMk cId="953004892" sldId="277"/>
            <ac:spMk id="12" creationId="{CB44330D-EA18-4254-AA95-EB49948539B8}"/>
          </ac:spMkLst>
        </pc:spChg>
        <pc:spChg chg="add del">
          <ac:chgData name="R C" userId="880ceca6f18c6644" providerId="LiveId" clId="{B55966AA-80C1-4EDA-BDE1-E0F3DAC9BF77}" dt="2019-06-20T03:57:32.785" v="7194" actId="26606"/>
          <ac:spMkLst>
            <pc:docMk/>
            <pc:sldMk cId="953004892" sldId="277"/>
            <ac:spMk id="14" creationId="{ADAD1991-FFD1-4E94-ABAB-7560D33008E4}"/>
          </ac:spMkLst>
        </pc:spChg>
        <pc:spChg chg="add del">
          <ac:chgData name="R C" userId="880ceca6f18c6644" providerId="LiveId" clId="{B55966AA-80C1-4EDA-BDE1-E0F3DAC9BF77}" dt="2019-06-20T03:57:32.785" v="7194" actId="26606"/>
          <ac:spMkLst>
            <pc:docMk/>
            <pc:sldMk cId="953004892" sldId="277"/>
            <ac:spMk id="15" creationId="{57845966-6EFC-468A-9CC7-BAB4B95854E7}"/>
          </ac:spMkLst>
        </pc:spChg>
        <pc:spChg chg="add mod">
          <ac:chgData name="R C" userId="880ceca6f18c6644" providerId="LiveId" clId="{B55966AA-80C1-4EDA-BDE1-E0F3DAC9BF77}" dt="2019-06-20T03:58:20.533" v="7219" actId="20577"/>
          <ac:spMkLst>
            <pc:docMk/>
            <pc:sldMk cId="953004892" sldId="277"/>
            <ac:spMk id="21" creationId="{79A4A2FA-18E4-440A-8CF9-4EB8C3AD40C9}"/>
          </ac:spMkLst>
        </pc:spChg>
        <pc:spChg chg="add">
          <ac:chgData name="R C" userId="880ceca6f18c6644" providerId="LiveId" clId="{B55966AA-80C1-4EDA-BDE1-E0F3DAC9BF77}" dt="2019-06-20T03:57:32.785" v="7194" actId="26606"/>
          <ac:spMkLst>
            <pc:docMk/>
            <pc:sldMk cId="953004892" sldId="277"/>
            <ac:spMk id="24" creationId="{867D4867-5BA7-4462-B2F6-A23F4A622AA7}"/>
          </ac:spMkLst>
        </pc:spChg>
        <pc:picChg chg="add del mod">
          <ac:chgData name="R C" userId="880ceca6f18c6644" providerId="LiveId" clId="{B55966AA-80C1-4EDA-BDE1-E0F3DAC9BF77}" dt="2019-06-20T03:57:32.785" v="7194" actId="26606"/>
          <ac:picMkLst>
            <pc:docMk/>
            <pc:sldMk cId="953004892" sldId="277"/>
            <ac:picMk id="5" creationId="{281B8B34-0F8A-4D27-B6BE-770C48D2C9D5}"/>
          </ac:picMkLst>
        </pc:picChg>
        <pc:picChg chg="add del">
          <ac:chgData name="R C" userId="880ceca6f18c6644" providerId="LiveId" clId="{B55966AA-80C1-4EDA-BDE1-E0F3DAC9BF77}" dt="2019-06-20T03:57:32.785" v="7194" actId="26606"/>
          <ac:picMkLst>
            <pc:docMk/>
            <pc:sldMk cId="953004892" sldId="277"/>
            <ac:picMk id="16" creationId="{75554383-98AF-4A47-BB65-705FAAA4BE6A}"/>
          </ac:picMkLst>
        </pc:picChg>
        <pc:picChg chg="add">
          <ac:chgData name="R C" userId="880ceca6f18c6644" providerId="LiveId" clId="{B55966AA-80C1-4EDA-BDE1-E0F3DAC9BF77}" dt="2019-06-20T03:57:32.785" v="7194" actId="26606"/>
          <ac:picMkLst>
            <pc:docMk/>
            <pc:sldMk cId="953004892" sldId="277"/>
            <ac:picMk id="19" creationId="{281B8B34-0F8A-4D27-B6BE-770C48D2C9D5}"/>
          </ac:picMkLst>
        </pc:picChg>
      </pc:sldChg>
      <pc:sldChg chg="addSp delSp modSp add modAnim">
        <pc:chgData name="R C" userId="880ceca6f18c6644" providerId="LiveId" clId="{B55966AA-80C1-4EDA-BDE1-E0F3DAC9BF77}" dt="2019-06-20T04:03:55.369" v="7245" actId="403"/>
        <pc:sldMkLst>
          <pc:docMk/>
          <pc:sldMk cId="68792003" sldId="278"/>
        </pc:sldMkLst>
        <pc:spChg chg="mod">
          <ac:chgData name="R C" userId="880ceca6f18c6644" providerId="LiveId" clId="{B55966AA-80C1-4EDA-BDE1-E0F3DAC9BF77}" dt="2019-06-18T09:29:59.743" v="2688" actId="122"/>
          <ac:spMkLst>
            <pc:docMk/>
            <pc:sldMk cId="68792003" sldId="278"/>
            <ac:spMk id="2" creationId="{86253D5D-6D1C-41D7-9AC2-5A7C3B6561BD}"/>
          </ac:spMkLst>
        </pc:spChg>
        <pc:spChg chg="del">
          <ac:chgData name="R C" userId="880ceca6f18c6644" providerId="LiveId" clId="{B55966AA-80C1-4EDA-BDE1-E0F3DAC9BF77}" dt="2019-06-20T01:52:30.146" v="6813"/>
          <ac:spMkLst>
            <pc:docMk/>
            <pc:sldMk cId="68792003" sldId="278"/>
            <ac:spMk id="3" creationId="{F4A4B297-7BAF-422E-8207-15BB063B5F63}"/>
          </ac:spMkLst>
        </pc:spChg>
        <pc:spChg chg="add mod">
          <ac:chgData name="R C" userId="880ceca6f18c6644" providerId="LiveId" clId="{B55966AA-80C1-4EDA-BDE1-E0F3DAC9BF77}" dt="2019-06-20T04:03:55.369" v="7245" actId="403"/>
          <ac:spMkLst>
            <pc:docMk/>
            <pc:sldMk cId="68792003" sldId="278"/>
            <ac:spMk id="5" creationId="{A1BD59A6-1EF4-42F4-BE8F-EB8D87176D5F}"/>
          </ac:spMkLst>
        </pc:spChg>
        <pc:graphicFrameChg chg="add mod">
          <ac:chgData name="R C" userId="880ceca6f18c6644" providerId="LiveId" clId="{B55966AA-80C1-4EDA-BDE1-E0F3DAC9BF77}" dt="2019-06-20T01:52:35.575" v="6814" actId="14100"/>
          <ac:graphicFrameMkLst>
            <pc:docMk/>
            <pc:sldMk cId="68792003" sldId="278"/>
            <ac:graphicFrameMk id="4" creationId="{DC8D287A-7A5A-4F3A-83F2-38F2111953A9}"/>
          </ac:graphicFrameMkLst>
        </pc:graphicFrameChg>
      </pc:sldChg>
      <pc:sldChg chg="addSp delSp modSp add mod setBg modAnim">
        <pc:chgData name="R C" userId="880ceca6f18c6644" providerId="LiveId" clId="{B55966AA-80C1-4EDA-BDE1-E0F3DAC9BF77}" dt="2019-06-20T04:36:27.374" v="7382" actId="20577"/>
        <pc:sldMkLst>
          <pc:docMk/>
          <pc:sldMk cId="4140524655" sldId="279"/>
        </pc:sldMkLst>
        <pc:spChg chg="add del">
          <ac:chgData name="R C" userId="880ceca6f18c6644" providerId="LiveId" clId="{B55966AA-80C1-4EDA-BDE1-E0F3DAC9BF77}" dt="2019-06-18T09:30:27.788" v="2698" actId="26606"/>
          <ac:spMkLst>
            <pc:docMk/>
            <pc:sldMk cId="4140524655" sldId="279"/>
            <ac:spMk id="2" creationId="{6FBAF530-072A-4B7A-A9B9-FB14E379F2A0}"/>
          </ac:spMkLst>
        </pc:spChg>
        <pc:spChg chg="del">
          <ac:chgData name="R C" userId="880ceca6f18c6644" providerId="LiveId" clId="{B55966AA-80C1-4EDA-BDE1-E0F3DAC9BF77}" dt="2019-06-18T09:30:08.530" v="2689" actId="931"/>
          <ac:spMkLst>
            <pc:docMk/>
            <pc:sldMk cId="4140524655" sldId="279"/>
            <ac:spMk id="3" creationId="{2EA7F7F8-1A6F-492D-8365-73141430F70B}"/>
          </ac:spMkLst>
        </pc:spChg>
        <pc:spChg chg="add del">
          <ac:chgData name="R C" userId="880ceca6f18c6644" providerId="LiveId" clId="{B55966AA-80C1-4EDA-BDE1-E0F3DAC9BF77}" dt="2019-06-18T09:30:20.566" v="2695" actId="26606"/>
          <ac:spMkLst>
            <pc:docMk/>
            <pc:sldMk cId="4140524655" sldId="279"/>
            <ac:spMk id="10" creationId="{57845966-6EFC-468A-9CC7-BAB4B95854E7}"/>
          </ac:spMkLst>
        </pc:spChg>
        <pc:spChg chg="add">
          <ac:chgData name="R C" userId="880ceca6f18c6644" providerId="LiveId" clId="{B55966AA-80C1-4EDA-BDE1-E0F3DAC9BF77}" dt="2019-06-18T09:30:27.788" v="2698" actId="26606"/>
          <ac:spMkLst>
            <pc:docMk/>
            <pc:sldMk cId="4140524655" sldId="279"/>
            <ac:spMk id="13" creationId="{43573EFB-E773-46FC-B866-B57ED2E3906B}"/>
          </ac:spMkLst>
        </pc:spChg>
        <pc:spChg chg="add del">
          <ac:chgData name="R C" userId="880ceca6f18c6644" providerId="LiveId" clId="{B55966AA-80C1-4EDA-BDE1-E0F3DAC9BF77}" dt="2019-06-18T09:30:20.566" v="2695" actId="26606"/>
          <ac:spMkLst>
            <pc:docMk/>
            <pc:sldMk cId="4140524655" sldId="279"/>
            <ac:spMk id="14" creationId="{ADAD1991-FFD1-4E94-ABAB-7560D33008E4}"/>
          </ac:spMkLst>
        </pc:spChg>
        <pc:spChg chg="add del">
          <ac:chgData name="R C" userId="880ceca6f18c6644" providerId="LiveId" clId="{B55966AA-80C1-4EDA-BDE1-E0F3DAC9BF77}" dt="2019-06-18T09:30:27.704" v="2697" actId="26606"/>
          <ac:spMkLst>
            <pc:docMk/>
            <pc:sldMk cId="4140524655" sldId="279"/>
            <ac:spMk id="16" creationId="{6FBAF530-072A-4B7A-A9B9-FB14E379F2A0}"/>
          </ac:spMkLst>
        </pc:spChg>
        <pc:spChg chg="add del">
          <ac:chgData name="R C" userId="880ceca6f18c6644" providerId="LiveId" clId="{B55966AA-80C1-4EDA-BDE1-E0F3DAC9BF77}" dt="2019-06-18T09:30:27.704" v="2697" actId="26606"/>
          <ac:spMkLst>
            <pc:docMk/>
            <pc:sldMk cId="4140524655" sldId="279"/>
            <ac:spMk id="17" creationId="{6BF1EC1F-F3A8-420A-9504-90B978F83167}"/>
          </ac:spMkLst>
        </pc:spChg>
        <pc:spChg chg="add mod">
          <ac:chgData name="R C" userId="880ceca6f18c6644" providerId="LiveId" clId="{B55966AA-80C1-4EDA-BDE1-E0F3DAC9BF77}" dt="2019-06-20T04:09:32.817" v="7266" actId="403"/>
          <ac:spMkLst>
            <pc:docMk/>
            <pc:sldMk cId="4140524655" sldId="279"/>
            <ac:spMk id="19" creationId="{6FBAF530-072A-4B7A-A9B9-FB14E379F2A0}"/>
          </ac:spMkLst>
        </pc:spChg>
        <pc:spChg chg="add mod">
          <ac:chgData name="R C" userId="880ceca6f18c6644" providerId="LiveId" clId="{B55966AA-80C1-4EDA-BDE1-E0F3DAC9BF77}" dt="2019-06-20T04:36:27.374" v="7382" actId="20577"/>
          <ac:spMkLst>
            <pc:docMk/>
            <pc:sldMk cId="4140524655" sldId="279"/>
            <ac:spMk id="21" creationId="{5000107A-EC6C-4AB0-9268-C4DF66D0B465}"/>
          </ac:spMkLst>
        </pc:spChg>
        <pc:picChg chg="add del mod">
          <ac:chgData name="R C" userId="880ceca6f18c6644" providerId="LiveId" clId="{B55966AA-80C1-4EDA-BDE1-E0F3DAC9BF77}" dt="2019-06-18T09:30:27.788" v="2698" actId="26606"/>
          <ac:picMkLst>
            <pc:docMk/>
            <pc:sldMk cId="4140524655" sldId="279"/>
            <ac:picMk id="5" creationId="{069CF2B8-C04A-4A31-90C1-0BFB9D25EF85}"/>
          </ac:picMkLst>
        </pc:picChg>
        <pc:picChg chg="add del">
          <ac:chgData name="R C" userId="880ceca6f18c6644" providerId="LiveId" clId="{B55966AA-80C1-4EDA-BDE1-E0F3DAC9BF77}" dt="2019-06-18T09:30:27.704" v="2697" actId="26606"/>
          <ac:picMkLst>
            <pc:docMk/>
            <pc:sldMk cId="4140524655" sldId="279"/>
            <ac:picMk id="8" creationId="{069CF2B8-C04A-4A31-90C1-0BFB9D25EF85}"/>
          </ac:picMkLst>
        </pc:picChg>
        <pc:picChg chg="add del">
          <ac:chgData name="R C" userId="880ceca6f18c6644" providerId="LiveId" clId="{B55966AA-80C1-4EDA-BDE1-E0F3DAC9BF77}" dt="2019-06-18T09:30:20.566" v="2695" actId="26606"/>
          <ac:picMkLst>
            <pc:docMk/>
            <pc:sldMk cId="4140524655" sldId="279"/>
            <ac:picMk id="12" creationId="{75554383-98AF-4A47-BB65-705FAAA4BE6A}"/>
          </ac:picMkLst>
        </pc:picChg>
        <pc:picChg chg="add mod">
          <ac:chgData name="R C" userId="880ceca6f18c6644" providerId="LiveId" clId="{B55966AA-80C1-4EDA-BDE1-E0F3DAC9BF77}" dt="2019-06-18T09:30:32.580" v="2699" actId="27614"/>
          <ac:picMkLst>
            <pc:docMk/>
            <pc:sldMk cId="4140524655" sldId="279"/>
            <ac:picMk id="20" creationId="{069CF2B8-C04A-4A31-90C1-0BFB9D25EF85}"/>
          </ac:picMkLst>
        </pc:picChg>
      </pc:sldChg>
      <pc:sldChg chg="addSp delSp modSp add">
        <pc:chgData name="R C" userId="880ceca6f18c6644" providerId="LiveId" clId="{B55966AA-80C1-4EDA-BDE1-E0F3DAC9BF77}" dt="2019-06-20T04:13:33.852" v="7301" actId="1076"/>
        <pc:sldMkLst>
          <pc:docMk/>
          <pc:sldMk cId="2149811500" sldId="280"/>
        </pc:sldMkLst>
        <pc:spChg chg="mod">
          <ac:chgData name="R C" userId="880ceca6f18c6644" providerId="LiveId" clId="{B55966AA-80C1-4EDA-BDE1-E0F3DAC9BF77}" dt="2019-06-18T09:34:00.882" v="2709" actId="122"/>
          <ac:spMkLst>
            <pc:docMk/>
            <pc:sldMk cId="2149811500" sldId="280"/>
            <ac:spMk id="2" creationId="{EE66DD2A-D1BC-47EC-8E7E-9137B22085C7}"/>
          </ac:spMkLst>
        </pc:spChg>
        <pc:spChg chg="del">
          <ac:chgData name="R C" userId="880ceca6f18c6644" providerId="LiveId" clId="{B55966AA-80C1-4EDA-BDE1-E0F3DAC9BF77}" dt="2019-06-20T01:53:17.219" v="6815"/>
          <ac:spMkLst>
            <pc:docMk/>
            <pc:sldMk cId="2149811500" sldId="280"/>
            <ac:spMk id="3" creationId="{67CA655C-CA53-4B09-B0E1-FDEA1C6D7570}"/>
          </ac:spMkLst>
        </pc:spChg>
        <pc:spChg chg="add mod">
          <ac:chgData name="R C" userId="880ceca6f18c6644" providerId="LiveId" clId="{B55966AA-80C1-4EDA-BDE1-E0F3DAC9BF77}" dt="2019-06-20T04:13:33.852" v="7301" actId="1076"/>
          <ac:spMkLst>
            <pc:docMk/>
            <pc:sldMk cId="2149811500" sldId="280"/>
            <ac:spMk id="5" creationId="{16D69497-34BC-4FD6-A5F2-A757682F4A1B}"/>
          </ac:spMkLst>
        </pc:spChg>
        <pc:graphicFrameChg chg="add mod">
          <ac:chgData name="R C" userId="880ceca6f18c6644" providerId="LiveId" clId="{B55966AA-80C1-4EDA-BDE1-E0F3DAC9BF77}" dt="2019-06-20T01:53:21.642" v="6816" actId="14100"/>
          <ac:graphicFrameMkLst>
            <pc:docMk/>
            <pc:sldMk cId="2149811500" sldId="280"/>
            <ac:graphicFrameMk id="4" creationId="{E6DD2722-65EC-4EB5-BC91-CC8906586591}"/>
          </ac:graphicFrameMkLst>
        </pc:graphicFrameChg>
      </pc:sldChg>
      <pc:sldChg chg="addSp delSp modSp add mod setBg">
        <pc:chgData name="R C" userId="880ceca6f18c6644" providerId="LiveId" clId="{B55966AA-80C1-4EDA-BDE1-E0F3DAC9BF77}" dt="2019-06-18T09:34:18.884" v="2713" actId="26606"/>
        <pc:sldMkLst>
          <pc:docMk/>
          <pc:sldMk cId="2440560076" sldId="281"/>
        </pc:sldMkLst>
        <pc:spChg chg="del">
          <ac:chgData name="R C" userId="880ceca6f18c6644" providerId="LiveId" clId="{B55966AA-80C1-4EDA-BDE1-E0F3DAC9BF77}" dt="2019-06-18T09:34:18.884" v="2713" actId="26606"/>
          <ac:spMkLst>
            <pc:docMk/>
            <pc:sldMk cId="2440560076" sldId="281"/>
            <ac:spMk id="2" creationId="{09A8A1E0-2523-4C9D-A486-D2068EEAEE1D}"/>
          </ac:spMkLst>
        </pc:spChg>
        <pc:spChg chg="del">
          <ac:chgData name="R C" userId="880ceca6f18c6644" providerId="LiveId" clId="{B55966AA-80C1-4EDA-BDE1-E0F3DAC9BF77}" dt="2019-06-18T09:34:14.491" v="2710" actId="931"/>
          <ac:spMkLst>
            <pc:docMk/>
            <pc:sldMk cId="2440560076" sldId="281"/>
            <ac:spMk id="3" creationId="{DFA927E9-7DCA-4CC1-9813-D32C261EA54E}"/>
          </ac:spMkLst>
        </pc:spChg>
        <pc:spChg chg="add">
          <ac:chgData name="R C" userId="880ceca6f18c6644" providerId="LiveId" clId="{B55966AA-80C1-4EDA-BDE1-E0F3DAC9BF77}" dt="2019-06-18T09:34:18.884" v="2713" actId="26606"/>
          <ac:spMkLst>
            <pc:docMk/>
            <pc:sldMk cId="2440560076" sldId="281"/>
            <ac:spMk id="10" creationId="{32BC26D8-82FB-445E-AA49-62A77D7C1EE0}"/>
          </ac:spMkLst>
        </pc:spChg>
        <pc:spChg chg="add">
          <ac:chgData name="R C" userId="880ceca6f18c6644" providerId="LiveId" clId="{B55966AA-80C1-4EDA-BDE1-E0F3DAC9BF77}" dt="2019-06-18T09:34:18.884" v="2713" actId="26606"/>
          <ac:spMkLst>
            <pc:docMk/>
            <pc:sldMk cId="2440560076" sldId="281"/>
            <ac:spMk id="12" creationId="{CB44330D-EA18-4254-AA95-EB49948539B8}"/>
          </ac:spMkLst>
        </pc:spChg>
        <pc:picChg chg="add mod">
          <ac:chgData name="R C" userId="880ceca6f18c6644" providerId="LiveId" clId="{B55966AA-80C1-4EDA-BDE1-E0F3DAC9BF77}" dt="2019-06-18T09:34:18.884" v="2713" actId="26606"/>
          <ac:picMkLst>
            <pc:docMk/>
            <pc:sldMk cId="2440560076" sldId="281"/>
            <ac:picMk id="5" creationId="{2A31BA2C-25A3-4B61-AEAD-BDFA5AA8F537}"/>
          </ac:picMkLst>
        </pc:picChg>
      </pc:sldChg>
      <pc:sldChg chg="addSp delSp modSp add modAnim">
        <pc:chgData name="R C" userId="880ceca6f18c6644" providerId="LiveId" clId="{B55966AA-80C1-4EDA-BDE1-E0F3DAC9BF77}" dt="2019-06-20T07:23:10.233" v="7839" actId="20577"/>
        <pc:sldMkLst>
          <pc:docMk/>
          <pc:sldMk cId="4237191334" sldId="282"/>
        </pc:sldMkLst>
        <pc:spChg chg="mod">
          <ac:chgData name="R C" userId="880ceca6f18c6644" providerId="LiveId" clId="{B55966AA-80C1-4EDA-BDE1-E0F3DAC9BF77}" dt="2019-06-18T09:39:11.646" v="2732" actId="122"/>
          <ac:spMkLst>
            <pc:docMk/>
            <pc:sldMk cId="4237191334" sldId="282"/>
            <ac:spMk id="2" creationId="{FE6F2161-6E5B-408F-AAAF-42A12A1DBE80}"/>
          </ac:spMkLst>
        </pc:spChg>
        <pc:spChg chg="del">
          <ac:chgData name="R C" userId="880ceca6f18c6644" providerId="LiveId" clId="{B55966AA-80C1-4EDA-BDE1-E0F3DAC9BF77}" dt="2019-06-20T01:54:04.198" v="6817"/>
          <ac:spMkLst>
            <pc:docMk/>
            <pc:sldMk cId="4237191334" sldId="282"/>
            <ac:spMk id="3" creationId="{9F4A703F-EA51-4651-BEFC-BD4267E67ABD}"/>
          </ac:spMkLst>
        </pc:spChg>
        <pc:spChg chg="add mod">
          <ac:chgData name="R C" userId="880ceca6f18c6644" providerId="LiveId" clId="{B55966AA-80C1-4EDA-BDE1-E0F3DAC9BF77}" dt="2019-06-20T07:23:10.233" v="7839" actId="20577"/>
          <ac:spMkLst>
            <pc:docMk/>
            <pc:sldMk cId="4237191334" sldId="282"/>
            <ac:spMk id="5" creationId="{E2B15186-AE4B-4216-B56E-C6B773C54DD6}"/>
          </ac:spMkLst>
        </pc:spChg>
        <pc:graphicFrameChg chg="add mod">
          <ac:chgData name="R C" userId="880ceca6f18c6644" providerId="LiveId" clId="{B55966AA-80C1-4EDA-BDE1-E0F3DAC9BF77}" dt="2019-06-20T01:54:08.041" v="6818" actId="14100"/>
          <ac:graphicFrameMkLst>
            <pc:docMk/>
            <pc:sldMk cId="4237191334" sldId="282"/>
            <ac:graphicFrameMk id="4" creationId="{33C3B3D3-00ED-4B2F-85D9-06368DEDCD47}"/>
          </ac:graphicFrameMkLst>
        </pc:graphicFrameChg>
      </pc:sldChg>
      <pc:sldChg chg="addSp delSp modSp add mod setBg modAnim">
        <pc:chgData name="R C" userId="880ceca6f18c6644" providerId="LiveId" clId="{B55966AA-80C1-4EDA-BDE1-E0F3DAC9BF77}" dt="2019-06-20T04:38:13.981" v="7405" actId="1076"/>
        <pc:sldMkLst>
          <pc:docMk/>
          <pc:sldMk cId="1372046557" sldId="283"/>
        </pc:sldMkLst>
        <pc:spChg chg="del">
          <ac:chgData name="R C" userId="880ceca6f18c6644" providerId="LiveId" clId="{B55966AA-80C1-4EDA-BDE1-E0F3DAC9BF77}" dt="2019-06-18T09:39:30.551" v="2736" actId="26606"/>
          <ac:spMkLst>
            <pc:docMk/>
            <pc:sldMk cId="1372046557" sldId="283"/>
            <ac:spMk id="2" creationId="{34CCFBE3-3FDF-47E2-A84F-B40A8F3BE997}"/>
          </ac:spMkLst>
        </pc:spChg>
        <pc:spChg chg="add mod">
          <ac:chgData name="R C" userId="880ceca6f18c6644" providerId="LiveId" clId="{B55966AA-80C1-4EDA-BDE1-E0F3DAC9BF77}" dt="2019-06-20T04:38:13.981" v="7405" actId="1076"/>
          <ac:spMkLst>
            <pc:docMk/>
            <pc:sldMk cId="1372046557" sldId="283"/>
            <ac:spMk id="2" creationId="{95F50180-939C-4CC3-92E2-6FF1AA3228A9}"/>
          </ac:spMkLst>
        </pc:spChg>
        <pc:spChg chg="del">
          <ac:chgData name="R C" userId="880ceca6f18c6644" providerId="LiveId" clId="{B55966AA-80C1-4EDA-BDE1-E0F3DAC9BF77}" dt="2019-06-18T09:39:24.213" v="2733" actId="931"/>
          <ac:spMkLst>
            <pc:docMk/>
            <pc:sldMk cId="1372046557" sldId="283"/>
            <ac:spMk id="3" creationId="{6F004C64-0395-485D-995C-D724B81D5C72}"/>
          </ac:spMkLst>
        </pc:spChg>
        <pc:spChg chg="add del">
          <ac:chgData name="R C" userId="880ceca6f18c6644" providerId="LiveId" clId="{B55966AA-80C1-4EDA-BDE1-E0F3DAC9BF77}" dt="2019-06-20T04:25:57.854" v="7328" actId="26606"/>
          <ac:spMkLst>
            <pc:docMk/>
            <pc:sldMk cId="1372046557" sldId="283"/>
            <ac:spMk id="10" creationId="{32BC26D8-82FB-445E-AA49-62A77D7C1EE0}"/>
          </ac:spMkLst>
        </pc:spChg>
        <pc:spChg chg="add del">
          <ac:chgData name="R C" userId="880ceca6f18c6644" providerId="LiveId" clId="{B55966AA-80C1-4EDA-BDE1-E0F3DAC9BF77}" dt="2019-06-20T04:25:57.854" v="7328" actId="26606"/>
          <ac:spMkLst>
            <pc:docMk/>
            <pc:sldMk cId="1372046557" sldId="283"/>
            <ac:spMk id="12" creationId="{CB44330D-EA18-4254-AA95-EB49948539B8}"/>
          </ac:spMkLst>
        </pc:spChg>
        <pc:spChg chg="add del">
          <ac:chgData name="R C" userId="880ceca6f18c6644" providerId="LiveId" clId="{B55966AA-80C1-4EDA-BDE1-E0F3DAC9BF77}" dt="2019-06-20T04:25:57.820" v="7327" actId="26606"/>
          <ac:spMkLst>
            <pc:docMk/>
            <pc:sldMk cId="1372046557" sldId="283"/>
            <ac:spMk id="17" creationId="{816204A5-4B46-4C83-A75C-F1D55917A4E6}"/>
          </ac:spMkLst>
        </pc:spChg>
        <pc:spChg chg="add del">
          <ac:chgData name="R C" userId="880ceca6f18c6644" providerId="LiveId" clId="{B55966AA-80C1-4EDA-BDE1-E0F3DAC9BF77}" dt="2019-06-20T04:25:57.820" v="7327" actId="26606"/>
          <ac:spMkLst>
            <pc:docMk/>
            <pc:sldMk cId="1372046557" sldId="283"/>
            <ac:spMk id="20" creationId="{867D4867-5BA7-4462-B2F6-A23F4A622AA7}"/>
          </ac:spMkLst>
        </pc:spChg>
        <pc:spChg chg="add mod">
          <ac:chgData name="R C" userId="880ceca6f18c6644" providerId="LiveId" clId="{B55966AA-80C1-4EDA-BDE1-E0F3DAC9BF77}" dt="2019-06-20T04:31:21.114" v="7376" actId="20577"/>
          <ac:spMkLst>
            <pc:docMk/>
            <pc:sldMk cId="1372046557" sldId="283"/>
            <ac:spMk id="23" creationId="{67DAB035-95FC-4AE3-84B4-6BAAF35054E5}"/>
          </ac:spMkLst>
        </pc:spChg>
        <pc:spChg chg="add">
          <ac:chgData name="R C" userId="880ceca6f18c6644" providerId="LiveId" clId="{B55966AA-80C1-4EDA-BDE1-E0F3DAC9BF77}" dt="2019-06-20T04:25:57.854" v="7328" actId="26606"/>
          <ac:spMkLst>
            <pc:docMk/>
            <pc:sldMk cId="1372046557" sldId="283"/>
            <ac:spMk id="24" creationId="{43573EFB-E773-46FC-B866-B57ED2E3906B}"/>
          </ac:spMkLst>
        </pc:spChg>
        <pc:picChg chg="add del mod">
          <ac:chgData name="R C" userId="880ceca6f18c6644" providerId="LiveId" clId="{B55966AA-80C1-4EDA-BDE1-E0F3DAC9BF77}" dt="2019-06-20T04:25:57.854" v="7328" actId="26606"/>
          <ac:picMkLst>
            <pc:docMk/>
            <pc:sldMk cId="1372046557" sldId="283"/>
            <ac:picMk id="5" creationId="{0B7F8D9C-2EDB-4FCA-B828-492BD53720C3}"/>
          </ac:picMkLst>
        </pc:picChg>
        <pc:picChg chg="add del">
          <ac:chgData name="R C" userId="880ceca6f18c6644" providerId="LiveId" clId="{B55966AA-80C1-4EDA-BDE1-E0F3DAC9BF77}" dt="2019-06-20T04:25:57.820" v="7327" actId="26606"/>
          <ac:picMkLst>
            <pc:docMk/>
            <pc:sldMk cId="1372046557" sldId="283"/>
            <ac:picMk id="15" creationId="{0B7F8D9C-2EDB-4FCA-B828-492BD53720C3}"/>
          </ac:picMkLst>
        </pc:picChg>
        <pc:picChg chg="add">
          <ac:chgData name="R C" userId="880ceca6f18c6644" providerId="LiveId" clId="{B55966AA-80C1-4EDA-BDE1-E0F3DAC9BF77}" dt="2019-06-20T04:25:57.854" v="7328" actId="26606"/>
          <ac:picMkLst>
            <pc:docMk/>
            <pc:sldMk cId="1372046557" sldId="283"/>
            <ac:picMk id="22" creationId="{0B7F8D9C-2EDB-4FCA-B828-492BD53720C3}"/>
          </ac:picMkLst>
        </pc:picChg>
      </pc:sldChg>
      <pc:sldChg chg="addSp delSp modSp add del mod setBg">
        <pc:chgData name="R C" userId="880ceca6f18c6644" providerId="LiveId" clId="{B55966AA-80C1-4EDA-BDE1-E0F3DAC9BF77}" dt="2019-06-20T04:24:15.517" v="7302" actId="2696"/>
        <pc:sldMkLst>
          <pc:docMk/>
          <pc:sldMk cId="3936898751" sldId="284"/>
        </pc:sldMkLst>
        <pc:spChg chg="mod ord">
          <ac:chgData name="R C" userId="880ceca6f18c6644" providerId="LiveId" clId="{B55966AA-80C1-4EDA-BDE1-E0F3DAC9BF77}" dt="2019-06-18T09:44:35.737" v="2759" actId="26606"/>
          <ac:spMkLst>
            <pc:docMk/>
            <pc:sldMk cId="3936898751" sldId="284"/>
            <ac:spMk id="2" creationId="{6020ACF2-FAEC-41BF-8518-B53C59B390A6}"/>
          </ac:spMkLst>
        </pc:spChg>
        <pc:spChg chg="del">
          <ac:chgData name="R C" userId="880ceca6f18c6644" providerId="LiveId" clId="{B55966AA-80C1-4EDA-BDE1-E0F3DAC9BF77}" dt="2019-06-18T09:44:13.732" v="2756" actId="931"/>
          <ac:spMkLst>
            <pc:docMk/>
            <pc:sldMk cId="3936898751" sldId="284"/>
            <ac:spMk id="3" creationId="{F8A745B0-0509-48AC-89F6-4CA350905DFF}"/>
          </ac:spMkLst>
        </pc:spChg>
        <pc:spChg chg="add">
          <ac:chgData name="R C" userId="880ceca6f18c6644" providerId="LiveId" clId="{B55966AA-80C1-4EDA-BDE1-E0F3DAC9BF77}" dt="2019-06-18T09:44:35.737" v="2759" actId="26606"/>
          <ac:spMkLst>
            <pc:docMk/>
            <pc:sldMk cId="3936898751" sldId="284"/>
            <ac:spMk id="10" creationId="{87CC2527-562A-4F69-B487-4371E5B243E7}"/>
          </ac:spMkLst>
        </pc:spChg>
        <pc:picChg chg="add mod">
          <ac:chgData name="R C" userId="880ceca6f18c6644" providerId="LiveId" clId="{B55966AA-80C1-4EDA-BDE1-E0F3DAC9BF77}" dt="2019-06-18T09:44:35.737" v="2759" actId="26606"/>
          <ac:picMkLst>
            <pc:docMk/>
            <pc:sldMk cId="3936898751" sldId="284"/>
            <ac:picMk id="5" creationId="{F36F8688-465D-4EF2-99CC-8C8AFB139870}"/>
          </ac:picMkLst>
        </pc:picChg>
        <pc:cxnChg chg="add">
          <ac:chgData name="R C" userId="880ceca6f18c6644" providerId="LiveId" clId="{B55966AA-80C1-4EDA-BDE1-E0F3DAC9BF77}" dt="2019-06-18T09:44:35.737" v="2759" actId="26606"/>
          <ac:cxnSpMkLst>
            <pc:docMk/>
            <pc:sldMk cId="3936898751" sldId="284"/>
            <ac:cxnSpMk id="12" creationId="{BCDAEC91-5BCE-4B55-9CC0-43EF94CB734B}"/>
          </ac:cxnSpMkLst>
        </pc:cxnChg>
      </pc:sldChg>
      <pc:sldChg chg="addSp delSp modSp add del mod setBg setClrOvrMap">
        <pc:chgData name="R C" userId="880ceca6f18c6644" providerId="LiveId" clId="{B55966AA-80C1-4EDA-BDE1-E0F3DAC9BF77}" dt="2019-06-20T04:24:21.330" v="7303" actId="2696"/>
        <pc:sldMkLst>
          <pc:docMk/>
          <pc:sldMk cId="2668990899" sldId="285"/>
        </pc:sldMkLst>
        <pc:spChg chg="mod ord">
          <ac:chgData name="R C" userId="880ceca6f18c6644" providerId="LiveId" clId="{B55966AA-80C1-4EDA-BDE1-E0F3DAC9BF77}" dt="2019-06-20T01:55:37.994" v="6820" actId="26606"/>
          <ac:spMkLst>
            <pc:docMk/>
            <pc:sldMk cId="2668990899" sldId="285"/>
            <ac:spMk id="2" creationId="{61901DA0-2896-400E-B0FB-AE5E35C42FC3}"/>
          </ac:spMkLst>
        </pc:spChg>
        <pc:spChg chg="del">
          <ac:chgData name="R C" userId="880ceca6f18c6644" providerId="LiveId" clId="{B55966AA-80C1-4EDA-BDE1-E0F3DAC9BF77}" dt="2019-06-18T09:57:22.402" v="2761" actId="931"/>
          <ac:spMkLst>
            <pc:docMk/>
            <pc:sldMk cId="2668990899" sldId="285"/>
            <ac:spMk id="3" creationId="{D748A5BE-492C-4AEE-BCED-BA16C6640ED7}"/>
          </ac:spMkLst>
        </pc:spChg>
        <pc:spChg chg="add del mod">
          <ac:chgData name="R C" userId="880ceca6f18c6644" providerId="LiveId" clId="{B55966AA-80C1-4EDA-BDE1-E0F3DAC9BF77}" dt="2019-06-18T10:00:46.224" v="2765" actId="931"/>
          <ac:spMkLst>
            <pc:docMk/>
            <pc:sldMk cId="2668990899" sldId="285"/>
            <ac:spMk id="7" creationId="{72BDECC1-A1C9-4FDF-9224-0535EA81EF3E}"/>
          </ac:spMkLst>
        </pc:spChg>
        <pc:spChg chg="add">
          <ac:chgData name="R C" userId="880ceca6f18c6644" providerId="LiveId" clId="{B55966AA-80C1-4EDA-BDE1-E0F3DAC9BF77}" dt="2019-06-20T01:55:37.994" v="6820" actId="26606"/>
          <ac:spMkLst>
            <pc:docMk/>
            <pc:sldMk cId="2668990899" sldId="285"/>
            <ac:spMk id="14" creationId="{6753252F-4873-4F63-801D-CC719279A7D5}"/>
          </ac:spMkLst>
        </pc:spChg>
        <pc:spChg chg="add">
          <ac:chgData name="R C" userId="880ceca6f18c6644" providerId="LiveId" clId="{B55966AA-80C1-4EDA-BDE1-E0F3DAC9BF77}" dt="2019-06-20T01:55:37.994" v="6820" actId="26606"/>
          <ac:spMkLst>
            <pc:docMk/>
            <pc:sldMk cId="2668990899" sldId="285"/>
            <ac:spMk id="16" creationId="{047C8CCB-F95D-4249-92DD-651249D3535A}"/>
          </ac:spMkLst>
        </pc:spChg>
        <pc:picChg chg="add del mod">
          <ac:chgData name="R C" userId="880ceca6f18c6644" providerId="LiveId" clId="{B55966AA-80C1-4EDA-BDE1-E0F3DAC9BF77}" dt="2019-06-18T10:00:30.566" v="2764" actId="478"/>
          <ac:picMkLst>
            <pc:docMk/>
            <pc:sldMk cId="2668990899" sldId="285"/>
            <ac:picMk id="5" creationId="{BB8813C9-C84C-49C9-BBAA-8C6F1E12AD09}"/>
          </ac:picMkLst>
        </pc:picChg>
        <pc:picChg chg="add mod ord">
          <ac:chgData name="R C" userId="880ceca6f18c6644" providerId="LiveId" clId="{B55966AA-80C1-4EDA-BDE1-E0F3DAC9BF77}" dt="2019-06-20T01:55:37.994" v="6820" actId="26606"/>
          <ac:picMkLst>
            <pc:docMk/>
            <pc:sldMk cId="2668990899" sldId="285"/>
            <ac:picMk id="9" creationId="{0A85E6F7-64D0-41C7-AD45-7361E34A93BB}"/>
          </ac:picMkLst>
        </pc:picChg>
      </pc:sldChg>
      <pc:sldChg chg="add del">
        <pc:chgData name="R C" userId="880ceca6f18c6644" providerId="LiveId" clId="{B55966AA-80C1-4EDA-BDE1-E0F3DAC9BF77}" dt="2019-06-20T01:56:11.101" v="6821" actId="2696"/>
        <pc:sldMkLst>
          <pc:docMk/>
          <pc:sldMk cId="1934845837" sldId="286"/>
        </pc:sldMkLst>
      </pc:sldChg>
      <pc:sldChg chg="addSp delSp modSp add del mod setBg">
        <pc:chgData name="R C" userId="880ceca6f18c6644" providerId="LiveId" clId="{B55966AA-80C1-4EDA-BDE1-E0F3DAC9BF77}" dt="2019-06-20T04:24:26.333" v="7304" actId="2696"/>
        <pc:sldMkLst>
          <pc:docMk/>
          <pc:sldMk cId="3167110126" sldId="287"/>
        </pc:sldMkLst>
        <pc:spChg chg="mod ord">
          <ac:chgData name="R C" userId="880ceca6f18c6644" providerId="LiveId" clId="{B55966AA-80C1-4EDA-BDE1-E0F3DAC9BF77}" dt="2019-06-18T10:09:04.671" v="2825" actId="26606"/>
          <ac:spMkLst>
            <pc:docMk/>
            <pc:sldMk cId="3167110126" sldId="287"/>
            <ac:spMk id="2" creationId="{0956A666-397B-42D4-A0CD-243FB796DCA4}"/>
          </ac:spMkLst>
        </pc:spChg>
        <pc:spChg chg="del">
          <ac:chgData name="R C" userId="880ceca6f18c6644" providerId="LiveId" clId="{B55966AA-80C1-4EDA-BDE1-E0F3DAC9BF77}" dt="2019-06-18T10:08:36.239" v="2818" actId="931"/>
          <ac:spMkLst>
            <pc:docMk/>
            <pc:sldMk cId="3167110126" sldId="287"/>
            <ac:spMk id="3" creationId="{CFD30713-8996-4CF1-9DC4-2403867FEA0D}"/>
          </ac:spMkLst>
        </pc:spChg>
        <pc:spChg chg="add del">
          <ac:chgData name="R C" userId="880ceca6f18c6644" providerId="LiveId" clId="{B55966AA-80C1-4EDA-BDE1-E0F3DAC9BF77}" dt="2019-06-18T10:08:59.615" v="2822" actId="26606"/>
          <ac:spMkLst>
            <pc:docMk/>
            <pc:sldMk cId="3167110126" sldId="287"/>
            <ac:spMk id="10" creationId="{87CC2527-562A-4F69-B487-4371E5B243E7}"/>
          </ac:spMkLst>
        </pc:spChg>
        <pc:spChg chg="add del">
          <ac:chgData name="R C" userId="880ceca6f18c6644" providerId="LiveId" clId="{B55966AA-80C1-4EDA-BDE1-E0F3DAC9BF77}" dt="2019-06-18T10:09:04.623" v="2824" actId="26606"/>
          <ac:spMkLst>
            <pc:docMk/>
            <pc:sldMk cId="3167110126" sldId="287"/>
            <ac:spMk id="13" creationId="{42A5316D-ED2F-4F89-B4B4-8D9240B1A348}"/>
          </ac:spMkLst>
        </pc:spChg>
        <pc:spChg chg="add del">
          <ac:chgData name="R C" userId="880ceca6f18c6644" providerId="LiveId" clId="{B55966AA-80C1-4EDA-BDE1-E0F3DAC9BF77}" dt="2019-06-18T10:09:04.623" v="2824" actId="26606"/>
          <ac:spMkLst>
            <pc:docMk/>
            <pc:sldMk cId="3167110126" sldId="287"/>
            <ac:spMk id="14" creationId="{B91C72F8-C4B5-4D41-B65D-2B4E3C162554}"/>
          </ac:spMkLst>
        </pc:spChg>
        <pc:spChg chg="add">
          <ac:chgData name="R C" userId="880ceca6f18c6644" providerId="LiveId" clId="{B55966AA-80C1-4EDA-BDE1-E0F3DAC9BF77}" dt="2019-06-18T10:09:04.671" v="2825" actId="26606"/>
          <ac:spMkLst>
            <pc:docMk/>
            <pc:sldMk cId="3167110126" sldId="287"/>
            <ac:spMk id="16" creationId="{6753252F-4873-4F63-801D-CC719279A7D5}"/>
          </ac:spMkLst>
        </pc:spChg>
        <pc:spChg chg="add">
          <ac:chgData name="R C" userId="880ceca6f18c6644" providerId="LiveId" clId="{B55966AA-80C1-4EDA-BDE1-E0F3DAC9BF77}" dt="2019-06-18T10:09:04.671" v="2825" actId="26606"/>
          <ac:spMkLst>
            <pc:docMk/>
            <pc:sldMk cId="3167110126" sldId="287"/>
            <ac:spMk id="17" creationId="{047C8CCB-F95D-4249-92DD-651249D3535A}"/>
          </ac:spMkLst>
        </pc:spChg>
        <pc:picChg chg="add del mod">
          <ac:chgData name="R C" userId="880ceca6f18c6644" providerId="LiveId" clId="{B55966AA-80C1-4EDA-BDE1-E0F3DAC9BF77}" dt="2019-06-18T10:09:04.671" v="2825" actId="26606"/>
          <ac:picMkLst>
            <pc:docMk/>
            <pc:sldMk cId="3167110126" sldId="287"/>
            <ac:picMk id="5" creationId="{D23E38D0-8A25-418D-BED7-51F1CC75466E}"/>
          </ac:picMkLst>
        </pc:picChg>
        <pc:picChg chg="add del">
          <ac:chgData name="R C" userId="880ceca6f18c6644" providerId="LiveId" clId="{B55966AA-80C1-4EDA-BDE1-E0F3DAC9BF77}" dt="2019-06-18T10:09:04.623" v="2824" actId="26606"/>
          <ac:picMkLst>
            <pc:docMk/>
            <pc:sldMk cId="3167110126" sldId="287"/>
            <ac:picMk id="8" creationId="{D23E38D0-8A25-418D-BED7-51F1CC75466E}"/>
          </ac:picMkLst>
        </pc:picChg>
        <pc:picChg chg="add">
          <ac:chgData name="R C" userId="880ceca6f18c6644" providerId="LiveId" clId="{B55966AA-80C1-4EDA-BDE1-E0F3DAC9BF77}" dt="2019-06-18T10:09:04.671" v="2825" actId="26606"/>
          <ac:picMkLst>
            <pc:docMk/>
            <pc:sldMk cId="3167110126" sldId="287"/>
            <ac:picMk id="18" creationId="{D23E38D0-8A25-418D-BED7-51F1CC75466E}"/>
          </ac:picMkLst>
        </pc:picChg>
        <pc:cxnChg chg="add del">
          <ac:chgData name="R C" userId="880ceca6f18c6644" providerId="LiveId" clId="{B55966AA-80C1-4EDA-BDE1-E0F3DAC9BF77}" dt="2019-06-18T10:08:59.615" v="2822" actId="26606"/>
          <ac:cxnSpMkLst>
            <pc:docMk/>
            <pc:sldMk cId="3167110126" sldId="287"/>
            <ac:cxnSpMk id="12" creationId="{BCDAEC91-5BCE-4B55-9CC0-43EF94CB734B}"/>
          </ac:cxnSpMkLst>
        </pc:cxnChg>
      </pc:sldChg>
      <pc:sldChg chg="addSp delSp modSp add mod ord setBg modAnim">
        <pc:chgData name="R C" userId="880ceca6f18c6644" providerId="LiveId" clId="{B55966AA-80C1-4EDA-BDE1-E0F3DAC9BF77}" dt="2019-06-20T07:46:42.246" v="7844" actId="12"/>
        <pc:sldMkLst>
          <pc:docMk/>
          <pc:sldMk cId="2898768229" sldId="288"/>
        </pc:sldMkLst>
        <pc:spChg chg="del mod">
          <ac:chgData name="R C" userId="880ceca6f18c6644" providerId="LiveId" clId="{B55966AA-80C1-4EDA-BDE1-E0F3DAC9BF77}" dt="2019-06-19T15:21:13.342" v="5634" actId="478"/>
          <ac:spMkLst>
            <pc:docMk/>
            <pc:sldMk cId="2898768229" sldId="288"/>
            <ac:spMk id="2" creationId="{25519A86-F0B3-4217-B456-3095D70A5E68}"/>
          </ac:spMkLst>
        </pc:spChg>
        <pc:spChg chg="add mod">
          <ac:chgData name="R C" userId="880ceca6f18c6644" providerId="LiveId" clId="{B55966AA-80C1-4EDA-BDE1-E0F3DAC9BF77}" dt="2019-06-20T07:46:42.246" v="7844" actId="12"/>
          <ac:spMkLst>
            <pc:docMk/>
            <pc:sldMk cId="2898768229" sldId="288"/>
            <ac:spMk id="3" creationId="{726ED6BA-32E2-4A67-8F1B-BA5F7543C145}"/>
          </ac:spMkLst>
        </pc:spChg>
        <pc:spChg chg="del">
          <ac:chgData name="R C" userId="880ceca6f18c6644" providerId="LiveId" clId="{B55966AA-80C1-4EDA-BDE1-E0F3DAC9BF77}" dt="2019-06-18T19:22:23.542" v="2827"/>
          <ac:spMkLst>
            <pc:docMk/>
            <pc:sldMk cId="2898768229" sldId="288"/>
            <ac:spMk id="3" creationId="{81DC041D-5B32-4509-8F3E-B77AFC81372C}"/>
          </ac:spMkLst>
        </pc:spChg>
        <pc:spChg chg="add del">
          <ac:chgData name="R C" userId="880ceca6f18c6644" providerId="LiveId" clId="{B55966AA-80C1-4EDA-BDE1-E0F3DAC9BF77}" dt="2019-06-19T15:27:10.029" v="5899" actId="26606"/>
          <ac:spMkLst>
            <pc:docMk/>
            <pc:sldMk cId="2898768229" sldId="288"/>
            <ac:spMk id="9" creationId="{8F8AAABF-193E-4661-945E-C429586E1A42}"/>
          </ac:spMkLst>
        </pc:spChg>
        <pc:spChg chg="add">
          <ac:chgData name="R C" userId="880ceca6f18c6644" providerId="LiveId" clId="{B55966AA-80C1-4EDA-BDE1-E0F3DAC9BF77}" dt="2019-06-19T15:27:10.029" v="5899" actId="26606"/>
          <ac:spMkLst>
            <pc:docMk/>
            <pc:sldMk cId="2898768229" sldId="288"/>
            <ac:spMk id="14" creationId="{43573EFB-E773-46FC-B866-B57ED2E3906B}"/>
          </ac:spMkLst>
        </pc:spChg>
        <pc:graphicFrameChg chg="add mod ord">
          <ac:chgData name="R C" userId="880ceca6f18c6644" providerId="LiveId" clId="{B55966AA-80C1-4EDA-BDE1-E0F3DAC9BF77}" dt="2019-06-19T15:27:10.029" v="5899" actId="26606"/>
          <ac:graphicFrameMkLst>
            <pc:docMk/>
            <pc:sldMk cId="2898768229" sldId="288"/>
            <ac:graphicFrameMk id="4" creationId="{6FF8BDFF-4EA3-46F9-9B08-1A3922C546A2}"/>
          </ac:graphicFrameMkLst>
        </pc:graphicFrameChg>
      </pc:sldChg>
      <pc:sldChg chg="addSp delSp modSp add mod setBg modAnim">
        <pc:chgData name="R C" userId="880ceca6f18c6644" providerId="LiveId" clId="{B55966AA-80C1-4EDA-BDE1-E0F3DAC9BF77}" dt="2019-06-19T05:30:23.060" v="4291"/>
        <pc:sldMkLst>
          <pc:docMk/>
          <pc:sldMk cId="3111976103" sldId="289"/>
        </pc:sldMkLst>
        <pc:spChg chg="mod">
          <ac:chgData name="R C" userId="880ceca6f18c6644" providerId="LiveId" clId="{B55966AA-80C1-4EDA-BDE1-E0F3DAC9BF77}" dt="2019-06-18T19:53:14.272" v="2907" actId="20577"/>
          <ac:spMkLst>
            <pc:docMk/>
            <pc:sldMk cId="3111976103" sldId="289"/>
            <ac:spMk id="2" creationId="{3D11E826-64EF-42B3-9A39-BF6BC9D3E415}"/>
          </ac:spMkLst>
        </pc:spChg>
        <pc:spChg chg="del">
          <ac:chgData name="R C" userId="880ceca6f18c6644" providerId="LiveId" clId="{B55966AA-80C1-4EDA-BDE1-E0F3DAC9BF77}" dt="2019-06-18T19:45:50.619" v="2830" actId="931"/>
          <ac:spMkLst>
            <pc:docMk/>
            <pc:sldMk cId="3111976103" sldId="289"/>
            <ac:spMk id="3" creationId="{6ECDB815-CB84-4D2B-A900-1B936823FB94}"/>
          </ac:spMkLst>
        </pc:spChg>
        <pc:spChg chg="add mod">
          <ac:chgData name="R C" userId="880ceca6f18c6644" providerId="LiveId" clId="{B55966AA-80C1-4EDA-BDE1-E0F3DAC9BF77}" dt="2019-06-18T19:50:45.221" v="2846" actId="13822"/>
          <ac:spMkLst>
            <pc:docMk/>
            <pc:sldMk cId="3111976103" sldId="289"/>
            <ac:spMk id="10" creationId="{A23484D1-3AA3-4701-842A-96A0DE0AB900}"/>
          </ac:spMkLst>
        </pc:spChg>
        <pc:spChg chg="add mod">
          <ac:chgData name="R C" userId="880ceca6f18c6644" providerId="LiveId" clId="{B55966AA-80C1-4EDA-BDE1-E0F3DAC9BF77}" dt="2019-06-18T19:50:39.035" v="2845" actId="13822"/>
          <ac:spMkLst>
            <pc:docMk/>
            <pc:sldMk cId="3111976103" sldId="289"/>
            <ac:spMk id="11" creationId="{34B20CF9-0638-4E96-9AFA-CA852CD3D057}"/>
          </ac:spMkLst>
        </pc:spChg>
        <pc:spChg chg="add del">
          <ac:chgData name="R C" userId="880ceca6f18c6644" providerId="LiveId" clId="{B55966AA-80C1-4EDA-BDE1-E0F3DAC9BF77}" dt="2019-06-18T19:48:22.278" v="2840" actId="26606"/>
          <ac:spMkLst>
            <pc:docMk/>
            <pc:sldMk cId="3111976103" sldId="289"/>
            <ac:spMk id="12" creationId="{823AC064-BC96-4F32-8AE1-B2FD38754823}"/>
          </ac:spMkLst>
        </pc:spChg>
        <pc:spChg chg="add del mod">
          <ac:chgData name="R C" userId="880ceca6f18c6644" providerId="LiveId" clId="{B55966AA-80C1-4EDA-BDE1-E0F3DAC9BF77}" dt="2019-06-18T19:51:04.591" v="2849"/>
          <ac:spMkLst>
            <pc:docMk/>
            <pc:sldMk cId="3111976103" sldId="289"/>
            <ac:spMk id="13" creationId="{EFF94DB5-5D4E-4DCC-B6A3-95B2631E28A6}"/>
          </ac:spMkLst>
        </pc:spChg>
        <pc:spChg chg="add mod">
          <ac:chgData name="R C" userId="880ceca6f18c6644" providerId="LiveId" clId="{B55966AA-80C1-4EDA-BDE1-E0F3DAC9BF77}" dt="2019-06-18T19:52:26.494" v="2872" actId="404"/>
          <ac:spMkLst>
            <pc:docMk/>
            <pc:sldMk cId="3111976103" sldId="289"/>
            <ac:spMk id="17" creationId="{A706E3DA-1119-4FEA-91B4-8D63C86A098B}"/>
          </ac:spMkLst>
        </pc:spChg>
        <pc:spChg chg="add mod">
          <ac:chgData name="R C" userId="880ceca6f18c6644" providerId="LiveId" clId="{B55966AA-80C1-4EDA-BDE1-E0F3DAC9BF77}" dt="2019-06-18T19:51:46.661" v="2861" actId="403"/>
          <ac:spMkLst>
            <pc:docMk/>
            <pc:sldMk cId="3111976103" sldId="289"/>
            <ac:spMk id="18" creationId="{E104421C-CA80-4EE6-8C4F-9A5751E82F78}"/>
          </ac:spMkLst>
        </pc:spChg>
        <pc:spChg chg="add">
          <ac:chgData name="R C" userId="880ceca6f18c6644" providerId="LiveId" clId="{B55966AA-80C1-4EDA-BDE1-E0F3DAC9BF77}" dt="2019-06-18T19:48:22.278" v="2840" actId="26606"/>
          <ac:spMkLst>
            <pc:docMk/>
            <pc:sldMk cId="3111976103" sldId="289"/>
            <ac:spMk id="21" creationId="{72257994-BD97-4691-8B89-198A6D2BABDC}"/>
          </ac:spMkLst>
        </pc:spChg>
        <pc:picChg chg="add mod">
          <ac:chgData name="R C" userId="880ceca6f18c6644" providerId="LiveId" clId="{B55966AA-80C1-4EDA-BDE1-E0F3DAC9BF77}" dt="2019-06-18T19:48:22.278" v="2840" actId="26606"/>
          <ac:picMkLst>
            <pc:docMk/>
            <pc:sldMk cId="3111976103" sldId="289"/>
            <ac:picMk id="5" creationId="{7F07D43F-C847-429B-8160-E68279722FDD}"/>
          </ac:picMkLst>
        </pc:picChg>
        <pc:picChg chg="add del mod">
          <ac:chgData name="R C" userId="880ceca6f18c6644" providerId="LiveId" clId="{B55966AA-80C1-4EDA-BDE1-E0F3DAC9BF77}" dt="2019-06-18T19:47:41.880" v="2835" actId="478"/>
          <ac:picMkLst>
            <pc:docMk/>
            <pc:sldMk cId="3111976103" sldId="289"/>
            <ac:picMk id="7" creationId="{B29632AF-4B7F-4C3E-84E1-912B9F828CB9}"/>
          </ac:picMkLst>
        </pc:picChg>
        <pc:picChg chg="add mod">
          <ac:chgData name="R C" userId="880ceca6f18c6644" providerId="LiveId" clId="{B55966AA-80C1-4EDA-BDE1-E0F3DAC9BF77}" dt="2019-06-18T19:48:22.278" v="2840" actId="26606"/>
          <ac:picMkLst>
            <pc:docMk/>
            <pc:sldMk cId="3111976103" sldId="289"/>
            <ac:picMk id="9" creationId="{3DBD50FC-6C1A-475B-A79E-A02570D7C772}"/>
          </ac:picMkLst>
        </pc:picChg>
        <pc:cxnChg chg="add del">
          <ac:chgData name="R C" userId="880ceca6f18c6644" providerId="LiveId" clId="{B55966AA-80C1-4EDA-BDE1-E0F3DAC9BF77}" dt="2019-06-18T19:48:22.278" v="2840" actId="26606"/>
          <ac:cxnSpMkLst>
            <pc:docMk/>
            <pc:sldMk cId="3111976103" sldId="289"/>
            <ac:cxnSpMk id="14" creationId="{7E7C77BC-7138-40B1-A15B-20F57A494629}"/>
          </ac:cxnSpMkLst>
        </pc:cxnChg>
        <pc:cxnChg chg="add del">
          <ac:chgData name="R C" userId="880ceca6f18c6644" providerId="LiveId" clId="{B55966AA-80C1-4EDA-BDE1-E0F3DAC9BF77}" dt="2019-06-18T19:48:22.278" v="2840" actId="26606"/>
          <ac:cxnSpMkLst>
            <pc:docMk/>
            <pc:sldMk cId="3111976103" sldId="289"/>
            <ac:cxnSpMk id="16" creationId="{DB146403-F3D6-484B-B2ED-97F9565D0370}"/>
          </ac:cxnSpMkLst>
        </pc:cxnChg>
      </pc:sldChg>
      <pc:sldChg chg="addSp delSp modSp add modAnim">
        <pc:chgData name="R C" userId="880ceca6f18c6644" providerId="LiveId" clId="{B55966AA-80C1-4EDA-BDE1-E0F3DAC9BF77}" dt="2019-06-19T05:31:32.742" v="4301"/>
        <pc:sldMkLst>
          <pc:docMk/>
          <pc:sldMk cId="895340719" sldId="290"/>
        </pc:sldMkLst>
        <pc:spChg chg="del">
          <ac:chgData name="R C" userId="880ceca6f18c6644" providerId="LiveId" clId="{B55966AA-80C1-4EDA-BDE1-E0F3DAC9BF77}" dt="2019-06-18T19:55:46.221" v="2909" actId="478"/>
          <ac:spMkLst>
            <pc:docMk/>
            <pc:sldMk cId="895340719" sldId="290"/>
            <ac:spMk id="2" creationId="{71FCB861-17D3-459B-8A1E-CAFF40C107E0}"/>
          </ac:spMkLst>
        </pc:spChg>
        <pc:spChg chg="add del">
          <ac:chgData name="R C" userId="880ceca6f18c6644" providerId="LiveId" clId="{B55966AA-80C1-4EDA-BDE1-E0F3DAC9BF77}" dt="2019-06-18T19:58:19.725" v="2916" actId="1032"/>
          <ac:spMkLst>
            <pc:docMk/>
            <pc:sldMk cId="895340719" sldId="290"/>
            <ac:spMk id="3" creationId="{BC59CA5D-A2C0-4228-996F-63CB1AB7B85B}"/>
          </ac:spMkLst>
        </pc:spChg>
        <pc:spChg chg="add del mod">
          <ac:chgData name="R C" userId="880ceca6f18c6644" providerId="LiveId" clId="{B55966AA-80C1-4EDA-BDE1-E0F3DAC9BF77}" dt="2019-06-18T20:08:32.631" v="2993"/>
          <ac:spMkLst>
            <pc:docMk/>
            <pc:sldMk cId="895340719" sldId="290"/>
            <ac:spMk id="18" creationId="{F090B4FD-6D85-4324-AE5D-96525A0831C3}"/>
          </ac:spMkLst>
        </pc:spChg>
        <pc:spChg chg="add mod">
          <ac:chgData name="R C" userId="880ceca6f18c6644" providerId="LiveId" clId="{B55966AA-80C1-4EDA-BDE1-E0F3DAC9BF77}" dt="2019-06-18T20:10:27.696" v="3062" actId="403"/>
          <ac:spMkLst>
            <pc:docMk/>
            <pc:sldMk cId="895340719" sldId="290"/>
            <ac:spMk id="19" creationId="{0423A52F-CC4D-421D-9C1D-8BC5AF8EB8DC}"/>
          </ac:spMkLst>
        </pc:spChg>
        <pc:spChg chg="add mod">
          <ac:chgData name="R C" userId="880ceca6f18c6644" providerId="LiveId" clId="{B55966AA-80C1-4EDA-BDE1-E0F3DAC9BF77}" dt="2019-06-18T20:09:40.097" v="3030" actId="122"/>
          <ac:spMkLst>
            <pc:docMk/>
            <pc:sldMk cId="895340719" sldId="290"/>
            <ac:spMk id="20" creationId="{4BD2E7C9-EDC0-4733-B10B-4B8F0C716441}"/>
          </ac:spMkLst>
        </pc:spChg>
        <pc:graphicFrameChg chg="add del mod">
          <ac:chgData name="R C" userId="880ceca6f18c6644" providerId="LiveId" clId="{B55966AA-80C1-4EDA-BDE1-E0F3DAC9BF77}" dt="2019-06-18T19:58:03.146" v="2915" actId="1032"/>
          <ac:graphicFrameMkLst>
            <pc:docMk/>
            <pc:sldMk cId="895340719" sldId="290"/>
            <ac:graphicFrameMk id="4" creationId="{B1BFEB43-4BCF-4759-B6C1-943880AE21EB}"/>
          </ac:graphicFrameMkLst>
        </pc:graphicFrameChg>
        <pc:graphicFrameChg chg="add del mod">
          <ac:chgData name="R C" userId="880ceca6f18c6644" providerId="LiveId" clId="{B55966AA-80C1-4EDA-BDE1-E0F3DAC9BF77}" dt="2019-06-18T19:57:59.264" v="2913" actId="1032"/>
          <ac:graphicFrameMkLst>
            <pc:docMk/>
            <pc:sldMk cId="895340719" sldId="290"/>
            <ac:graphicFrameMk id="5" creationId="{5FC291D7-AEA1-453C-8570-924A17F46A44}"/>
          </ac:graphicFrameMkLst>
        </pc:graphicFrameChg>
        <pc:graphicFrameChg chg="add mod">
          <ac:chgData name="R C" userId="880ceca6f18c6644" providerId="LiveId" clId="{B55966AA-80C1-4EDA-BDE1-E0F3DAC9BF77}" dt="2019-06-18T20:12:16.177" v="3076" actId="20577"/>
          <ac:graphicFrameMkLst>
            <pc:docMk/>
            <pc:sldMk cId="895340719" sldId="290"/>
            <ac:graphicFrameMk id="6" creationId="{B03FED7B-0A55-477F-BDE9-B0526B8D4D40}"/>
          </ac:graphicFrameMkLst>
        </pc:graphicFrameChg>
        <pc:graphicFrameChg chg="add mod">
          <ac:chgData name="R C" userId="880ceca6f18c6644" providerId="LiveId" clId="{B55966AA-80C1-4EDA-BDE1-E0F3DAC9BF77}" dt="2019-06-18T20:06:47.317" v="2980" actId="13822"/>
          <ac:graphicFrameMkLst>
            <pc:docMk/>
            <pc:sldMk cId="895340719" sldId="290"/>
            <ac:graphicFrameMk id="7" creationId="{0431642C-C3B8-4F27-BC7F-42A708097D93}"/>
          </ac:graphicFrameMkLst>
        </pc:graphicFrameChg>
        <pc:picChg chg="add mod">
          <ac:chgData name="R C" userId="880ceca6f18c6644" providerId="LiveId" clId="{B55966AA-80C1-4EDA-BDE1-E0F3DAC9BF77}" dt="2019-06-18T20:01:59.989" v="2944" actId="1076"/>
          <ac:picMkLst>
            <pc:docMk/>
            <pc:sldMk cId="895340719" sldId="290"/>
            <ac:picMk id="9" creationId="{EF213C2F-C4C8-4DC5-BE68-6797037811D0}"/>
          </ac:picMkLst>
        </pc:picChg>
        <pc:picChg chg="add mod">
          <ac:chgData name="R C" userId="880ceca6f18c6644" providerId="LiveId" clId="{B55966AA-80C1-4EDA-BDE1-E0F3DAC9BF77}" dt="2019-06-18T20:08:12.822" v="2990" actId="1076"/>
          <ac:picMkLst>
            <pc:docMk/>
            <pc:sldMk cId="895340719" sldId="290"/>
            <ac:picMk id="11" creationId="{95ABB7B0-4535-4CFD-BB26-24A93C9FC5FD}"/>
          </ac:picMkLst>
        </pc:picChg>
        <pc:picChg chg="add mod">
          <ac:chgData name="R C" userId="880ceca6f18c6644" providerId="LiveId" clId="{B55966AA-80C1-4EDA-BDE1-E0F3DAC9BF77}" dt="2019-06-18T20:04:49.226" v="2969" actId="1076"/>
          <ac:picMkLst>
            <pc:docMk/>
            <pc:sldMk cId="895340719" sldId="290"/>
            <ac:picMk id="13" creationId="{73554321-15D1-48BE-AEE3-0889C3AEB3E8}"/>
          </ac:picMkLst>
        </pc:picChg>
        <pc:picChg chg="add mod">
          <ac:chgData name="R C" userId="880ceca6f18c6644" providerId="LiveId" clId="{B55966AA-80C1-4EDA-BDE1-E0F3DAC9BF77}" dt="2019-06-18T20:06:25.706" v="2978" actId="14100"/>
          <ac:picMkLst>
            <pc:docMk/>
            <pc:sldMk cId="895340719" sldId="290"/>
            <ac:picMk id="15" creationId="{EA8E727F-CC49-4992-A3CE-5895E9855E2C}"/>
          </ac:picMkLst>
        </pc:picChg>
        <pc:picChg chg="add mod">
          <ac:chgData name="R C" userId="880ceca6f18c6644" providerId="LiveId" clId="{B55966AA-80C1-4EDA-BDE1-E0F3DAC9BF77}" dt="2019-06-18T20:07:59.359" v="2988" actId="1076"/>
          <ac:picMkLst>
            <pc:docMk/>
            <pc:sldMk cId="895340719" sldId="290"/>
            <ac:picMk id="17" creationId="{CCBFBC01-CEAB-4ED5-B1D4-8E63637E3B41}"/>
          </ac:picMkLst>
        </pc:picChg>
        <pc:picChg chg="add mod">
          <ac:chgData name="R C" userId="880ceca6f18c6644" providerId="LiveId" clId="{B55966AA-80C1-4EDA-BDE1-E0F3DAC9BF77}" dt="2019-06-18T20:13:01.062" v="3091" actId="14100"/>
          <ac:picMkLst>
            <pc:docMk/>
            <pc:sldMk cId="895340719" sldId="290"/>
            <ac:picMk id="22" creationId="{8A336989-173F-4E30-AE3B-E80649A9531C}"/>
          </ac:picMkLst>
        </pc:picChg>
        <pc:picChg chg="add mod">
          <ac:chgData name="R C" userId="880ceca6f18c6644" providerId="LiveId" clId="{B55966AA-80C1-4EDA-BDE1-E0F3DAC9BF77}" dt="2019-06-18T20:14:53.226" v="3107" actId="14100"/>
          <ac:picMkLst>
            <pc:docMk/>
            <pc:sldMk cId="895340719" sldId="290"/>
            <ac:picMk id="24" creationId="{007CBC6B-202E-4216-9B8A-B3EDEA78F46C}"/>
          </ac:picMkLst>
        </pc:picChg>
        <pc:picChg chg="add del mod">
          <ac:chgData name="R C" userId="880ceca6f18c6644" providerId="LiveId" clId="{B55966AA-80C1-4EDA-BDE1-E0F3DAC9BF77}" dt="2019-06-18T20:17:53.432" v="3121" actId="478"/>
          <ac:picMkLst>
            <pc:docMk/>
            <pc:sldMk cId="895340719" sldId="290"/>
            <ac:picMk id="26" creationId="{10614368-A357-46CC-822C-E34B3E80F8E5}"/>
          </ac:picMkLst>
        </pc:picChg>
        <pc:picChg chg="add del mod">
          <ac:chgData name="R C" userId="880ceca6f18c6644" providerId="LiveId" clId="{B55966AA-80C1-4EDA-BDE1-E0F3DAC9BF77}" dt="2019-06-18T20:17:53.432" v="3121" actId="478"/>
          <ac:picMkLst>
            <pc:docMk/>
            <pc:sldMk cId="895340719" sldId="290"/>
            <ac:picMk id="28" creationId="{3800C3E1-1327-414A-B58C-6921C865753C}"/>
          </ac:picMkLst>
        </pc:picChg>
        <pc:picChg chg="add del mod">
          <ac:chgData name="R C" userId="880ceca6f18c6644" providerId="LiveId" clId="{B55966AA-80C1-4EDA-BDE1-E0F3DAC9BF77}" dt="2019-06-18T20:17:53.432" v="3121" actId="478"/>
          <ac:picMkLst>
            <pc:docMk/>
            <pc:sldMk cId="895340719" sldId="290"/>
            <ac:picMk id="30" creationId="{8A734749-B8F0-4290-A07E-AB61C370F805}"/>
          </ac:picMkLst>
        </pc:picChg>
        <pc:picChg chg="add mod">
          <ac:chgData name="R C" userId="880ceca6f18c6644" providerId="LiveId" clId="{B55966AA-80C1-4EDA-BDE1-E0F3DAC9BF77}" dt="2019-06-18T20:19:14.301" v="3138" actId="1076"/>
          <ac:picMkLst>
            <pc:docMk/>
            <pc:sldMk cId="895340719" sldId="290"/>
            <ac:picMk id="32" creationId="{82B34013-9B4F-4F04-9E22-15B4CE2F65FA}"/>
          </ac:picMkLst>
        </pc:picChg>
        <pc:picChg chg="add mod">
          <ac:chgData name="R C" userId="880ceca6f18c6644" providerId="LiveId" clId="{B55966AA-80C1-4EDA-BDE1-E0F3DAC9BF77}" dt="2019-06-18T20:19:00.187" v="3136" actId="1076"/>
          <ac:picMkLst>
            <pc:docMk/>
            <pc:sldMk cId="895340719" sldId="290"/>
            <ac:picMk id="34" creationId="{B51E7A37-4BE4-4A6C-8859-0B11CABD4762}"/>
          </ac:picMkLst>
        </pc:picChg>
        <pc:picChg chg="add mod">
          <ac:chgData name="R C" userId="880ceca6f18c6644" providerId="LiveId" clId="{B55966AA-80C1-4EDA-BDE1-E0F3DAC9BF77}" dt="2019-06-18T20:18:47.908" v="3134" actId="1076"/>
          <ac:picMkLst>
            <pc:docMk/>
            <pc:sldMk cId="895340719" sldId="290"/>
            <ac:picMk id="36" creationId="{99F02F0A-0026-4052-8ECD-2FA1989E0F15}"/>
          </ac:picMkLst>
        </pc:picChg>
      </pc:sldChg>
      <pc:sldChg chg="addSp delSp modSp add mod modTransition setBg modAnim">
        <pc:chgData name="R C" userId="880ceca6f18c6644" providerId="LiveId" clId="{B55966AA-80C1-4EDA-BDE1-E0F3DAC9BF77}" dt="2019-06-20T08:23:20.836" v="8011" actId="20577"/>
        <pc:sldMkLst>
          <pc:docMk/>
          <pc:sldMk cId="2932578611" sldId="291"/>
        </pc:sldMkLst>
        <pc:spChg chg="del">
          <ac:chgData name="R C" userId="880ceca6f18c6644" providerId="LiveId" clId="{B55966AA-80C1-4EDA-BDE1-E0F3DAC9BF77}" dt="2019-06-18T20:29:43.190" v="3147" actId="478"/>
          <ac:spMkLst>
            <pc:docMk/>
            <pc:sldMk cId="2932578611" sldId="291"/>
            <ac:spMk id="2" creationId="{FE433AF6-1B54-48F4-AAA4-B54E886D31D2}"/>
          </ac:spMkLst>
        </pc:spChg>
        <pc:spChg chg="del">
          <ac:chgData name="R C" userId="880ceca6f18c6644" providerId="LiveId" clId="{B55966AA-80C1-4EDA-BDE1-E0F3DAC9BF77}" dt="2019-06-18T20:28:35.547" v="3142" actId="1957"/>
          <ac:spMkLst>
            <pc:docMk/>
            <pc:sldMk cId="2932578611" sldId="291"/>
            <ac:spMk id="3" creationId="{6C56FBAA-25D4-4B43-9FD8-DD9FE9B42094}"/>
          </ac:spMkLst>
        </pc:spChg>
        <pc:spChg chg="add del mod">
          <ac:chgData name="R C" userId="880ceca6f18c6644" providerId="LiveId" clId="{B55966AA-80C1-4EDA-BDE1-E0F3DAC9BF77}" dt="2019-06-18T20:29:32.456" v="3145"/>
          <ac:spMkLst>
            <pc:docMk/>
            <pc:sldMk cId="2932578611" sldId="291"/>
            <ac:spMk id="7" creationId="{E06FF189-D6E2-422C-BDF5-430E685B3337}"/>
          </ac:spMkLst>
        </pc:spChg>
        <pc:spChg chg="add del mod">
          <ac:chgData name="R C" userId="880ceca6f18c6644" providerId="LiveId" clId="{B55966AA-80C1-4EDA-BDE1-E0F3DAC9BF77}" dt="2019-06-18T20:31:40.761" v="3163" actId="478"/>
          <ac:spMkLst>
            <pc:docMk/>
            <pc:sldMk cId="2932578611" sldId="291"/>
            <ac:spMk id="8" creationId="{2C00EDC5-77E4-4919-A25A-7D1B450A7C2C}"/>
          </ac:spMkLst>
        </pc:spChg>
        <pc:spChg chg="add del mod">
          <ac:chgData name="R C" userId="880ceca6f18c6644" providerId="LiveId" clId="{B55966AA-80C1-4EDA-BDE1-E0F3DAC9BF77}" dt="2019-06-18T20:31:39.427" v="3161" actId="478"/>
          <ac:spMkLst>
            <pc:docMk/>
            <pc:sldMk cId="2932578611" sldId="291"/>
            <ac:spMk id="9" creationId="{C46F180B-2B0C-4B32-81B7-41C089845391}"/>
          </ac:spMkLst>
        </pc:spChg>
        <pc:spChg chg="add mod">
          <ac:chgData name="R C" userId="880ceca6f18c6644" providerId="LiveId" clId="{B55966AA-80C1-4EDA-BDE1-E0F3DAC9BF77}" dt="2019-06-18T20:41:45.668" v="3267" actId="1076"/>
          <ac:spMkLst>
            <pc:docMk/>
            <pc:sldMk cId="2932578611" sldId="291"/>
            <ac:spMk id="11" creationId="{21A3E600-B0A3-46D2-BD72-1148602CDEE1}"/>
          </ac:spMkLst>
        </pc:spChg>
        <pc:spChg chg="add mod">
          <ac:chgData name="R C" userId="880ceca6f18c6644" providerId="LiveId" clId="{B55966AA-80C1-4EDA-BDE1-E0F3DAC9BF77}" dt="2019-06-20T08:23:20.836" v="8011" actId="20577"/>
          <ac:spMkLst>
            <pc:docMk/>
            <pc:sldMk cId="2932578611" sldId="291"/>
            <ac:spMk id="12" creationId="{728FE564-D240-47EE-AF88-3EECA42CE948}"/>
          </ac:spMkLst>
        </pc:spChg>
        <pc:spChg chg="add mod">
          <ac:chgData name="R C" userId="880ceca6f18c6644" providerId="LiveId" clId="{B55966AA-80C1-4EDA-BDE1-E0F3DAC9BF77}" dt="2019-06-18T21:01:10.856" v="3592" actId="1076"/>
          <ac:spMkLst>
            <pc:docMk/>
            <pc:sldMk cId="2932578611" sldId="291"/>
            <ac:spMk id="13" creationId="{3FD3D0DE-CE51-4503-97D7-ADF8B0311B94}"/>
          </ac:spMkLst>
        </pc:spChg>
        <pc:spChg chg="add mod">
          <ac:chgData name="R C" userId="880ceca6f18c6644" providerId="LiveId" clId="{B55966AA-80C1-4EDA-BDE1-E0F3DAC9BF77}" dt="2019-06-18T20:47:24.025" v="3357" actId="1076"/>
          <ac:spMkLst>
            <pc:docMk/>
            <pc:sldMk cId="2932578611" sldId="291"/>
            <ac:spMk id="14" creationId="{13322BB4-CDB3-408B-9FCC-B93CBD737026}"/>
          </ac:spMkLst>
        </pc:spChg>
        <pc:spChg chg="add mod">
          <ac:chgData name="R C" userId="880ceca6f18c6644" providerId="LiveId" clId="{B55966AA-80C1-4EDA-BDE1-E0F3DAC9BF77}" dt="2019-06-18T20:46:30.721" v="3353" actId="1076"/>
          <ac:spMkLst>
            <pc:docMk/>
            <pc:sldMk cId="2932578611" sldId="291"/>
            <ac:spMk id="15" creationId="{33F4758A-8838-44BD-9CA5-3CDF716DF0EB}"/>
          </ac:spMkLst>
        </pc:spChg>
        <pc:spChg chg="add mod">
          <ac:chgData name="R C" userId="880ceca6f18c6644" providerId="LiveId" clId="{B55966AA-80C1-4EDA-BDE1-E0F3DAC9BF77}" dt="2019-06-18T20:48:30.931" v="3380" actId="1076"/>
          <ac:spMkLst>
            <pc:docMk/>
            <pc:sldMk cId="2932578611" sldId="291"/>
            <ac:spMk id="16" creationId="{7816C0C4-8F76-4B89-8B71-D8217D8C403C}"/>
          </ac:spMkLst>
        </pc:spChg>
        <pc:spChg chg="add mod">
          <ac:chgData name="R C" userId="880ceca6f18c6644" providerId="LiveId" clId="{B55966AA-80C1-4EDA-BDE1-E0F3DAC9BF77}" dt="2019-06-18T20:50:05.635" v="3409" actId="1076"/>
          <ac:spMkLst>
            <pc:docMk/>
            <pc:sldMk cId="2932578611" sldId="291"/>
            <ac:spMk id="17" creationId="{717A8CCA-CFDB-4AEB-A96A-F5BCC6982999}"/>
          </ac:spMkLst>
        </pc:spChg>
        <pc:spChg chg="add mod">
          <ac:chgData name="R C" userId="880ceca6f18c6644" providerId="LiveId" clId="{B55966AA-80C1-4EDA-BDE1-E0F3DAC9BF77}" dt="2019-06-18T20:52:23.592" v="3458" actId="20577"/>
          <ac:spMkLst>
            <pc:docMk/>
            <pc:sldMk cId="2932578611" sldId="291"/>
            <ac:spMk id="18" creationId="{56960793-4BF3-4E94-8FC8-1DC52D833FB6}"/>
          </ac:spMkLst>
        </pc:spChg>
        <pc:spChg chg="add mod">
          <ac:chgData name="R C" userId="880ceca6f18c6644" providerId="LiveId" clId="{B55966AA-80C1-4EDA-BDE1-E0F3DAC9BF77}" dt="2019-06-18T20:55:16.188" v="3469" actId="688"/>
          <ac:spMkLst>
            <pc:docMk/>
            <pc:sldMk cId="2932578611" sldId="291"/>
            <ac:spMk id="19" creationId="{E83DD0EA-46DE-4581-85BE-A12DE18C8E7B}"/>
          </ac:spMkLst>
        </pc:spChg>
        <pc:spChg chg="add mod">
          <ac:chgData name="R C" userId="880ceca6f18c6644" providerId="LiveId" clId="{B55966AA-80C1-4EDA-BDE1-E0F3DAC9BF77}" dt="2019-06-18T21:02:15.206" v="3613" actId="1076"/>
          <ac:spMkLst>
            <pc:docMk/>
            <pc:sldMk cId="2932578611" sldId="291"/>
            <ac:spMk id="20" creationId="{E9FC8018-97D2-4776-941B-BB33BCB6D58F}"/>
          </ac:spMkLst>
        </pc:spChg>
        <pc:spChg chg="add mod">
          <ac:chgData name="R C" userId="880ceca6f18c6644" providerId="LiveId" clId="{B55966AA-80C1-4EDA-BDE1-E0F3DAC9BF77}" dt="2019-06-18T21:02:33.498" v="3616" actId="1076"/>
          <ac:spMkLst>
            <pc:docMk/>
            <pc:sldMk cId="2932578611" sldId="291"/>
            <ac:spMk id="21" creationId="{3537FA12-C372-4962-A7A0-D5F8BE634D83}"/>
          </ac:spMkLst>
        </pc:spChg>
        <pc:spChg chg="add mod">
          <ac:chgData name="R C" userId="880ceca6f18c6644" providerId="LiveId" clId="{B55966AA-80C1-4EDA-BDE1-E0F3DAC9BF77}" dt="2019-06-18T21:01:55.339" v="3610" actId="20577"/>
          <ac:spMkLst>
            <pc:docMk/>
            <pc:sldMk cId="2932578611" sldId="291"/>
            <ac:spMk id="22" creationId="{BCEE9BD2-1008-4349-A7B2-FB622F840D96}"/>
          </ac:spMkLst>
        </pc:spChg>
        <pc:spChg chg="add mod">
          <ac:chgData name="R C" userId="880ceca6f18c6644" providerId="LiveId" clId="{B55966AA-80C1-4EDA-BDE1-E0F3DAC9BF77}" dt="2019-06-18T21:01:40.076" v="3595" actId="1076"/>
          <ac:spMkLst>
            <pc:docMk/>
            <pc:sldMk cId="2932578611" sldId="291"/>
            <ac:spMk id="23" creationId="{34ACE14E-7F98-41E4-A52F-518645AB6D04}"/>
          </ac:spMkLst>
        </pc:spChg>
        <pc:spChg chg="add mod">
          <ac:chgData name="R C" userId="880ceca6f18c6644" providerId="LiveId" clId="{B55966AA-80C1-4EDA-BDE1-E0F3DAC9BF77}" dt="2019-06-18T21:00:32.118" v="3589" actId="1076"/>
          <ac:spMkLst>
            <pc:docMk/>
            <pc:sldMk cId="2932578611" sldId="291"/>
            <ac:spMk id="24" creationId="{077E0E8F-5EDC-4336-AD98-F10A91D9C034}"/>
          </ac:spMkLst>
        </pc:spChg>
        <pc:spChg chg="add mod">
          <ac:chgData name="R C" userId="880ceca6f18c6644" providerId="LiveId" clId="{B55966AA-80C1-4EDA-BDE1-E0F3DAC9BF77}" dt="2019-06-19T05:16:39.924" v="4162" actId="122"/>
          <ac:spMkLst>
            <pc:docMk/>
            <pc:sldMk cId="2932578611" sldId="291"/>
            <ac:spMk id="25" creationId="{06291471-CB83-4E63-9B74-8235F629F18A}"/>
          </ac:spMkLst>
        </pc:spChg>
        <pc:graphicFrameChg chg="add del mod">
          <ac:chgData name="R C" userId="880ceca6f18c6644" providerId="LiveId" clId="{B55966AA-80C1-4EDA-BDE1-E0F3DAC9BF77}" dt="2019-06-18T20:28:55.348" v="3143" actId="478"/>
          <ac:graphicFrameMkLst>
            <pc:docMk/>
            <pc:sldMk cId="2932578611" sldId="291"/>
            <ac:graphicFrameMk id="6" creationId="{315358E8-14FE-4534-A54E-4E9AF65A51E4}"/>
          </ac:graphicFrameMkLst>
        </pc:graphicFrameChg>
        <pc:graphicFrameChg chg="add mod">
          <ac:chgData name="R C" userId="880ceca6f18c6644" providerId="LiveId" clId="{B55966AA-80C1-4EDA-BDE1-E0F3DAC9BF77}" dt="2019-06-18T20:57:40.220" v="3485"/>
          <ac:graphicFrameMkLst>
            <pc:docMk/>
            <pc:sldMk cId="2932578611" sldId="291"/>
            <ac:graphicFrameMk id="10" creationId="{557FD3EE-A4ED-4E92-B21E-9ECF72475B44}"/>
          </ac:graphicFrameMkLst>
        </pc:graphicFrameChg>
      </pc:sldChg>
      <pc:sldChg chg="addSp delSp modSp add modAnim">
        <pc:chgData name="R C" userId="880ceca6f18c6644" providerId="LiveId" clId="{B55966AA-80C1-4EDA-BDE1-E0F3DAC9BF77}" dt="2019-06-20T08:40:01.144" v="8021" actId="20577"/>
        <pc:sldMkLst>
          <pc:docMk/>
          <pc:sldMk cId="830183465" sldId="292"/>
        </pc:sldMkLst>
        <pc:spChg chg="mod">
          <ac:chgData name="R C" userId="880ceca6f18c6644" providerId="LiveId" clId="{B55966AA-80C1-4EDA-BDE1-E0F3DAC9BF77}" dt="2019-06-18T21:19:09.075" v="3894" actId="20577"/>
          <ac:spMkLst>
            <pc:docMk/>
            <pc:sldMk cId="830183465" sldId="292"/>
            <ac:spMk id="2" creationId="{3B27DC25-1AB5-4E21-9C04-2059BEE02962}"/>
          </ac:spMkLst>
        </pc:spChg>
        <pc:spChg chg="add del mod">
          <ac:chgData name="R C" userId="880ceca6f18c6644" providerId="LiveId" clId="{B55966AA-80C1-4EDA-BDE1-E0F3DAC9BF77}" dt="2019-06-19T15:53:09.287" v="5976"/>
          <ac:spMkLst>
            <pc:docMk/>
            <pc:sldMk cId="830183465" sldId="292"/>
            <ac:spMk id="3" creationId="{285EDF49-3401-498C-A19B-704D6B634684}"/>
          </ac:spMkLst>
        </pc:spChg>
        <pc:spChg chg="del">
          <ac:chgData name="R C" userId="880ceca6f18c6644" providerId="LiveId" clId="{B55966AA-80C1-4EDA-BDE1-E0F3DAC9BF77}" dt="2019-06-18T21:06:36.062" v="3637" actId="1032"/>
          <ac:spMkLst>
            <pc:docMk/>
            <pc:sldMk cId="830183465" sldId="292"/>
            <ac:spMk id="3" creationId="{DE948F98-9D27-4705-903C-3470E568C8D0}"/>
          </ac:spMkLst>
        </pc:spChg>
        <pc:spChg chg="add del mod">
          <ac:chgData name="R C" userId="880ceca6f18c6644" providerId="LiveId" clId="{B55966AA-80C1-4EDA-BDE1-E0F3DAC9BF77}" dt="2019-06-19T16:04:47.503" v="6143" actId="478"/>
          <ac:spMkLst>
            <pc:docMk/>
            <pc:sldMk cId="830183465" sldId="292"/>
            <ac:spMk id="6" creationId="{630FB609-D387-4437-BEEA-C1DFF9F26EFB}"/>
          </ac:spMkLst>
        </pc:spChg>
        <pc:spChg chg="add del mod">
          <ac:chgData name="R C" userId="880ceca6f18c6644" providerId="LiveId" clId="{B55966AA-80C1-4EDA-BDE1-E0F3DAC9BF77}" dt="2019-06-19T16:06:49.408" v="6197"/>
          <ac:spMkLst>
            <pc:docMk/>
            <pc:sldMk cId="830183465" sldId="292"/>
            <ac:spMk id="7" creationId="{4A4D0893-15A0-4A02-83E4-7C30E4DA3B50}"/>
          </ac:spMkLst>
        </pc:spChg>
        <pc:spChg chg="mod">
          <ac:chgData name="R C" userId="880ceca6f18c6644" providerId="LiveId" clId="{B55966AA-80C1-4EDA-BDE1-E0F3DAC9BF77}" dt="2019-06-19T16:14:25.263" v="6296" actId="1076"/>
          <ac:spMkLst>
            <pc:docMk/>
            <pc:sldMk cId="830183465" sldId="292"/>
            <ac:spMk id="11" creationId="{6FE73ACB-5D8E-4C54-A842-58BAAA93076F}"/>
          </ac:spMkLst>
        </pc:spChg>
        <pc:spChg chg="mod">
          <ac:chgData name="R C" userId="880ceca6f18c6644" providerId="LiveId" clId="{B55966AA-80C1-4EDA-BDE1-E0F3DAC9BF77}" dt="2019-06-19T16:14:24.668" v="6294" actId="1076"/>
          <ac:spMkLst>
            <pc:docMk/>
            <pc:sldMk cId="830183465" sldId="292"/>
            <ac:spMk id="13" creationId="{B29C41E6-95C7-4BC9-B5B4-A856D71F73D6}"/>
          </ac:spMkLst>
        </pc:spChg>
        <pc:spChg chg="mod">
          <ac:chgData name="R C" userId="880ceca6f18c6644" providerId="LiveId" clId="{B55966AA-80C1-4EDA-BDE1-E0F3DAC9BF77}" dt="2019-06-19T16:14:24.941" v="6295" actId="1076"/>
          <ac:spMkLst>
            <pc:docMk/>
            <pc:sldMk cId="830183465" sldId="292"/>
            <ac:spMk id="14" creationId="{82761B3F-1046-4F58-8435-936907B8C28A}"/>
          </ac:spMkLst>
        </pc:spChg>
        <pc:spChg chg="add del mod">
          <ac:chgData name="R C" userId="880ceca6f18c6644" providerId="LiveId" clId="{B55966AA-80C1-4EDA-BDE1-E0F3DAC9BF77}" dt="2019-06-19T16:20:52.110" v="6380"/>
          <ac:spMkLst>
            <pc:docMk/>
            <pc:sldMk cId="830183465" sldId="292"/>
            <ac:spMk id="17" creationId="{A3C8F5BE-495A-421C-9C6F-79291D2F5F06}"/>
          </ac:spMkLst>
        </pc:spChg>
        <pc:spChg chg="add del mod">
          <ac:chgData name="R C" userId="880ceca6f18c6644" providerId="LiveId" clId="{B55966AA-80C1-4EDA-BDE1-E0F3DAC9BF77}" dt="2019-06-19T16:05:09.237" v="6157"/>
          <ac:spMkLst>
            <pc:docMk/>
            <pc:sldMk cId="830183465" sldId="292"/>
            <ac:spMk id="26" creationId="{A24495D2-2D9D-497D-8648-777457AA9414}"/>
          </ac:spMkLst>
        </pc:spChg>
        <pc:grpChg chg="mod">
          <ac:chgData name="R C" userId="880ceca6f18c6644" providerId="LiveId" clId="{B55966AA-80C1-4EDA-BDE1-E0F3DAC9BF77}" dt="2019-06-18T21:10:31.522" v="3668" actId="18245"/>
          <ac:grpSpMkLst>
            <pc:docMk/>
            <pc:sldMk cId="830183465" sldId="292"/>
            <ac:grpSpMk id="6" creationId="{5C42DED2-D0F7-4A08-B509-6A366A29CFF7}"/>
          </ac:grpSpMkLst>
        </pc:grpChg>
        <pc:grpChg chg="mod">
          <ac:chgData name="R C" userId="880ceca6f18c6644" providerId="LiveId" clId="{B55966AA-80C1-4EDA-BDE1-E0F3DAC9BF77}" dt="2019-06-19T16:14:25.593" v="6297" actId="18245"/>
          <ac:grpSpMkLst>
            <pc:docMk/>
            <pc:sldMk cId="830183465" sldId="292"/>
            <ac:grpSpMk id="8" creationId="{6548BF68-AEEE-4568-B4FA-1865A0AFC365}"/>
          </ac:grpSpMkLst>
        </pc:grpChg>
        <pc:graphicFrameChg chg="add del mod">
          <ac:chgData name="R C" userId="880ceca6f18c6644" providerId="LiveId" clId="{B55966AA-80C1-4EDA-BDE1-E0F3DAC9BF77}" dt="2019-06-20T08:40:01.144" v="8021" actId="20577"/>
          <ac:graphicFrameMkLst>
            <pc:docMk/>
            <pc:sldMk cId="830183465" sldId="292"/>
            <ac:graphicFrameMk id="4" creationId="{9662AA8D-10BC-4CA5-A8CF-A1832023C79E}"/>
          </ac:graphicFrameMkLst>
        </pc:graphicFrameChg>
        <pc:graphicFrameChg chg="add del mod">
          <ac:chgData name="R C" userId="880ceca6f18c6644" providerId="LiveId" clId="{B55966AA-80C1-4EDA-BDE1-E0F3DAC9BF77}" dt="2019-06-19T16:19:01.441" v="6372" actId="12090"/>
          <ac:graphicFrameMkLst>
            <pc:docMk/>
            <pc:sldMk cId="830183465" sldId="292"/>
            <ac:graphicFrameMk id="5" creationId="{B40D66ED-6369-42F4-B9F7-F7F1A8E79961}"/>
          </ac:graphicFrameMkLst>
        </pc:graphicFrameChg>
        <pc:graphicFrameChg chg="add del mod">
          <ac:chgData name="R C" userId="880ceca6f18c6644" providerId="LiveId" clId="{B55966AA-80C1-4EDA-BDE1-E0F3DAC9BF77}" dt="2019-06-19T16:20:51.620" v="6379"/>
          <ac:graphicFrameMkLst>
            <pc:docMk/>
            <pc:sldMk cId="830183465" sldId="292"/>
            <ac:graphicFrameMk id="20" creationId="{6ECBB9A7-278C-40E9-9367-50389F64E316}"/>
          </ac:graphicFrameMkLst>
        </pc:graphicFrameChg>
        <pc:graphicFrameChg chg="add del mod">
          <ac:chgData name="R C" userId="880ceca6f18c6644" providerId="LiveId" clId="{B55966AA-80C1-4EDA-BDE1-E0F3DAC9BF77}" dt="2019-06-19T16:08:34.259" v="6203" actId="478"/>
          <ac:graphicFrameMkLst>
            <pc:docMk/>
            <pc:sldMk cId="830183465" sldId="292"/>
            <ac:graphicFrameMk id="25" creationId="{6EDC6E09-A0DC-45D4-8252-C65EE55A8E83}"/>
          </ac:graphicFrameMkLst>
        </pc:graphicFrameChg>
      </pc:sldChg>
      <pc:sldChg chg="addSp delSp modSp add mod ord modTransition setBg modAnim">
        <pc:chgData name="R C" userId="880ceca6f18c6644" providerId="LiveId" clId="{B55966AA-80C1-4EDA-BDE1-E0F3DAC9BF77}" dt="2019-06-19T15:16:21.872" v="5620"/>
        <pc:sldMkLst>
          <pc:docMk/>
          <pc:sldMk cId="3772501463" sldId="293"/>
        </pc:sldMkLst>
        <pc:spChg chg="mod">
          <ac:chgData name="R C" userId="880ceca6f18c6644" providerId="LiveId" clId="{B55966AA-80C1-4EDA-BDE1-E0F3DAC9BF77}" dt="2019-06-19T14:52:30.240" v="5058" actId="20577"/>
          <ac:spMkLst>
            <pc:docMk/>
            <pc:sldMk cId="3772501463" sldId="293"/>
            <ac:spMk id="2" creationId="{5118EC34-D716-4EAD-907C-61D20D9DE3C9}"/>
          </ac:spMkLst>
        </pc:spChg>
        <pc:spChg chg="del">
          <ac:chgData name="R C" userId="880ceca6f18c6644" providerId="LiveId" clId="{B55966AA-80C1-4EDA-BDE1-E0F3DAC9BF77}" dt="2019-06-19T14:51:48.432" v="5055"/>
          <ac:spMkLst>
            <pc:docMk/>
            <pc:sldMk cId="3772501463" sldId="293"/>
            <ac:spMk id="3" creationId="{B49E4ECA-164C-4C13-A6B2-E843330EAFD8}"/>
          </ac:spMkLst>
        </pc:spChg>
        <pc:spChg chg="add">
          <ac:chgData name="R C" userId="880ceca6f18c6644" providerId="LiveId" clId="{B55966AA-80C1-4EDA-BDE1-E0F3DAC9BF77}" dt="2019-06-19T14:52:12.755" v="5056" actId="26606"/>
          <ac:spMkLst>
            <pc:docMk/>
            <pc:sldMk cId="3772501463" sldId="293"/>
            <ac:spMk id="9" creationId="{876248C8-0720-48AB-91BA-5F530BB41E5E}"/>
          </ac:spMkLst>
        </pc:spChg>
        <pc:spChg chg="add">
          <ac:chgData name="R C" userId="880ceca6f18c6644" providerId="LiveId" clId="{B55966AA-80C1-4EDA-BDE1-E0F3DAC9BF77}" dt="2019-06-19T14:52:12.755" v="5056" actId="26606"/>
          <ac:spMkLst>
            <pc:docMk/>
            <pc:sldMk cId="3772501463" sldId="293"/>
            <ac:spMk id="11" creationId="{523BEDA7-D0B8-4802-8168-92452653BC9F}"/>
          </ac:spMkLst>
        </pc:spChg>
        <pc:spChg chg="add">
          <ac:chgData name="R C" userId="880ceca6f18c6644" providerId="LiveId" clId="{B55966AA-80C1-4EDA-BDE1-E0F3DAC9BF77}" dt="2019-06-19T14:52:12.755" v="5056" actId="26606"/>
          <ac:spMkLst>
            <pc:docMk/>
            <pc:sldMk cId="3772501463" sldId="293"/>
            <ac:spMk id="13" creationId="{D2EFF34B-7B1A-4F9D-8CEE-A40962BC7C21}"/>
          </ac:spMkLst>
        </pc:spChg>
        <pc:graphicFrameChg chg="add mod">
          <ac:chgData name="R C" userId="880ceca6f18c6644" providerId="LiveId" clId="{B55966AA-80C1-4EDA-BDE1-E0F3DAC9BF77}" dt="2019-06-19T14:52:12.755" v="5056" actId="26606"/>
          <ac:graphicFrameMkLst>
            <pc:docMk/>
            <pc:sldMk cId="3772501463" sldId="293"/>
            <ac:graphicFrameMk id="4" creationId="{59FB7938-6E0A-4CF2-9BE2-00887ABFAC51}"/>
          </ac:graphicFrameMkLst>
        </pc:graphicFrameChg>
      </pc:sldChg>
      <pc:sldChg chg="add del">
        <pc:chgData name="R C" userId="880ceca6f18c6644" providerId="LiveId" clId="{B55966AA-80C1-4EDA-BDE1-E0F3DAC9BF77}" dt="2019-06-19T05:27:33.847" v="4287" actId="2696"/>
        <pc:sldMkLst>
          <pc:docMk/>
          <pc:sldMk cId="3842629079" sldId="294"/>
        </pc:sldMkLst>
      </pc:sldChg>
      <pc:sldChg chg="addSp delSp modSp add mod setBg modAnim">
        <pc:chgData name="R C" userId="880ceca6f18c6644" providerId="LiveId" clId="{B55966AA-80C1-4EDA-BDE1-E0F3DAC9BF77}" dt="2019-06-20T04:58:32.477" v="7726" actId="20577"/>
        <pc:sldMkLst>
          <pc:docMk/>
          <pc:sldMk cId="3426049918" sldId="295"/>
        </pc:sldMkLst>
        <pc:spChg chg="mod">
          <ac:chgData name="R C" userId="880ceca6f18c6644" providerId="LiveId" clId="{B55966AA-80C1-4EDA-BDE1-E0F3DAC9BF77}" dt="2019-06-19T15:06:57.913" v="5585" actId="26606"/>
          <ac:spMkLst>
            <pc:docMk/>
            <pc:sldMk cId="3426049918" sldId="295"/>
            <ac:spMk id="2" creationId="{09E22CFC-5AD6-47E7-9048-F9A2AD7B2947}"/>
          </ac:spMkLst>
        </pc:spChg>
        <pc:spChg chg="add del mod">
          <ac:chgData name="R C" userId="880ceca6f18c6644" providerId="LiveId" clId="{B55966AA-80C1-4EDA-BDE1-E0F3DAC9BF77}" dt="2019-06-19T15:06:57.913" v="5585" actId="26606"/>
          <ac:spMkLst>
            <pc:docMk/>
            <pc:sldMk cId="3426049918" sldId="295"/>
            <ac:spMk id="3" creationId="{21B945EA-7856-4893-B2DB-4F05907C3D1B}"/>
          </ac:spMkLst>
        </pc:spChg>
        <pc:spChg chg="del">
          <ac:chgData name="R C" userId="880ceca6f18c6644" providerId="LiveId" clId="{B55966AA-80C1-4EDA-BDE1-E0F3DAC9BF77}" dt="2019-06-18T21:24:04.986" v="3945" actId="1032"/>
          <ac:spMkLst>
            <pc:docMk/>
            <pc:sldMk cId="3426049918" sldId="295"/>
            <ac:spMk id="3" creationId="{6D7F99A6-C8F9-4427-84C7-7C2B2E24A7E5}"/>
          </ac:spMkLst>
        </pc:spChg>
        <pc:spChg chg="add del mod">
          <ac:chgData name="R C" userId="880ceca6f18c6644" providerId="LiveId" clId="{B55966AA-80C1-4EDA-BDE1-E0F3DAC9BF77}" dt="2019-06-19T15:10:35.164" v="5608"/>
          <ac:spMkLst>
            <pc:docMk/>
            <pc:sldMk cId="3426049918" sldId="295"/>
            <ac:spMk id="6" creationId="{8943553F-A7A5-4E64-878A-251322512B1C}"/>
          </ac:spMkLst>
        </pc:spChg>
        <pc:spChg chg="add">
          <ac:chgData name="R C" userId="880ceca6f18c6644" providerId="LiveId" clId="{B55966AA-80C1-4EDA-BDE1-E0F3DAC9BF77}" dt="2019-06-19T15:06:57.913" v="5585" actId="26606"/>
          <ac:spMkLst>
            <pc:docMk/>
            <pc:sldMk cId="3426049918" sldId="295"/>
            <ac:spMk id="10" creationId="{46C2E80F-49A6-4372-B103-219D417A55ED}"/>
          </ac:spMkLst>
        </pc:spChg>
        <pc:graphicFrameChg chg="add del mod">
          <ac:chgData name="R C" userId="880ceca6f18c6644" providerId="LiveId" clId="{B55966AA-80C1-4EDA-BDE1-E0F3DAC9BF77}" dt="2019-06-19T14:55:41.831" v="5061" actId="478"/>
          <ac:graphicFrameMkLst>
            <pc:docMk/>
            <pc:sldMk cId="3426049918" sldId="295"/>
            <ac:graphicFrameMk id="4" creationId="{3665F678-9CBB-4450-A314-4B4D81A2FA3C}"/>
          </ac:graphicFrameMkLst>
        </pc:graphicFrameChg>
        <pc:graphicFrameChg chg="add mod">
          <ac:chgData name="R C" userId="880ceca6f18c6644" providerId="LiveId" clId="{B55966AA-80C1-4EDA-BDE1-E0F3DAC9BF77}" dt="2019-06-20T04:58:32.477" v="7726" actId="20577"/>
          <ac:graphicFrameMkLst>
            <pc:docMk/>
            <pc:sldMk cId="3426049918" sldId="295"/>
            <ac:graphicFrameMk id="5" creationId="{900886B9-690C-4CA8-9ECD-DE7D45A87550}"/>
          </ac:graphicFrameMkLst>
        </pc:graphicFrameChg>
      </pc:sldChg>
      <pc:sldChg chg="addSp delSp modSp add mod setBg setClrOvrMap">
        <pc:chgData name="R C" userId="880ceca6f18c6644" providerId="LiveId" clId="{B55966AA-80C1-4EDA-BDE1-E0F3DAC9BF77}" dt="2019-06-18T21:21:16.895" v="3935" actId="404"/>
        <pc:sldMkLst>
          <pc:docMk/>
          <pc:sldMk cId="2918392462" sldId="296"/>
        </pc:sldMkLst>
        <pc:spChg chg="del">
          <ac:chgData name="R C" userId="880ceca6f18c6644" providerId="LiveId" clId="{B55966AA-80C1-4EDA-BDE1-E0F3DAC9BF77}" dt="2019-06-18T21:19:58.672" v="3899" actId="478"/>
          <ac:spMkLst>
            <pc:docMk/>
            <pc:sldMk cId="2918392462" sldId="296"/>
            <ac:spMk id="2" creationId="{1367733B-B545-4EB3-BCC3-5648614DAE8A}"/>
          </ac:spMkLst>
        </pc:spChg>
        <pc:spChg chg="mod">
          <ac:chgData name="R C" userId="880ceca6f18c6644" providerId="LiveId" clId="{B55966AA-80C1-4EDA-BDE1-E0F3DAC9BF77}" dt="2019-06-18T21:21:16.895" v="3935" actId="404"/>
          <ac:spMkLst>
            <pc:docMk/>
            <pc:sldMk cId="2918392462" sldId="296"/>
            <ac:spMk id="3" creationId="{F38349FC-4592-402A-BABD-D5FC69EC6249}"/>
          </ac:spMkLst>
        </pc:spChg>
        <pc:spChg chg="add del">
          <ac:chgData name="R C" userId="880ceca6f18c6644" providerId="LiveId" clId="{B55966AA-80C1-4EDA-BDE1-E0F3DAC9BF77}" dt="2019-06-18T21:21:03.953" v="3922" actId="26606"/>
          <ac:spMkLst>
            <pc:docMk/>
            <pc:sldMk cId="2918392462" sldId="296"/>
            <ac:spMk id="10" creationId="{AFA67CD3-AB4E-4A7A-BEB8-53C445D8C44E}"/>
          </ac:spMkLst>
        </pc:spChg>
        <pc:spChg chg="add del">
          <ac:chgData name="R C" userId="880ceca6f18c6644" providerId="LiveId" clId="{B55966AA-80C1-4EDA-BDE1-E0F3DAC9BF77}" dt="2019-06-18T21:21:03.953" v="3922" actId="26606"/>
          <ac:spMkLst>
            <pc:docMk/>
            <pc:sldMk cId="2918392462" sldId="296"/>
            <ac:spMk id="14" creationId="{339C8D78-A644-462F-B674-F440635E5353}"/>
          </ac:spMkLst>
        </pc:spChg>
        <pc:spChg chg="add del">
          <ac:chgData name="R C" userId="880ceca6f18c6644" providerId="LiveId" clId="{B55966AA-80C1-4EDA-BDE1-E0F3DAC9BF77}" dt="2019-06-18T21:21:03.929" v="3921" actId="26606"/>
          <ac:spMkLst>
            <pc:docMk/>
            <pc:sldMk cId="2918392462" sldId="296"/>
            <ac:spMk id="19" creationId="{CF62D2A7-8207-488C-9F46-316BA81A16C8}"/>
          </ac:spMkLst>
        </pc:spChg>
        <pc:spChg chg="add del">
          <ac:chgData name="R C" userId="880ceca6f18c6644" providerId="LiveId" clId="{B55966AA-80C1-4EDA-BDE1-E0F3DAC9BF77}" dt="2019-06-18T21:21:03.929" v="3921" actId="26606"/>
          <ac:spMkLst>
            <pc:docMk/>
            <pc:sldMk cId="2918392462" sldId="296"/>
            <ac:spMk id="21" creationId="{52AC6D7F-F068-4E11-BB06-F601D89BB980}"/>
          </ac:spMkLst>
        </pc:spChg>
        <pc:spChg chg="add">
          <ac:chgData name="R C" userId="880ceca6f18c6644" providerId="LiveId" clId="{B55966AA-80C1-4EDA-BDE1-E0F3DAC9BF77}" dt="2019-06-18T21:21:03.953" v="3922" actId="26606"/>
          <ac:spMkLst>
            <pc:docMk/>
            <pc:sldMk cId="2918392462" sldId="296"/>
            <ac:spMk id="23" creationId="{339C8D78-A644-462F-B674-F440635E5353}"/>
          </ac:spMkLst>
        </pc:spChg>
        <pc:spChg chg="add">
          <ac:chgData name="R C" userId="880ceca6f18c6644" providerId="LiveId" clId="{B55966AA-80C1-4EDA-BDE1-E0F3DAC9BF77}" dt="2019-06-18T21:21:03.953" v="3922" actId="26606"/>
          <ac:spMkLst>
            <pc:docMk/>
            <pc:sldMk cId="2918392462" sldId="296"/>
            <ac:spMk id="24" creationId="{AFA67CD3-AB4E-4A7A-BEB8-53C445D8C44E}"/>
          </ac:spMkLst>
        </pc:spChg>
        <pc:picChg chg="add mod ord">
          <ac:chgData name="R C" userId="880ceca6f18c6644" providerId="LiveId" clId="{B55966AA-80C1-4EDA-BDE1-E0F3DAC9BF77}" dt="2019-06-18T21:21:03.929" v="3921" actId="26606"/>
          <ac:picMkLst>
            <pc:docMk/>
            <pc:sldMk cId="2918392462" sldId="296"/>
            <ac:picMk id="7" creationId="{37D1AA35-A956-47A5-9FC0-20E9718CFF77}"/>
          </ac:picMkLst>
        </pc:picChg>
        <pc:picChg chg="add del">
          <ac:chgData name="R C" userId="880ceca6f18c6644" providerId="LiveId" clId="{B55966AA-80C1-4EDA-BDE1-E0F3DAC9BF77}" dt="2019-06-18T21:21:03.953" v="3922" actId="26606"/>
          <ac:picMkLst>
            <pc:docMk/>
            <pc:sldMk cId="2918392462" sldId="296"/>
            <ac:picMk id="12" creationId="{07CF545F-9C2E-4446-97CD-AD92990C2B68}"/>
          </ac:picMkLst>
        </pc:picChg>
        <pc:picChg chg="add">
          <ac:chgData name="R C" userId="880ceca6f18c6644" providerId="LiveId" clId="{B55966AA-80C1-4EDA-BDE1-E0F3DAC9BF77}" dt="2019-06-18T21:21:03.953" v="3922" actId="26606"/>
          <ac:picMkLst>
            <pc:docMk/>
            <pc:sldMk cId="2918392462" sldId="296"/>
            <ac:picMk id="25" creationId="{07CF545F-9C2E-4446-97CD-AD92990C2B68}"/>
          </ac:picMkLst>
        </pc:picChg>
      </pc:sldChg>
      <pc:sldChg chg="addSp delSp modSp add mod setBg modAnim">
        <pc:chgData name="R C" userId="880ceca6f18c6644" providerId="LiveId" clId="{B55966AA-80C1-4EDA-BDE1-E0F3DAC9BF77}" dt="2019-06-20T07:58:05.617" v="8003"/>
        <pc:sldMkLst>
          <pc:docMk/>
          <pc:sldMk cId="816840497" sldId="297"/>
        </pc:sldMkLst>
        <pc:spChg chg="mod">
          <ac:chgData name="R C" userId="880ceca6f18c6644" providerId="LiveId" clId="{B55966AA-80C1-4EDA-BDE1-E0F3DAC9BF77}" dt="2019-06-20T07:55:04.061" v="7846" actId="27636"/>
          <ac:spMkLst>
            <pc:docMk/>
            <pc:sldMk cId="816840497" sldId="297"/>
            <ac:spMk id="2" creationId="{03228C3F-8940-4DF5-A5EB-813185D29442}"/>
          </ac:spMkLst>
        </pc:spChg>
        <pc:spChg chg="add mod">
          <ac:chgData name="R C" userId="880ceca6f18c6644" providerId="LiveId" clId="{B55966AA-80C1-4EDA-BDE1-E0F3DAC9BF77}" dt="2019-06-20T07:57:25.808" v="7999" actId="20577"/>
          <ac:spMkLst>
            <pc:docMk/>
            <pc:sldMk cId="816840497" sldId="297"/>
            <ac:spMk id="3" creationId="{274DA082-2D19-4786-89CD-0BD89E1462BD}"/>
          </ac:spMkLst>
        </pc:spChg>
        <pc:spChg chg="del">
          <ac:chgData name="R C" userId="880ceca6f18c6644" providerId="LiveId" clId="{B55966AA-80C1-4EDA-BDE1-E0F3DAC9BF77}" dt="2019-06-19T05:04:18.086" v="4008"/>
          <ac:spMkLst>
            <pc:docMk/>
            <pc:sldMk cId="816840497" sldId="297"/>
            <ac:spMk id="3" creationId="{301C4F84-44AE-4BF3-954F-29E57861036C}"/>
          </ac:spMkLst>
        </pc:spChg>
        <pc:spChg chg="add">
          <ac:chgData name="R C" userId="880ceca6f18c6644" providerId="LiveId" clId="{B55966AA-80C1-4EDA-BDE1-E0F3DAC9BF77}" dt="2019-06-19T05:04:46.055" v="4009" actId="26606"/>
          <ac:spMkLst>
            <pc:docMk/>
            <pc:sldMk cId="816840497" sldId="297"/>
            <ac:spMk id="9" creationId="{42285737-90EE-47DC-AC80-8AE156B11969}"/>
          </ac:spMkLst>
        </pc:spChg>
        <pc:grpChg chg="add">
          <ac:chgData name="R C" userId="880ceca6f18c6644" providerId="LiveId" clId="{B55966AA-80C1-4EDA-BDE1-E0F3DAC9BF77}" dt="2019-06-19T05:04:46.055" v="4009" actId="26606"/>
          <ac:grpSpMkLst>
            <pc:docMk/>
            <pc:sldMk cId="816840497" sldId="297"/>
            <ac:grpSpMk id="11" creationId="{B57BDC17-F1B3-455F-BBF1-680AA1F25C06}"/>
          </ac:grpSpMkLst>
        </pc:grpChg>
        <pc:graphicFrameChg chg="add mod modGraphic">
          <ac:chgData name="R C" userId="880ceca6f18c6644" providerId="LiveId" clId="{B55966AA-80C1-4EDA-BDE1-E0F3DAC9BF77}" dt="2019-06-19T06:03:28.522" v="4861" actId="14734"/>
          <ac:graphicFrameMkLst>
            <pc:docMk/>
            <pc:sldMk cId="816840497" sldId="297"/>
            <ac:graphicFrameMk id="4" creationId="{1490A02D-A340-4253-AFAB-B5C709CF0EED}"/>
          </ac:graphicFrameMkLst>
        </pc:graphicFrameChg>
      </pc:sldChg>
      <pc:sldChg chg="addSp delSp modSp add mod setBg modAnim">
        <pc:chgData name="R C" userId="880ceca6f18c6644" providerId="LiveId" clId="{B55966AA-80C1-4EDA-BDE1-E0F3DAC9BF77}" dt="2019-06-20T02:37:32.653" v="6889"/>
        <pc:sldMkLst>
          <pc:docMk/>
          <pc:sldMk cId="1373037168" sldId="298"/>
        </pc:sldMkLst>
        <pc:spChg chg="mod">
          <ac:chgData name="R C" userId="880ceca6f18c6644" providerId="LiveId" clId="{B55966AA-80C1-4EDA-BDE1-E0F3DAC9BF77}" dt="2019-06-19T05:10:44.018" v="4082" actId="26606"/>
          <ac:spMkLst>
            <pc:docMk/>
            <pc:sldMk cId="1373037168" sldId="298"/>
            <ac:spMk id="2" creationId="{6AA93B11-38AF-4A7C-9FC0-65622198952E}"/>
          </ac:spMkLst>
        </pc:spChg>
        <pc:spChg chg="del mod">
          <ac:chgData name="R C" userId="880ceca6f18c6644" providerId="LiveId" clId="{B55966AA-80C1-4EDA-BDE1-E0F3DAC9BF77}" dt="2019-06-19T05:10:44.018" v="4082" actId="26606"/>
          <ac:spMkLst>
            <pc:docMk/>
            <pc:sldMk cId="1373037168" sldId="298"/>
            <ac:spMk id="3" creationId="{F43B5E10-56E7-4F95-954D-A349C8C99527}"/>
          </ac:spMkLst>
        </pc:spChg>
        <pc:spChg chg="add del">
          <ac:chgData name="R C" userId="880ceca6f18c6644" providerId="LiveId" clId="{B55966AA-80C1-4EDA-BDE1-E0F3DAC9BF77}" dt="2019-06-19T05:10:44.018" v="4082" actId="26606"/>
          <ac:spMkLst>
            <pc:docMk/>
            <pc:sldMk cId="1373037168" sldId="298"/>
            <ac:spMk id="8" creationId="{CC02DE83-D9C9-418D-AADE-D8724EAFCDE9}"/>
          </ac:spMkLst>
        </pc:spChg>
        <pc:spChg chg="add del">
          <ac:chgData name="R C" userId="880ceca6f18c6644" providerId="LiveId" clId="{B55966AA-80C1-4EDA-BDE1-E0F3DAC9BF77}" dt="2019-06-19T05:10:44.018" v="4082" actId="26606"/>
          <ac:spMkLst>
            <pc:docMk/>
            <pc:sldMk cId="1373037168" sldId="298"/>
            <ac:spMk id="10" creationId="{6722C7E4-9B6F-42C7-973D-BCD39710DCBB}"/>
          </ac:spMkLst>
        </pc:spChg>
        <pc:spChg chg="add">
          <ac:chgData name="R C" userId="880ceca6f18c6644" providerId="LiveId" clId="{B55966AA-80C1-4EDA-BDE1-E0F3DAC9BF77}" dt="2019-06-19T05:10:44.018" v="4082" actId="26606"/>
          <ac:spMkLst>
            <pc:docMk/>
            <pc:sldMk cId="1373037168" sldId="298"/>
            <ac:spMk id="15" creationId="{B547373F-AF2E-4907-B442-9F902B387FD0}"/>
          </ac:spMkLst>
        </pc:spChg>
      </pc:sldChg>
      <pc:sldChg chg="addSp delSp modSp add mod setBg modAnim">
        <pc:chgData name="R C" userId="880ceca6f18c6644" providerId="LiveId" clId="{B55966AA-80C1-4EDA-BDE1-E0F3DAC9BF77}" dt="2019-06-19T05:58:17.187" v="4820"/>
        <pc:sldMkLst>
          <pc:docMk/>
          <pc:sldMk cId="1574212370" sldId="299"/>
        </pc:sldMkLst>
        <pc:spChg chg="mod">
          <ac:chgData name="R C" userId="880ceca6f18c6644" providerId="LiveId" clId="{B55966AA-80C1-4EDA-BDE1-E0F3DAC9BF77}" dt="2019-06-19T05:40:14.716" v="4380" actId="26606"/>
          <ac:spMkLst>
            <pc:docMk/>
            <pc:sldMk cId="1574212370" sldId="299"/>
            <ac:spMk id="2" creationId="{4C46518B-3B92-47F3-864D-C642C8EC24C9}"/>
          </ac:spMkLst>
        </pc:spChg>
        <pc:spChg chg="del">
          <ac:chgData name="R C" userId="880ceca6f18c6644" providerId="LiveId" clId="{B55966AA-80C1-4EDA-BDE1-E0F3DAC9BF77}" dt="2019-06-19T05:35:44.919" v="4307" actId="1032"/>
          <ac:spMkLst>
            <pc:docMk/>
            <pc:sldMk cId="1574212370" sldId="299"/>
            <ac:spMk id="3" creationId="{825E4437-2E82-401A-877E-C45377C0B6AB}"/>
          </ac:spMkLst>
        </pc:spChg>
        <pc:spChg chg="add del mod">
          <ac:chgData name="R C" userId="880ceca6f18c6644" providerId="LiveId" clId="{B55966AA-80C1-4EDA-BDE1-E0F3DAC9BF77}" dt="2019-06-19T05:41:43.222" v="4384"/>
          <ac:spMkLst>
            <pc:docMk/>
            <pc:sldMk cId="1574212370" sldId="299"/>
            <ac:spMk id="5" creationId="{2E5CE1FE-8AC6-42D9-A17D-159ED40036CA}"/>
          </ac:spMkLst>
        </pc:spChg>
        <pc:spChg chg="add mod">
          <ac:chgData name="R C" userId="880ceca6f18c6644" providerId="LiveId" clId="{B55966AA-80C1-4EDA-BDE1-E0F3DAC9BF77}" dt="2019-06-19T05:48:40.970" v="4630" actId="20577"/>
          <ac:spMkLst>
            <pc:docMk/>
            <pc:sldMk cId="1574212370" sldId="299"/>
            <ac:spMk id="6" creationId="{D1EB9197-B9E6-448D-B0AE-13AF7F84A6C5}"/>
          </ac:spMkLst>
        </pc:spChg>
        <pc:spChg chg="add mod">
          <ac:chgData name="R C" userId="880ceca6f18c6644" providerId="LiveId" clId="{B55966AA-80C1-4EDA-BDE1-E0F3DAC9BF77}" dt="2019-06-19T05:54:24.768" v="4719" actId="20577"/>
          <ac:spMkLst>
            <pc:docMk/>
            <pc:sldMk cId="1574212370" sldId="299"/>
            <ac:spMk id="18" creationId="{45AB59D1-587D-4FD0-AD34-C7B6058E3181}"/>
          </ac:spMkLst>
        </pc:spChg>
        <pc:spChg chg="add">
          <ac:chgData name="R C" userId="880ceca6f18c6644" providerId="LiveId" clId="{B55966AA-80C1-4EDA-BDE1-E0F3DAC9BF77}" dt="2019-06-19T05:53:56.334" v="4666"/>
          <ac:spMkLst>
            <pc:docMk/>
            <pc:sldMk cId="1574212370" sldId="299"/>
            <ac:spMk id="19" creationId="{A1100BB3-8D87-49A9-9820-4A585C91CAE8}"/>
          </ac:spMkLst>
        </pc:spChg>
        <pc:spChg chg="add mod">
          <ac:chgData name="R C" userId="880ceca6f18c6644" providerId="LiveId" clId="{B55966AA-80C1-4EDA-BDE1-E0F3DAC9BF77}" dt="2019-06-19T05:55:24.307" v="4763" actId="14100"/>
          <ac:spMkLst>
            <pc:docMk/>
            <pc:sldMk cId="1574212370" sldId="299"/>
            <ac:spMk id="20" creationId="{26E47544-C7EF-45FC-BF66-27607010A7C4}"/>
          </ac:spMkLst>
        </pc:spChg>
        <pc:spChg chg="add mod">
          <ac:chgData name="R C" userId="880ceca6f18c6644" providerId="LiveId" clId="{B55966AA-80C1-4EDA-BDE1-E0F3DAC9BF77}" dt="2019-06-19T05:56:15.982" v="4808" actId="20577"/>
          <ac:spMkLst>
            <pc:docMk/>
            <pc:sldMk cId="1574212370" sldId="299"/>
            <ac:spMk id="21" creationId="{2C63E41F-5B5D-4383-962B-3FD3082222CD}"/>
          </ac:spMkLst>
        </pc:spChg>
        <pc:grpChg chg="add del">
          <ac:chgData name="R C" userId="880ceca6f18c6644" providerId="LiveId" clId="{B55966AA-80C1-4EDA-BDE1-E0F3DAC9BF77}" dt="2019-06-19T05:40:14.716" v="4380" actId="26606"/>
          <ac:grpSpMkLst>
            <pc:docMk/>
            <pc:sldMk cId="1574212370" sldId="299"/>
            <ac:grpSpMk id="9" creationId="{86B9D198-D4E4-4CB6-BEE2-54E9BE6EBFBA}"/>
          </ac:grpSpMkLst>
        </pc:grpChg>
        <pc:graphicFrameChg chg="add mod modGraphic">
          <ac:chgData name="R C" userId="880ceca6f18c6644" providerId="LiveId" clId="{B55966AA-80C1-4EDA-BDE1-E0F3DAC9BF77}" dt="2019-06-19T05:41:04.405" v="4381" actId="1076"/>
          <ac:graphicFrameMkLst>
            <pc:docMk/>
            <pc:sldMk cId="1574212370" sldId="299"/>
            <ac:graphicFrameMk id="4" creationId="{464B9262-9598-44DE-8FEE-93B712A67E68}"/>
          </ac:graphicFrameMkLst>
        </pc:graphicFrameChg>
        <pc:picChg chg="add mod">
          <ac:chgData name="R C" userId="880ceca6f18c6644" providerId="LiveId" clId="{B55966AA-80C1-4EDA-BDE1-E0F3DAC9BF77}" dt="2019-06-19T05:49:42.766" v="4632" actId="1076"/>
          <ac:picMkLst>
            <pc:docMk/>
            <pc:sldMk cId="1574212370" sldId="299"/>
            <ac:picMk id="8" creationId="{C949E1D1-10A4-4D3B-8460-C5519AAF1595}"/>
          </ac:picMkLst>
        </pc:picChg>
        <pc:picChg chg="add mod">
          <ac:chgData name="R C" userId="880ceca6f18c6644" providerId="LiveId" clId="{B55966AA-80C1-4EDA-BDE1-E0F3DAC9BF77}" dt="2019-06-19T05:50:18.677" v="4634" actId="1076"/>
          <ac:picMkLst>
            <pc:docMk/>
            <pc:sldMk cId="1574212370" sldId="299"/>
            <ac:picMk id="13" creationId="{DD65DB66-4745-476C-BD52-38C6F4C0FF08}"/>
          </ac:picMkLst>
        </pc:picChg>
        <pc:picChg chg="add mod">
          <ac:chgData name="R C" userId="880ceca6f18c6644" providerId="LiveId" clId="{B55966AA-80C1-4EDA-BDE1-E0F3DAC9BF77}" dt="2019-06-19T05:51:32.359" v="4636" actId="1076"/>
          <ac:picMkLst>
            <pc:docMk/>
            <pc:sldMk cId="1574212370" sldId="299"/>
            <ac:picMk id="15" creationId="{245A4704-D4C0-4EC9-B687-A5C16A34DC09}"/>
          </ac:picMkLst>
        </pc:picChg>
        <pc:picChg chg="add mod">
          <ac:chgData name="R C" userId="880ceca6f18c6644" providerId="LiveId" clId="{B55966AA-80C1-4EDA-BDE1-E0F3DAC9BF77}" dt="2019-06-19T05:52:27.139" v="4638" actId="1076"/>
          <ac:picMkLst>
            <pc:docMk/>
            <pc:sldMk cId="1574212370" sldId="299"/>
            <ac:picMk id="17" creationId="{C8923211-31E1-44AF-936C-72402C8008B4}"/>
          </ac:picMkLst>
        </pc:picChg>
      </pc:sldChg>
      <pc:sldChg chg="addSp delSp modSp add mod ord setBg modAnim">
        <pc:chgData name="R C" userId="880ceca6f18c6644" providerId="LiveId" clId="{B55966AA-80C1-4EDA-BDE1-E0F3DAC9BF77}" dt="2019-06-20T08:09:50.967" v="8007"/>
        <pc:sldMkLst>
          <pc:docMk/>
          <pc:sldMk cId="3181956420" sldId="300"/>
        </pc:sldMkLst>
        <pc:spChg chg="mod">
          <ac:chgData name="R C" userId="880ceca6f18c6644" providerId="LiveId" clId="{B55966AA-80C1-4EDA-BDE1-E0F3DAC9BF77}" dt="2019-06-19T14:31:39.186" v="5053" actId="2711"/>
          <ac:spMkLst>
            <pc:docMk/>
            <pc:sldMk cId="3181956420" sldId="300"/>
            <ac:spMk id="2" creationId="{5547D294-A7A5-417A-9850-4166BBEF57F2}"/>
          </ac:spMkLst>
        </pc:spChg>
        <pc:spChg chg="del">
          <ac:chgData name="R C" userId="880ceca6f18c6644" providerId="LiveId" clId="{B55966AA-80C1-4EDA-BDE1-E0F3DAC9BF77}" dt="2019-06-19T14:22:35.710" v="4917"/>
          <ac:spMkLst>
            <pc:docMk/>
            <pc:sldMk cId="3181956420" sldId="300"/>
            <ac:spMk id="3" creationId="{1F8C2AEA-257B-4A62-BC17-5D66E8519804}"/>
          </ac:spMkLst>
        </pc:spChg>
        <pc:spChg chg="add mod">
          <ac:chgData name="R C" userId="880ceca6f18c6644" providerId="LiveId" clId="{B55966AA-80C1-4EDA-BDE1-E0F3DAC9BF77}" dt="2019-06-19T14:31:28.288" v="5052" actId="403"/>
          <ac:spMkLst>
            <pc:docMk/>
            <pc:sldMk cId="3181956420" sldId="300"/>
            <ac:spMk id="5" creationId="{89929D7E-B407-41BE-9E00-0D60102490BF}"/>
          </ac:spMkLst>
        </pc:spChg>
        <pc:spChg chg="add">
          <ac:chgData name="R C" userId="880ceca6f18c6644" providerId="LiveId" clId="{B55966AA-80C1-4EDA-BDE1-E0F3DAC9BF77}" dt="2019-06-19T14:22:45.916" v="4918" actId="26606"/>
          <ac:spMkLst>
            <pc:docMk/>
            <pc:sldMk cId="3181956420" sldId="300"/>
            <ac:spMk id="9" creationId="{42285737-90EE-47DC-AC80-8AE156B11969}"/>
          </ac:spMkLst>
        </pc:spChg>
        <pc:grpChg chg="add">
          <ac:chgData name="R C" userId="880ceca6f18c6644" providerId="LiveId" clId="{B55966AA-80C1-4EDA-BDE1-E0F3DAC9BF77}" dt="2019-06-19T14:22:45.916" v="4918" actId="26606"/>
          <ac:grpSpMkLst>
            <pc:docMk/>
            <pc:sldMk cId="3181956420" sldId="300"/>
            <ac:grpSpMk id="11" creationId="{B57BDC17-F1B3-455F-BBF1-680AA1F25C06}"/>
          </ac:grpSpMkLst>
        </pc:grpChg>
        <pc:graphicFrameChg chg="add mod">
          <ac:chgData name="R C" userId="880ceca6f18c6644" providerId="LiveId" clId="{B55966AA-80C1-4EDA-BDE1-E0F3DAC9BF77}" dt="2019-06-19T14:28:52.272" v="4929" actId="2711"/>
          <ac:graphicFrameMkLst>
            <pc:docMk/>
            <pc:sldMk cId="3181956420" sldId="300"/>
            <ac:graphicFrameMk id="4" creationId="{A1763D2F-C028-4D69-A483-D5727414AA53}"/>
          </ac:graphicFrameMkLst>
        </pc:graphicFrameChg>
        <pc:graphicFrameChg chg="add mod">
          <ac:chgData name="R C" userId="880ceca6f18c6644" providerId="LiveId" clId="{B55966AA-80C1-4EDA-BDE1-E0F3DAC9BF77}" dt="2019-06-19T14:28:44.135" v="4928" actId="2711"/>
          <ac:graphicFrameMkLst>
            <pc:docMk/>
            <pc:sldMk cId="3181956420" sldId="300"/>
            <ac:graphicFrameMk id="18" creationId="{0BF1A5ED-B3F7-44D9-AEC9-E7EDD7A262FA}"/>
          </ac:graphicFrameMkLst>
        </pc:graphicFrameChg>
      </pc:sldChg>
      <pc:sldChg chg="addSp delSp modSp add mod setBg modAnim">
        <pc:chgData name="R C" userId="880ceca6f18c6644" providerId="LiveId" clId="{B55966AA-80C1-4EDA-BDE1-E0F3DAC9BF77}" dt="2019-06-19T15:36:00.440" v="5921"/>
        <pc:sldMkLst>
          <pc:docMk/>
          <pc:sldMk cId="854374934" sldId="301"/>
        </pc:sldMkLst>
        <pc:spChg chg="mod">
          <ac:chgData name="R C" userId="880ceca6f18c6644" providerId="LiveId" clId="{B55966AA-80C1-4EDA-BDE1-E0F3DAC9BF77}" dt="2019-06-19T13:52:05.865" v="4912" actId="26606"/>
          <ac:spMkLst>
            <pc:docMk/>
            <pc:sldMk cId="854374934" sldId="301"/>
            <ac:spMk id="2" creationId="{DA63FDEC-1C6B-419E-A603-B24D91BCC22F}"/>
          </ac:spMkLst>
        </pc:spChg>
        <pc:spChg chg="del">
          <ac:chgData name="R C" userId="880ceca6f18c6644" providerId="LiveId" clId="{B55966AA-80C1-4EDA-BDE1-E0F3DAC9BF77}" dt="2019-06-19T13:51:18.618" v="4891"/>
          <ac:spMkLst>
            <pc:docMk/>
            <pc:sldMk cId="854374934" sldId="301"/>
            <ac:spMk id="3" creationId="{3FFB5D0D-BCC7-4532-9D38-B1374F18599A}"/>
          </ac:spMkLst>
        </pc:spChg>
        <pc:spChg chg="add">
          <ac:chgData name="R C" userId="880ceca6f18c6644" providerId="LiveId" clId="{B55966AA-80C1-4EDA-BDE1-E0F3DAC9BF77}" dt="2019-06-19T13:52:05.865" v="4912" actId="26606"/>
          <ac:spMkLst>
            <pc:docMk/>
            <pc:sldMk cId="854374934" sldId="301"/>
            <ac:spMk id="9" creationId="{42285737-90EE-47DC-AC80-8AE156B11969}"/>
          </ac:spMkLst>
        </pc:spChg>
        <pc:grpChg chg="add">
          <ac:chgData name="R C" userId="880ceca6f18c6644" providerId="LiveId" clId="{B55966AA-80C1-4EDA-BDE1-E0F3DAC9BF77}" dt="2019-06-19T13:52:05.865" v="4912" actId="26606"/>
          <ac:grpSpMkLst>
            <pc:docMk/>
            <pc:sldMk cId="854374934" sldId="301"/>
            <ac:grpSpMk id="11" creationId="{B57BDC17-F1B3-455F-BBF1-680AA1F25C06}"/>
          </ac:grpSpMkLst>
        </pc:grpChg>
        <pc:graphicFrameChg chg="add mod modGraphic">
          <ac:chgData name="R C" userId="880ceca6f18c6644" providerId="LiveId" clId="{B55966AA-80C1-4EDA-BDE1-E0F3DAC9BF77}" dt="2019-06-19T15:35:07.875" v="5918" actId="13926"/>
          <ac:graphicFrameMkLst>
            <pc:docMk/>
            <pc:sldMk cId="854374934" sldId="301"/>
            <ac:graphicFrameMk id="4" creationId="{A5E1C8DC-6293-4477-B907-49D332AF7E28}"/>
          </ac:graphicFrameMkLst>
        </pc:graphicFrameChg>
      </pc:sldChg>
      <pc:sldChg chg="addSp delSp modSp add del">
        <pc:chgData name="R C" userId="880ceca6f18c6644" providerId="LiveId" clId="{B55966AA-80C1-4EDA-BDE1-E0F3DAC9BF77}" dt="2019-06-19T15:15:47.865" v="5619" actId="2696"/>
        <pc:sldMkLst>
          <pc:docMk/>
          <pc:sldMk cId="1469802256" sldId="302"/>
        </pc:sldMkLst>
        <pc:spChg chg="del">
          <ac:chgData name="R C" userId="880ceca6f18c6644" providerId="LiveId" clId="{B55966AA-80C1-4EDA-BDE1-E0F3DAC9BF77}" dt="2019-06-19T15:11:28.987" v="5612"/>
          <ac:spMkLst>
            <pc:docMk/>
            <pc:sldMk cId="1469802256" sldId="302"/>
            <ac:spMk id="3" creationId="{F0373392-9A8D-4D12-931B-7B7945910541}"/>
          </ac:spMkLst>
        </pc:spChg>
        <pc:spChg chg="add mod">
          <ac:chgData name="R C" userId="880ceca6f18c6644" providerId="LiveId" clId="{B55966AA-80C1-4EDA-BDE1-E0F3DAC9BF77}" dt="2019-06-19T15:11:28.987" v="5612"/>
          <ac:spMkLst>
            <pc:docMk/>
            <pc:sldMk cId="1469802256" sldId="302"/>
            <ac:spMk id="4" creationId="{A3097F6E-D1E8-4F52-AA33-7BF87C816784}"/>
          </ac:spMkLst>
        </pc:spChg>
      </pc:sldChg>
      <pc:sldChg chg="modSp add del">
        <pc:chgData name="R C" userId="880ceca6f18c6644" providerId="LiveId" clId="{B55966AA-80C1-4EDA-BDE1-E0F3DAC9BF77}" dt="2019-06-20T02:37:15.655" v="6888" actId="2696"/>
        <pc:sldMkLst>
          <pc:docMk/>
          <pc:sldMk cId="2597977228" sldId="302"/>
        </pc:sldMkLst>
        <pc:spChg chg="mod">
          <ac:chgData name="R C" userId="880ceca6f18c6644" providerId="LiveId" clId="{B55966AA-80C1-4EDA-BDE1-E0F3DAC9BF77}" dt="2019-06-19T16:22:15.073" v="6393" actId="20577"/>
          <ac:spMkLst>
            <pc:docMk/>
            <pc:sldMk cId="2597977228" sldId="302"/>
            <ac:spMk id="3" creationId="{B4D957FA-7972-47EB-A8D0-156DFC38A9F9}"/>
          </ac:spMkLst>
        </pc:spChg>
      </pc:sldChg>
    </pc:docChg>
  </pc:docChgLst>
  <pc:docChgLst>
    <pc:chgData name="R C" userId="880ceca6f18c6644" providerId="LiveId" clId="{AC142CF3-1727-483C-9BCC-6C8826110EF9}"/>
    <pc:docChg chg="modSld">
      <pc:chgData name="R C" userId="880ceca6f18c6644" providerId="LiveId" clId="{AC142CF3-1727-483C-9BCC-6C8826110EF9}" dt="2022-09-25T09:44:41.068" v="0" actId="33524"/>
      <pc:docMkLst>
        <pc:docMk/>
      </pc:docMkLst>
      <pc:sldChg chg="modSp">
        <pc:chgData name="R C" userId="880ceca6f18c6644" providerId="LiveId" clId="{AC142CF3-1727-483C-9BCC-6C8826110EF9}" dt="2022-09-25T09:44:41.068" v="0" actId="33524"/>
        <pc:sldMkLst>
          <pc:docMk/>
          <pc:sldMk cId="1164267144" sldId="269"/>
        </pc:sldMkLst>
        <pc:spChg chg="mod">
          <ac:chgData name="R C" userId="880ceca6f18c6644" providerId="LiveId" clId="{AC142CF3-1727-483C-9BCC-6C8826110EF9}" dt="2022-09-25T09:44:41.068" v="0" actId="33524"/>
          <ac:spMkLst>
            <pc:docMk/>
            <pc:sldMk cId="1164267144" sldId="269"/>
            <ac:spMk id="15" creationId="{B1905A34-0FD6-4079-B7B0-8C80AB3B2E0F}"/>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embeddings/oleObject2.bin"/><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embeddings/oleObject3.bin"/></Relationships>
</file>

<file path=ppt/charts/_rels/chart4.xml.rels><?xml version="1.0" encoding="UTF-8" standalone="yes"?>
<Relationships xmlns="http://schemas.openxmlformats.org/package/2006/relationships"><Relationship Id="rId3" Type="http://schemas.openxmlformats.org/officeDocument/2006/relationships/oleObject" Target="../embeddings/oleObject4.bin"/><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embeddings/oleObject5.bin"/><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embeddings/oleObject6.bin"/><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embeddings/oleObject7.bin"/><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baseline="0"/>
              <a:t> </a:t>
            </a:r>
            <a:r>
              <a:rPr lang="en-US" b="1"/>
              <a:t>Investments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dLbls>
          <c:dLblPos val="outEnd"/>
          <c:showLegendKey val="0"/>
          <c:showVal val="1"/>
          <c:showCatName val="0"/>
          <c:showSerName val="0"/>
          <c:showPercent val="0"/>
          <c:showBubbleSize val="0"/>
        </c:dLbls>
        <c:gapWidth val="219"/>
        <c:overlap val="-27"/>
        <c:axId val="621402360"/>
        <c:axId val="621400720"/>
      </c:barChart>
      <c:catAx>
        <c:axId val="62140236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Year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crossAx val="621400720"/>
        <c:crosses val="autoZero"/>
        <c:auto val="1"/>
        <c:lblAlgn val="ctr"/>
        <c:lblOffset val="100"/>
        <c:noMultiLvlLbl val="0"/>
      </c:catAx>
      <c:valAx>
        <c:axId val="621400720"/>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Investments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crossAx val="621402360"/>
        <c:crosses val="autoZero"/>
        <c:crossBetween val="between"/>
      </c:valAx>
      <c:spPr>
        <a:noFill/>
        <a:ln w="25400">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000" b="1"/>
              <a:t>Investments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'[Fintech.xlsx]VC Funding'!$B$2</c:f>
              <c:strCache>
                <c:ptCount val="1"/>
                <c:pt idx="0">
                  <c:v>Investments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'[Fintech.xlsx]VC Funding'!$A$3:$A$8</c:f>
              <c:numCache>
                <c:formatCode>General</c:formatCode>
                <c:ptCount val="6"/>
                <c:pt idx="0">
                  <c:v>2013</c:v>
                </c:pt>
                <c:pt idx="1">
                  <c:v>2014</c:v>
                </c:pt>
                <c:pt idx="2">
                  <c:v>2015</c:v>
                </c:pt>
                <c:pt idx="3">
                  <c:v>2016</c:v>
                </c:pt>
                <c:pt idx="4">
                  <c:v>2017</c:v>
                </c:pt>
                <c:pt idx="5">
                  <c:v>2018</c:v>
                </c:pt>
              </c:numCache>
            </c:numRef>
          </c:cat>
          <c:val>
            <c:numRef>
              <c:f>'[Fintech.xlsx]VC Funding'!$B$3:$B$8</c:f>
              <c:numCache>
                <c:formatCode>General</c:formatCode>
                <c:ptCount val="6"/>
                <c:pt idx="0">
                  <c:v>18.899999999999999</c:v>
                </c:pt>
                <c:pt idx="1">
                  <c:v>45.4</c:v>
                </c:pt>
                <c:pt idx="2">
                  <c:v>67.099999999999994</c:v>
                </c:pt>
                <c:pt idx="3">
                  <c:v>63.4</c:v>
                </c:pt>
                <c:pt idx="4">
                  <c:v>50.8</c:v>
                </c:pt>
                <c:pt idx="5">
                  <c:v>111.8</c:v>
                </c:pt>
              </c:numCache>
            </c:numRef>
          </c:val>
          <c:extLst>
            <c:ext xmlns:c16="http://schemas.microsoft.com/office/drawing/2014/chart" uri="{C3380CC4-5D6E-409C-BE32-E72D297353CC}">
              <c16:uniqueId val="{00000000-A66F-4410-B663-F91AE9CA1653}"/>
            </c:ext>
          </c:extLst>
        </c:ser>
        <c:dLbls>
          <c:dLblPos val="outEnd"/>
          <c:showLegendKey val="0"/>
          <c:showVal val="1"/>
          <c:showCatName val="0"/>
          <c:showSerName val="0"/>
          <c:showPercent val="0"/>
          <c:showBubbleSize val="0"/>
        </c:dLbls>
        <c:gapWidth val="219"/>
        <c:overlap val="-27"/>
        <c:axId val="618384912"/>
        <c:axId val="565989016"/>
      </c:barChart>
      <c:catAx>
        <c:axId val="6183849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5989016"/>
        <c:crosses val="autoZero"/>
        <c:auto val="1"/>
        <c:lblAlgn val="ctr"/>
        <c:lblOffset val="100"/>
        <c:noMultiLvlLbl val="0"/>
      </c:catAx>
      <c:valAx>
        <c:axId val="5659890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838491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radarChart>
        <c:radarStyle val="marker"/>
        <c:varyColors val="0"/>
        <c:ser>
          <c:idx val="0"/>
          <c:order val="0"/>
          <c:tx>
            <c:strRef>
              <c:f>[Fintech.xlsx]Adoptability!$B$1</c:f>
              <c:strCache>
                <c:ptCount val="1"/>
                <c:pt idx="0">
                  <c:v>Adoption</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[Fintech.xlsx]Adoptability!$A$2:$A$27</c:f>
              <c:strCache>
                <c:ptCount val="26"/>
                <c:pt idx="0">
                  <c:v>China</c:v>
                </c:pt>
                <c:pt idx="1">
                  <c:v>India</c:v>
                </c:pt>
                <c:pt idx="2">
                  <c:v>Russia</c:v>
                </c:pt>
                <c:pt idx="3">
                  <c:v>South Africa</c:v>
                </c:pt>
                <c:pt idx="4">
                  <c:v>Colombia</c:v>
                </c:pt>
                <c:pt idx="5">
                  <c:v>Peru</c:v>
                </c:pt>
                <c:pt idx="6">
                  <c:v>Netherlands</c:v>
                </c:pt>
                <c:pt idx="7">
                  <c:v>Mexico</c:v>
                </c:pt>
                <c:pt idx="8">
                  <c:v>Ireland</c:v>
                </c:pt>
                <c:pt idx="9">
                  <c:v>UK</c:v>
                </c:pt>
                <c:pt idx="10">
                  <c:v>Argentina</c:v>
                </c:pt>
                <c:pt idx="11">
                  <c:v>HongKong</c:v>
                </c:pt>
                <c:pt idx="12">
                  <c:v>South Korea</c:v>
                </c:pt>
                <c:pt idx="13">
                  <c:v>Chile</c:v>
                </c:pt>
                <c:pt idx="14">
                  <c:v>Brazil</c:v>
                </c:pt>
                <c:pt idx="15">
                  <c:v>Germany </c:v>
                </c:pt>
                <c:pt idx="16">
                  <c:v>Sweden</c:v>
                </c:pt>
                <c:pt idx="17">
                  <c:v>Switzerland</c:v>
                </c:pt>
                <c:pt idx="18">
                  <c:v>Australia</c:v>
                </c:pt>
                <c:pt idx="19">
                  <c:v>Spain</c:v>
                </c:pt>
                <c:pt idx="20">
                  <c:v>Italy</c:v>
                </c:pt>
                <c:pt idx="21">
                  <c:v>Canada </c:v>
                </c:pt>
                <c:pt idx="22">
                  <c:v>USA</c:v>
                </c:pt>
                <c:pt idx="23">
                  <c:v>Bel &amp; Lux</c:v>
                </c:pt>
                <c:pt idx="24">
                  <c:v>France</c:v>
                </c:pt>
                <c:pt idx="25">
                  <c:v>Japan</c:v>
                </c:pt>
              </c:strCache>
            </c:strRef>
          </c:cat>
          <c:val>
            <c:numRef>
              <c:f>[Fintech.xlsx]Adoptability!$B$2:$B$27</c:f>
              <c:numCache>
                <c:formatCode>General</c:formatCode>
                <c:ptCount val="26"/>
                <c:pt idx="0">
                  <c:v>87</c:v>
                </c:pt>
                <c:pt idx="1">
                  <c:v>87</c:v>
                </c:pt>
                <c:pt idx="2">
                  <c:v>82</c:v>
                </c:pt>
                <c:pt idx="3">
                  <c:v>82</c:v>
                </c:pt>
                <c:pt idx="4">
                  <c:v>76</c:v>
                </c:pt>
                <c:pt idx="5">
                  <c:v>75</c:v>
                </c:pt>
                <c:pt idx="6">
                  <c:v>73</c:v>
                </c:pt>
                <c:pt idx="7">
                  <c:v>72</c:v>
                </c:pt>
                <c:pt idx="8">
                  <c:v>71</c:v>
                </c:pt>
                <c:pt idx="9">
                  <c:v>71</c:v>
                </c:pt>
                <c:pt idx="10">
                  <c:v>67</c:v>
                </c:pt>
                <c:pt idx="11">
                  <c:v>67</c:v>
                </c:pt>
                <c:pt idx="12">
                  <c:v>67</c:v>
                </c:pt>
                <c:pt idx="13">
                  <c:v>66</c:v>
                </c:pt>
                <c:pt idx="14">
                  <c:v>64</c:v>
                </c:pt>
                <c:pt idx="15">
                  <c:v>64</c:v>
                </c:pt>
                <c:pt idx="16">
                  <c:v>64</c:v>
                </c:pt>
                <c:pt idx="17">
                  <c:v>64</c:v>
                </c:pt>
                <c:pt idx="18">
                  <c:v>58</c:v>
                </c:pt>
                <c:pt idx="19">
                  <c:v>56</c:v>
                </c:pt>
                <c:pt idx="20">
                  <c:v>51</c:v>
                </c:pt>
                <c:pt idx="21">
                  <c:v>50</c:v>
                </c:pt>
                <c:pt idx="22">
                  <c:v>46</c:v>
                </c:pt>
                <c:pt idx="23">
                  <c:v>42</c:v>
                </c:pt>
                <c:pt idx="24">
                  <c:v>35</c:v>
                </c:pt>
                <c:pt idx="25">
                  <c:v>34</c:v>
                </c:pt>
              </c:numCache>
            </c:numRef>
          </c:val>
          <c:extLst>
            <c:ext xmlns:c16="http://schemas.microsoft.com/office/drawing/2014/chart" uri="{C3380CC4-5D6E-409C-BE32-E72D297353CC}">
              <c16:uniqueId val="{00000000-1BD8-445C-A77F-F6BA72FFE2FA}"/>
            </c:ext>
          </c:extLst>
        </c:ser>
        <c:dLbls>
          <c:showLegendKey val="0"/>
          <c:showVal val="0"/>
          <c:showCatName val="0"/>
          <c:showSerName val="0"/>
          <c:showPercent val="0"/>
          <c:showBubbleSize val="0"/>
        </c:dLbls>
        <c:axId val="696656000"/>
        <c:axId val="696656328"/>
      </c:radarChart>
      <c:catAx>
        <c:axId val="69665600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6656328"/>
        <c:crosses val="autoZero"/>
        <c:auto val="1"/>
        <c:lblAlgn val="ctr"/>
        <c:lblOffset val="100"/>
        <c:noMultiLvlLbl val="0"/>
      </c:catAx>
      <c:valAx>
        <c:axId val="6966563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66560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a:t>Investments in German FinTech (in </a:t>
            </a:r>
            <a:r>
              <a:rPr lang="en-IN" b="1" err="1"/>
              <a:t>mn</a:t>
            </a:r>
            <a:r>
              <a:rPr lang="en-IN" b="1"/>
              <a:t> euro)</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[Fintech.xlsx]Volume!$B$2</c:f>
              <c:strCache>
                <c:ptCount val="1"/>
                <c:pt idx="0">
                  <c:v>Investments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[Fintech.xlsx]Volume!$A$3:$A$9</c:f>
              <c:numCache>
                <c:formatCode>General</c:formatCode>
                <c:ptCount val="7"/>
                <c:pt idx="0">
                  <c:v>2012</c:v>
                </c:pt>
                <c:pt idx="1">
                  <c:v>2013</c:v>
                </c:pt>
                <c:pt idx="2">
                  <c:v>2014</c:v>
                </c:pt>
                <c:pt idx="3">
                  <c:v>2015</c:v>
                </c:pt>
                <c:pt idx="4">
                  <c:v>2016</c:v>
                </c:pt>
                <c:pt idx="5">
                  <c:v>2017</c:v>
                </c:pt>
                <c:pt idx="6">
                  <c:v>2018</c:v>
                </c:pt>
              </c:numCache>
            </c:numRef>
          </c:cat>
          <c:val>
            <c:numRef>
              <c:f>[Fintech.xlsx]Volume!$B$3:$B$9</c:f>
              <c:numCache>
                <c:formatCode>General</c:formatCode>
                <c:ptCount val="7"/>
                <c:pt idx="0">
                  <c:v>10</c:v>
                </c:pt>
                <c:pt idx="1">
                  <c:v>24</c:v>
                </c:pt>
                <c:pt idx="2">
                  <c:v>89</c:v>
                </c:pt>
                <c:pt idx="3">
                  <c:v>159</c:v>
                </c:pt>
                <c:pt idx="4">
                  <c:v>399</c:v>
                </c:pt>
                <c:pt idx="5">
                  <c:v>567</c:v>
                </c:pt>
                <c:pt idx="6">
                  <c:v>636</c:v>
                </c:pt>
              </c:numCache>
            </c:numRef>
          </c:val>
          <c:extLst>
            <c:ext xmlns:c16="http://schemas.microsoft.com/office/drawing/2014/chart" uri="{C3380CC4-5D6E-409C-BE32-E72D297353CC}">
              <c16:uniqueId val="{00000000-6CB8-4D65-8AA5-5FECE1E2D146}"/>
            </c:ext>
          </c:extLst>
        </c:ser>
        <c:ser>
          <c:idx val="1"/>
          <c:order val="1"/>
          <c:tx>
            <c:strRef>
              <c:f>[Fintech.xlsx]Volume!$C$2</c:f>
              <c:strCache>
                <c:ptCount val="1"/>
                <c:pt idx="0">
                  <c:v>Deals </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[Fintech.xlsx]Volume!$A$3:$A$9</c:f>
              <c:numCache>
                <c:formatCode>General</c:formatCode>
                <c:ptCount val="7"/>
                <c:pt idx="0">
                  <c:v>2012</c:v>
                </c:pt>
                <c:pt idx="1">
                  <c:v>2013</c:v>
                </c:pt>
                <c:pt idx="2">
                  <c:v>2014</c:v>
                </c:pt>
                <c:pt idx="3">
                  <c:v>2015</c:v>
                </c:pt>
                <c:pt idx="4">
                  <c:v>2016</c:v>
                </c:pt>
                <c:pt idx="5">
                  <c:v>2017</c:v>
                </c:pt>
                <c:pt idx="6">
                  <c:v>2018</c:v>
                </c:pt>
              </c:numCache>
            </c:numRef>
          </c:cat>
          <c:val>
            <c:numRef>
              <c:f>[Fintech.xlsx]Volume!$C$3:$C$9</c:f>
              <c:numCache>
                <c:formatCode>General</c:formatCode>
                <c:ptCount val="7"/>
                <c:pt idx="0">
                  <c:v>9</c:v>
                </c:pt>
                <c:pt idx="1">
                  <c:v>15</c:v>
                </c:pt>
                <c:pt idx="2">
                  <c:v>22</c:v>
                </c:pt>
                <c:pt idx="3">
                  <c:v>29</c:v>
                </c:pt>
                <c:pt idx="4">
                  <c:v>57</c:v>
                </c:pt>
                <c:pt idx="5">
                  <c:v>67</c:v>
                </c:pt>
                <c:pt idx="6">
                  <c:v>65</c:v>
                </c:pt>
              </c:numCache>
            </c:numRef>
          </c:val>
          <c:extLst>
            <c:ext xmlns:c16="http://schemas.microsoft.com/office/drawing/2014/chart" uri="{C3380CC4-5D6E-409C-BE32-E72D297353CC}">
              <c16:uniqueId val="{00000001-6CB8-4D65-8AA5-5FECE1E2D146}"/>
            </c:ext>
          </c:extLst>
        </c:ser>
        <c:dLbls>
          <c:dLblPos val="ctr"/>
          <c:showLegendKey val="0"/>
          <c:showVal val="1"/>
          <c:showCatName val="0"/>
          <c:showSerName val="0"/>
          <c:showPercent val="0"/>
          <c:showBubbleSize val="0"/>
        </c:dLbls>
        <c:gapWidth val="150"/>
        <c:overlap val="100"/>
        <c:axId val="593071920"/>
        <c:axId val="593069952"/>
      </c:barChart>
      <c:catAx>
        <c:axId val="5930719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069952"/>
        <c:crosses val="autoZero"/>
        <c:auto val="1"/>
        <c:lblAlgn val="ctr"/>
        <c:lblOffset val="100"/>
        <c:noMultiLvlLbl val="0"/>
      </c:catAx>
      <c:valAx>
        <c:axId val="593069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crossAx val="5930719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000">
                <a:latin typeface="Aharoni" panose="02010803020104030203" pitchFamily="2" charset="-79"/>
                <a:cs typeface="Aharoni" panose="02010803020104030203" pitchFamily="2" charset="-79"/>
              </a:rPr>
              <a:t>No. of new Fintech</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'[Fintech.xlsx]New Fintech'!$B$1</c:f>
              <c:strCache>
                <c:ptCount val="1"/>
                <c:pt idx="0">
                  <c:v>No. of new Fintech</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'[Fintech.xlsx]New Fintech'!$A$2:$A$7</c:f>
              <c:numCache>
                <c:formatCode>General</c:formatCode>
                <c:ptCount val="6"/>
                <c:pt idx="0">
                  <c:v>2013</c:v>
                </c:pt>
                <c:pt idx="1">
                  <c:v>2014</c:v>
                </c:pt>
                <c:pt idx="2">
                  <c:v>2015</c:v>
                </c:pt>
                <c:pt idx="3">
                  <c:v>2016</c:v>
                </c:pt>
                <c:pt idx="4">
                  <c:v>2017</c:v>
                </c:pt>
                <c:pt idx="5">
                  <c:v>2018</c:v>
                </c:pt>
              </c:numCache>
            </c:numRef>
          </c:cat>
          <c:val>
            <c:numRef>
              <c:f>'[Fintech.xlsx]New Fintech'!$B$2:$B$7</c:f>
              <c:numCache>
                <c:formatCode>General</c:formatCode>
                <c:ptCount val="6"/>
                <c:pt idx="0">
                  <c:v>26</c:v>
                </c:pt>
                <c:pt idx="1">
                  <c:v>42</c:v>
                </c:pt>
                <c:pt idx="2">
                  <c:v>64</c:v>
                </c:pt>
                <c:pt idx="3">
                  <c:v>59</c:v>
                </c:pt>
                <c:pt idx="4">
                  <c:v>22</c:v>
                </c:pt>
                <c:pt idx="5">
                  <c:v>12</c:v>
                </c:pt>
              </c:numCache>
            </c:numRef>
          </c:val>
          <c:smooth val="0"/>
          <c:extLst>
            <c:ext xmlns:c16="http://schemas.microsoft.com/office/drawing/2014/chart" uri="{C3380CC4-5D6E-409C-BE32-E72D297353CC}">
              <c16:uniqueId val="{00000000-7192-4E7C-944F-F8645D11FE3F}"/>
            </c:ext>
          </c:extLst>
        </c:ser>
        <c:dLbls>
          <c:dLblPos val="t"/>
          <c:showLegendKey val="0"/>
          <c:showVal val="1"/>
          <c:showCatName val="0"/>
          <c:showSerName val="0"/>
          <c:showPercent val="0"/>
          <c:showBubbleSize val="0"/>
        </c:dLbls>
        <c:smooth val="0"/>
        <c:axId val="707822784"/>
        <c:axId val="707821472"/>
      </c:lineChart>
      <c:catAx>
        <c:axId val="7078227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crossAx val="707821472"/>
        <c:crosses val="autoZero"/>
        <c:auto val="1"/>
        <c:lblAlgn val="ctr"/>
        <c:lblOffset val="100"/>
        <c:noMultiLvlLbl val="0"/>
      </c:catAx>
      <c:valAx>
        <c:axId val="7078214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70782278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latin typeface="Aharoni" panose="02010803020104030203" pitchFamily="2" charset="-79"/>
                <a:cs typeface="Aharoni" panose="02010803020104030203" pitchFamily="2" charset="-79"/>
              </a:rPr>
              <a:t>FinTech</a:t>
            </a:r>
            <a:r>
              <a:rPr lang="en-IN" baseline="0">
                <a:latin typeface="Aharoni" panose="02010803020104030203" pitchFamily="2" charset="-79"/>
                <a:cs typeface="Aharoni" panose="02010803020104030203" pitchFamily="2" charset="-79"/>
              </a:rPr>
              <a:t> Failures</a:t>
            </a:r>
            <a:endParaRPr lang="en-IN">
              <a:latin typeface="Aharoni" panose="02010803020104030203" pitchFamily="2" charset="-79"/>
              <a:cs typeface="Aharoni" panose="02010803020104030203" pitchFamily="2" charset="-79"/>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[Fintech.xlsx]Failure!$A$3</c:f>
              <c:strCache>
                <c:ptCount val="1"/>
                <c:pt idx="0">
                  <c:v>Insolvencies</c:v>
                </c:pt>
              </c:strCache>
            </c:strRef>
          </c:tx>
          <c:spPr>
            <a:solidFill>
              <a:schemeClr val="accent1"/>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[Fintech.xlsx]Failure!$B$2:$D$2</c:f>
              <c:numCache>
                <c:formatCode>General</c:formatCode>
                <c:ptCount val="3"/>
                <c:pt idx="0">
                  <c:v>2016</c:v>
                </c:pt>
                <c:pt idx="1">
                  <c:v>2017</c:v>
                </c:pt>
                <c:pt idx="2">
                  <c:v>2018</c:v>
                </c:pt>
              </c:numCache>
            </c:numRef>
          </c:cat>
          <c:val>
            <c:numRef>
              <c:f>[Fintech.xlsx]Failure!$B$3:$D$3</c:f>
              <c:numCache>
                <c:formatCode>General</c:formatCode>
                <c:ptCount val="3"/>
                <c:pt idx="0">
                  <c:v>2</c:v>
                </c:pt>
                <c:pt idx="1">
                  <c:v>4</c:v>
                </c:pt>
                <c:pt idx="2">
                  <c:v>2</c:v>
                </c:pt>
              </c:numCache>
            </c:numRef>
          </c:val>
          <c:extLst>
            <c:ext xmlns:c16="http://schemas.microsoft.com/office/drawing/2014/chart" uri="{C3380CC4-5D6E-409C-BE32-E72D297353CC}">
              <c16:uniqueId val="{00000000-7DEE-4176-A3E2-35A65E6F0E0A}"/>
            </c:ext>
          </c:extLst>
        </c:ser>
        <c:ser>
          <c:idx val="1"/>
          <c:order val="1"/>
          <c:tx>
            <c:strRef>
              <c:f>[Fintech.xlsx]Failure!$A$4</c:f>
              <c:strCache>
                <c:ptCount val="1"/>
                <c:pt idx="0">
                  <c:v>Discontinued operations</c:v>
                </c:pt>
              </c:strCache>
            </c:strRef>
          </c:tx>
          <c:spPr>
            <a:solidFill>
              <a:schemeClr val="accent2"/>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[Fintech.xlsx]Failure!$B$2:$D$2</c:f>
              <c:numCache>
                <c:formatCode>General</c:formatCode>
                <c:ptCount val="3"/>
                <c:pt idx="0">
                  <c:v>2016</c:v>
                </c:pt>
                <c:pt idx="1">
                  <c:v>2017</c:v>
                </c:pt>
                <c:pt idx="2">
                  <c:v>2018</c:v>
                </c:pt>
              </c:numCache>
            </c:numRef>
          </c:cat>
          <c:val>
            <c:numRef>
              <c:f>[Fintech.xlsx]Failure!$B$4:$D$4</c:f>
              <c:numCache>
                <c:formatCode>General</c:formatCode>
                <c:ptCount val="3"/>
                <c:pt idx="0">
                  <c:v>1</c:v>
                </c:pt>
                <c:pt idx="1">
                  <c:v>1</c:v>
                </c:pt>
                <c:pt idx="2">
                  <c:v>2</c:v>
                </c:pt>
              </c:numCache>
            </c:numRef>
          </c:val>
          <c:extLst>
            <c:ext xmlns:c16="http://schemas.microsoft.com/office/drawing/2014/chart" uri="{C3380CC4-5D6E-409C-BE32-E72D297353CC}">
              <c16:uniqueId val="{00000001-7DEE-4176-A3E2-35A65E6F0E0A}"/>
            </c:ext>
          </c:extLst>
        </c:ser>
        <c:dLbls>
          <c:showLegendKey val="0"/>
          <c:showVal val="1"/>
          <c:showCatName val="0"/>
          <c:showSerName val="0"/>
          <c:showPercent val="0"/>
          <c:showBubbleSize val="0"/>
        </c:dLbls>
        <c:gapWidth val="150"/>
        <c:shape val="box"/>
        <c:axId val="563885944"/>
        <c:axId val="563885288"/>
        <c:axId val="0"/>
      </c:bar3DChart>
      <c:catAx>
        <c:axId val="56388594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3885288"/>
        <c:crosses val="autoZero"/>
        <c:auto val="1"/>
        <c:lblAlgn val="ctr"/>
        <c:lblOffset val="100"/>
        <c:noMultiLvlLbl val="0"/>
      </c:catAx>
      <c:valAx>
        <c:axId val="5638852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38859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a:latin typeface="Aharoni" panose="02010803020104030203" pitchFamily="2" charset="-79"/>
                <a:cs typeface="Aharoni" panose="02010803020104030203" pitchFamily="2" charset="-79"/>
              </a:rPr>
              <a:t>By</a:t>
            </a:r>
            <a:r>
              <a:rPr lang="en-IN" b="1" baseline="0">
                <a:latin typeface="Aharoni" panose="02010803020104030203" pitchFamily="2" charset="-79"/>
                <a:cs typeface="Aharoni" panose="02010803020104030203" pitchFamily="2" charset="-79"/>
              </a:rPr>
              <a:t> Segment</a:t>
            </a:r>
            <a:endParaRPr lang="en-IN" b="1">
              <a:latin typeface="Aharoni" panose="02010803020104030203" pitchFamily="2" charset="-79"/>
              <a:cs typeface="Aharoni" panose="02010803020104030203" pitchFamily="2" charset="-79"/>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EE36-4D8D-B7A0-8EFDDC70191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EE36-4D8D-B7A0-8EFDDC70191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EE36-4D8D-B7A0-8EFDDC701913}"/>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EE36-4D8D-B7A0-8EFDDC701913}"/>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EE36-4D8D-B7A0-8EFDDC701913}"/>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[Fintech.xlsx]Failure!$A$23:$A$27</c:f>
              <c:strCache>
                <c:ptCount val="5"/>
                <c:pt idx="0">
                  <c:v>Payments</c:v>
                </c:pt>
                <c:pt idx="1">
                  <c:v>Fundraising &amp; Financing</c:v>
                </c:pt>
                <c:pt idx="2">
                  <c:v>InvesTech</c:v>
                </c:pt>
                <c:pt idx="3">
                  <c:v>Financial eMarkets &amp; Aggregators</c:v>
                </c:pt>
                <c:pt idx="4">
                  <c:v>Financial Data Analytics</c:v>
                </c:pt>
              </c:strCache>
            </c:strRef>
          </c:cat>
          <c:val>
            <c:numRef>
              <c:f>[Fintech.xlsx]Failure!$B$23:$B$27</c:f>
              <c:numCache>
                <c:formatCode>General</c:formatCode>
                <c:ptCount val="5"/>
                <c:pt idx="0">
                  <c:v>33</c:v>
                </c:pt>
                <c:pt idx="1">
                  <c:v>25</c:v>
                </c:pt>
                <c:pt idx="2">
                  <c:v>17</c:v>
                </c:pt>
                <c:pt idx="3">
                  <c:v>17</c:v>
                </c:pt>
                <c:pt idx="4">
                  <c:v>8</c:v>
                </c:pt>
              </c:numCache>
            </c:numRef>
          </c:val>
          <c:extLst>
            <c:ext xmlns:c16="http://schemas.microsoft.com/office/drawing/2014/chart" uri="{C3380CC4-5D6E-409C-BE32-E72D297353CC}">
              <c16:uniqueId val="{0000000A-32E1-49C6-A5C6-6C2A829FE770}"/>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withinLinear" id="3">
  <a:schemeClr val="accent1"/>
  <a:schemeClr val="accent1"/>
  <a:schemeClr val="accent1"/>
  <a:schemeClr val="accent1"/>
  <a:schemeClr val="accent1"/>
  <a:schemeClr val="accent1"/>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4.xml.rels><?xml version="1.0" encoding="UTF-8" standalone="yes"?>
<Relationships xmlns="http://schemas.openxmlformats.org/package/2006/relationships"><Relationship Id="rId8" Type="http://schemas.openxmlformats.org/officeDocument/2006/relationships/image" Target="../media/image53.svg"/><Relationship Id="rId13" Type="http://schemas.openxmlformats.org/officeDocument/2006/relationships/image" Target="../media/image58.png"/><Relationship Id="rId3" Type="http://schemas.openxmlformats.org/officeDocument/2006/relationships/image" Target="../media/image48.png"/><Relationship Id="rId7" Type="http://schemas.openxmlformats.org/officeDocument/2006/relationships/image" Target="../media/image52.png"/><Relationship Id="rId12" Type="http://schemas.openxmlformats.org/officeDocument/2006/relationships/image" Target="../media/image57.svg"/><Relationship Id="rId2" Type="http://schemas.openxmlformats.org/officeDocument/2006/relationships/image" Target="../media/image47.svg"/><Relationship Id="rId1" Type="http://schemas.openxmlformats.org/officeDocument/2006/relationships/image" Target="../media/image46.png"/><Relationship Id="rId6" Type="http://schemas.openxmlformats.org/officeDocument/2006/relationships/image" Target="../media/image51.svg"/><Relationship Id="rId11" Type="http://schemas.openxmlformats.org/officeDocument/2006/relationships/image" Target="../media/image56.png"/><Relationship Id="rId5" Type="http://schemas.openxmlformats.org/officeDocument/2006/relationships/image" Target="../media/image50.png"/><Relationship Id="rId10" Type="http://schemas.openxmlformats.org/officeDocument/2006/relationships/image" Target="../media/image55.svg"/><Relationship Id="rId4" Type="http://schemas.openxmlformats.org/officeDocument/2006/relationships/image" Target="../media/image49.svg"/><Relationship Id="rId9" Type="http://schemas.openxmlformats.org/officeDocument/2006/relationships/image" Target="../media/image54.png"/><Relationship Id="rId14" Type="http://schemas.openxmlformats.org/officeDocument/2006/relationships/image" Target="../media/image59.svg"/></Relationships>
</file>

<file path=ppt/diagrams/_rels/data7.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14.xml.rels><?xml version="1.0" encoding="UTF-8" standalone="yes"?>
<Relationships xmlns="http://schemas.openxmlformats.org/package/2006/relationships"><Relationship Id="rId8" Type="http://schemas.openxmlformats.org/officeDocument/2006/relationships/image" Target="../media/image53.svg"/><Relationship Id="rId13" Type="http://schemas.openxmlformats.org/officeDocument/2006/relationships/image" Target="../media/image58.png"/><Relationship Id="rId3" Type="http://schemas.openxmlformats.org/officeDocument/2006/relationships/image" Target="../media/image48.png"/><Relationship Id="rId7" Type="http://schemas.openxmlformats.org/officeDocument/2006/relationships/image" Target="../media/image52.png"/><Relationship Id="rId12" Type="http://schemas.openxmlformats.org/officeDocument/2006/relationships/image" Target="../media/image57.svg"/><Relationship Id="rId2" Type="http://schemas.openxmlformats.org/officeDocument/2006/relationships/image" Target="../media/image47.svg"/><Relationship Id="rId1" Type="http://schemas.openxmlformats.org/officeDocument/2006/relationships/image" Target="../media/image46.png"/><Relationship Id="rId6" Type="http://schemas.openxmlformats.org/officeDocument/2006/relationships/image" Target="../media/image51.svg"/><Relationship Id="rId11" Type="http://schemas.openxmlformats.org/officeDocument/2006/relationships/image" Target="../media/image56.png"/><Relationship Id="rId5" Type="http://schemas.openxmlformats.org/officeDocument/2006/relationships/image" Target="../media/image50.png"/><Relationship Id="rId10" Type="http://schemas.openxmlformats.org/officeDocument/2006/relationships/image" Target="../media/image55.svg"/><Relationship Id="rId4" Type="http://schemas.openxmlformats.org/officeDocument/2006/relationships/image" Target="../media/image49.svg"/><Relationship Id="rId9" Type="http://schemas.openxmlformats.org/officeDocument/2006/relationships/image" Target="../media/image54.png"/><Relationship Id="rId14" Type="http://schemas.openxmlformats.org/officeDocument/2006/relationships/image" Target="../media/image59.svg"/></Relationships>
</file>

<file path=ppt/diagrams/_rels/drawing7.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A22CDD-BFF6-4B2F-8C05-0A3862DB79B4}" type="doc">
      <dgm:prSet loTypeId="urn:microsoft.com/office/officeart/2005/8/layout/chart3" loCatId="cycle" qsTypeId="urn:microsoft.com/office/officeart/2005/8/quickstyle/simple1" qsCatId="simple" csTypeId="urn:microsoft.com/office/officeart/2005/8/colors/colorful5" csCatId="colorful" phldr="1"/>
      <dgm:spPr/>
      <dgm:t>
        <a:bodyPr/>
        <a:lstStyle/>
        <a:p>
          <a:endParaRPr lang="en-IN"/>
        </a:p>
      </dgm:t>
    </dgm:pt>
    <dgm:pt modelId="{BB8E419C-3146-4E08-8561-FA2E68406CC5}">
      <dgm:prSet phldrT="[Text]"/>
      <dgm:spPr/>
      <dgm:t>
        <a:bodyPr/>
        <a:lstStyle/>
        <a:p>
          <a:r>
            <a:rPr lang="en-IN" b="1">
              <a:solidFill>
                <a:sysClr val="windowText" lastClr="000000"/>
              </a:solidFill>
              <a:latin typeface="Aharoni" panose="020B0604020202020204" pitchFamily="2" charset="-79"/>
              <a:cs typeface="Aharoni" panose="020B0604020202020204" pitchFamily="2" charset="-79"/>
            </a:rPr>
            <a:t>Lending</a:t>
          </a:r>
        </a:p>
      </dgm:t>
    </dgm:pt>
    <dgm:pt modelId="{F8FAFC6C-254B-48A0-AD22-AA410ADF86D7}" type="parTrans" cxnId="{12C5CE86-8063-419B-955B-72E9407A1DB4}">
      <dgm:prSet/>
      <dgm:spPr/>
      <dgm:t>
        <a:bodyPr/>
        <a:lstStyle/>
        <a:p>
          <a:endParaRPr lang="en-IN"/>
        </a:p>
      </dgm:t>
    </dgm:pt>
    <dgm:pt modelId="{A7B31C20-4581-4C21-A2A1-F25A0716C44B}" type="sibTrans" cxnId="{12C5CE86-8063-419B-955B-72E9407A1DB4}">
      <dgm:prSet/>
      <dgm:spPr/>
      <dgm:t>
        <a:bodyPr/>
        <a:lstStyle/>
        <a:p>
          <a:endParaRPr lang="en-IN"/>
        </a:p>
      </dgm:t>
    </dgm:pt>
    <dgm:pt modelId="{214FF3EA-7FCB-4ABA-9133-E85AE9418FFC}">
      <dgm:prSet/>
      <dgm:spPr/>
      <dgm:t>
        <a:bodyPr/>
        <a:lstStyle/>
        <a:p>
          <a:r>
            <a:rPr lang="en-IN" b="1">
              <a:solidFill>
                <a:sysClr val="windowText" lastClr="000000"/>
              </a:solidFill>
            </a:rPr>
            <a:t>Blockchain/ cryto</a:t>
          </a:r>
        </a:p>
      </dgm:t>
    </dgm:pt>
    <dgm:pt modelId="{2E1A90B5-7659-47E9-81AB-1DDBF08BC79D}" type="parTrans" cxnId="{A7F7958B-FBF4-4075-A4C4-9DA9A0A0DE67}">
      <dgm:prSet/>
      <dgm:spPr/>
      <dgm:t>
        <a:bodyPr/>
        <a:lstStyle/>
        <a:p>
          <a:endParaRPr lang="en-IN"/>
        </a:p>
      </dgm:t>
    </dgm:pt>
    <dgm:pt modelId="{F380624E-D7BC-41FC-B391-68A55FD1C5EB}" type="sibTrans" cxnId="{A7F7958B-FBF4-4075-A4C4-9DA9A0A0DE67}">
      <dgm:prSet/>
      <dgm:spPr/>
      <dgm:t>
        <a:bodyPr/>
        <a:lstStyle/>
        <a:p>
          <a:endParaRPr lang="en-IN"/>
        </a:p>
      </dgm:t>
    </dgm:pt>
    <dgm:pt modelId="{DA49AC15-D8C1-4803-A087-C749684D964D}">
      <dgm:prSet/>
      <dgm:spPr/>
      <dgm:t>
        <a:bodyPr/>
        <a:lstStyle/>
        <a:p>
          <a:r>
            <a:rPr lang="en-IN" b="1">
              <a:solidFill>
                <a:sysClr val="windowText" lastClr="000000"/>
              </a:solidFill>
            </a:rPr>
            <a:t>RegTech</a:t>
          </a:r>
        </a:p>
      </dgm:t>
    </dgm:pt>
    <dgm:pt modelId="{C5B339FC-CC5F-4A48-AC17-A67EAAEE804D}" type="parTrans" cxnId="{C2D2A81E-83C2-4A0C-90CE-B0A176870158}">
      <dgm:prSet/>
      <dgm:spPr/>
      <dgm:t>
        <a:bodyPr/>
        <a:lstStyle/>
        <a:p>
          <a:endParaRPr lang="en-IN"/>
        </a:p>
      </dgm:t>
    </dgm:pt>
    <dgm:pt modelId="{84F418CB-ED53-4CE0-B9F3-38213BD439C6}" type="sibTrans" cxnId="{C2D2A81E-83C2-4A0C-90CE-B0A176870158}">
      <dgm:prSet/>
      <dgm:spPr/>
      <dgm:t>
        <a:bodyPr/>
        <a:lstStyle/>
        <a:p>
          <a:endParaRPr lang="en-IN"/>
        </a:p>
      </dgm:t>
    </dgm:pt>
    <dgm:pt modelId="{C19D3649-70F9-4FE4-90DD-7B124D1EB816}">
      <dgm:prSet/>
      <dgm:spPr/>
      <dgm:t>
        <a:bodyPr/>
        <a:lstStyle/>
        <a:p>
          <a:r>
            <a:rPr lang="en-IN" b="1">
              <a:solidFill>
                <a:sysClr val="windowText" lastClr="000000"/>
              </a:solidFill>
            </a:rPr>
            <a:t>Payments/Billing</a:t>
          </a:r>
        </a:p>
      </dgm:t>
    </dgm:pt>
    <dgm:pt modelId="{7B44E640-E419-4320-B6A3-9922F9C8533F}" type="parTrans" cxnId="{52BD7829-BDDD-4D45-83EA-EE371C58651F}">
      <dgm:prSet/>
      <dgm:spPr/>
      <dgm:t>
        <a:bodyPr/>
        <a:lstStyle/>
        <a:p>
          <a:endParaRPr lang="en-IN"/>
        </a:p>
      </dgm:t>
    </dgm:pt>
    <dgm:pt modelId="{B0B73D47-F211-41DC-B6F9-7D48A7665E67}" type="sibTrans" cxnId="{52BD7829-BDDD-4D45-83EA-EE371C58651F}">
      <dgm:prSet/>
      <dgm:spPr/>
      <dgm:t>
        <a:bodyPr/>
        <a:lstStyle/>
        <a:p>
          <a:endParaRPr lang="en-IN"/>
        </a:p>
      </dgm:t>
    </dgm:pt>
    <dgm:pt modelId="{1089C541-00E9-47EC-911F-C7BF741B086F}">
      <dgm:prSet/>
      <dgm:spPr/>
      <dgm:t>
        <a:bodyPr/>
        <a:lstStyle/>
        <a:p>
          <a:r>
            <a:rPr lang="en-IN" b="1">
              <a:solidFill>
                <a:sysClr val="windowText" lastClr="000000"/>
              </a:solidFill>
            </a:rPr>
            <a:t>Capital Markets</a:t>
          </a:r>
        </a:p>
      </dgm:t>
    </dgm:pt>
    <dgm:pt modelId="{A698FFE8-25AF-4946-8C5C-F5A69080AF34}" type="parTrans" cxnId="{B59CA6F7-844C-44BB-9229-7167168E3F48}">
      <dgm:prSet/>
      <dgm:spPr/>
      <dgm:t>
        <a:bodyPr/>
        <a:lstStyle/>
        <a:p>
          <a:endParaRPr lang="en-IN"/>
        </a:p>
      </dgm:t>
    </dgm:pt>
    <dgm:pt modelId="{D85432EE-421B-408C-92FD-1F27A5D50E94}" type="sibTrans" cxnId="{B59CA6F7-844C-44BB-9229-7167168E3F48}">
      <dgm:prSet/>
      <dgm:spPr/>
      <dgm:t>
        <a:bodyPr/>
        <a:lstStyle/>
        <a:p>
          <a:endParaRPr lang="en-IN"/>
        </a:p>
      </dgm:t>
    </dgm:pt>
    <dgm:pt modelId="{CD9C6F7E-0597-492B-A0EC-E7E6A909715C}">
      <dgm:prSet/>
      <dgm:spPr/>
      <dgm:t>
        <a:bodyPr/>
        <a:lstStyle/>
        <a:p>
          <a:r>
            <a:rPr lang="en-IN" b="1">
              <a:solidFill>
                <a:sysClr val="windowText" lastClr="000000"/>
              </a:solidFill>
            </a:rPr>
            <a:t>Wealth Management</a:t>
          </a:r>
        </a:p>
      </dgm:t>
    </dgm:pt>
    <dgm:pt modelId="{55E3E660-079D-4A0E-88C3-2C1B0D099727}" type="parTrans" cxnId="{2C9EA565-31EF-475E-9FD6-72D2F4DB7648}">
      <dgm:prSet/>
      <dgm:spPr/>
      <dgm:t>
        <a:bodyPr/>
        <a:lstStyle/>
        <a:p>
          <a:endParaRPr lang="en-IN"/>
        </a:p>
      </dgm:t>
    </dgm:pt>
    <dgm:pt modelId="{F8F576EA-DFF9-4B81-8A67-D98F7ED4A289}" type="sibTrans" cxnId="{2C9EA565-31EF-475E-9FD6-72D2F4DB7648}">
      <dgm:prSet/>
      <dgm:spPr/>
      <dgm:t>
        <a:bodyPr/>
        <a:lstStyle/>
        <a:p>
          <a:endParaRPr lang="en-IN"/>
        </a:p>
      </dgm:t>
    </dgm:pt>
    <dgm:pt modelId="{5B6CCC55-0A07-4C7B-8287-9EAAEFB8AA19}">
      <dgm:prSet/>
      <dgm:spPr/>
      <dgm:t>
        <a:bodyPr/>
        <a:lstStyle/>
        <a:p>
          <a:r>
            <a:rPr lang="en-IN" b="1">
              <a:solidFill>
                <a:sysClr val="windowText" lastClr="000000"/>
              </a:solidFill>
            </a:rPr>
            <a:t>Insurance</a:t>
          </a:r>
        </a:p>
      </dgm:t>
    </dgm:pt>
    <dgm:pt modelId="{F54DF2E5-BA8D-4AAC-A3D4-3534663E20FC}" type="parTrans" cxnId="{1243F016-7303-4BAD-B8E1-A2C86F408D81}">
      <dgm:prSet/>
      <dgm:spPr/>
      <dgm:t>
        <a:bodyPr/>
        <a:lstStyle/>
        <a:p>
          <a:endParaRPr lang="en-IN"/>
        </a:p>
      </dgm:t>
    </dgm:pt>
    <dgm:pt modelId="{07C11CAE-EF03-4284-B394-37310EF00A8F}" type="sibTrans" cxnId="{1243F016-7303-4BAD-B8E1-A2C86F408D81}">
      <dgm:prSet/>
      <dgm:spPr/>
      <dgm:t>
        <a:bodyPr/>
        <a:lstStyle/>
        <a:p>
          <a:endParaRPr lang="en-IN"/>
        </a:p>
      </dgm:t>
    </dgm:pt>
    <dgm:pt modelId="{8BED89F8-396C-455D-B4BA-319FD5B0EFE7}" type="pres">
      <dgm:prSet presAssocID="{75A22CDD-BFF6-4B2F-8C05-0A3862DB79B4}" presName="compositeShape" presStyleCnt="0">
        <dgm:presLayoutVars>
          <dgm:chMax val="7"/>
          <dgm:dir/>
          <dgm:resizeHandles val="exact"/>
        </dgm:presLayoutVars>
      </dgm:prSet>
      <dgm:spPr/>
    </dgm:pt>
    <dgm:pt modelId="{BEFCE568-5F64-415F-A976-06C0F7CEE98A}" type="pres">
      <dgm:prSet presAssocID="{75A22CDD-BFF6-4B2F-8C05-0A3862DB79B4}" presName="wedge1" presStyleLbl="node1" presStyleIdx="0" presStyleCnt="7" custLinFactNeighborX="-2834" custLinFactNeighborY="5196"/>
      <dgm:spPr/>
    </dgm:pt>
    <dgm:pt modelId="{17108265-8E3D-4681-AA07-3A8CF4097DF7}" type="pres">
      <dgm:prSet presAssocID="{75A22CDD-BFF6-4B2F-8C05-0A3862DB79B4}" presName="wedge1Tx" presStyleLbl="node1" presStyleIdx="0" presStyleCnt="7">
        <dgm:presLayoutVars>
          <dgm:chMax val="0"/>
          <dgm:chPref val="0"/>
          <dgm:bulletEnabled val="1"/>
        </dgm:presLayoutVars>
      </dgm:prSet>
      <dgm:spPr/>
    </dgm:pt>
    <dgm:pt modelId="{CEECF2EA-2853-4AF7-9A66-5B63FF327461}" type="pres">
      <dgm:prSet presAssocID="{75A22CDD-BFF6-4B2F-8C05-0A3862DB79B4}" presName="wedge2" presStyleLbl="node1" presStyleIdx="1" presStyleCnt="7" custLinFactNeighborX="7559" custLinFactNeighborY="-2126"/>
      <dgm:spPr/>
    </dgm:pt>
    <dgm:pt modelId="{5CEFDF24-5858-45C6-B894-FC1E64A9FC72}" type="pres">
      <dgm:prSet presAssocID="{75A22CDD-BFF6-4B2F-8C05-0A3862DB79B4}" presName="wedge2Tx" presStyleLbl="node1" presStyleIdx="1" presStyleCnt="7">
        <dgm:presLayoutVars>
          <dgm:chMax val="0"/>
          <dgm:chPref val="0"/>
          <dgm:bulletEnabled val="1"/>
        </dgm:presLayoutVars>
      </dgm:prSet>
      <dgm:spPr/>
    </dgm:pt>
    <dgm:pt modelId="{6C46C335-0148-47FC-ADDD-F53E1ED29FD1}" type="pres">
      <dgm:prSet presAssocID="{75A22CDD-BFF6-4B2F-8C05-0A3862DB79B4}" presName="wedge3" presStyleLbl="node1" presStyleIdx="2" presStyleCnt="7"/>
      <dgm:spPr/>
    </dgm:pt>
    <dgm:pt modelId="{824DCAD7-B142-45C0-8ED9-2F7145801274}" type="pres">
      <dgm:prSet presAssocID="{75A22CDD-BFF6-4B2F-8C05-0A3862DB79B4}" presName="wedge3Tx" presStyleLbl="node1" presStyleIdx="2" presStyleCnt="7">
        <dgm:presLayoutVars>
          <dgm:chMax val="0"/>
          <dgm:chPref val="0"/>
          <dgm:bulletEnabled val="1"/>
        </dgm:presLayoutVars>
      </dgm:prSet>
      <dgm:spPr/>
    </dgm:pt>
    <dgm:pt modelId="{3C0EB3F2-CDCB-4572-A7AD-66AA6E6FD516}" type="pres">
      <dgm:prSet presAssocID="{75A22CDD-BFF6-4B2F-8C05-0A3862DB79B4}" presName="wedge4" presStyleLbl="node1" presStyleIdx="3" presStyleCnt="7"/>
      <dgm:spPr/>
    </dgm:pt>
    <dgm:pt modelId="{26B21FE5-AFE0-47C9-ACC5-C3E228695205}" type="pres">
      <dgm:prSet presAssocID="{75A22CDD-BFF6-4B2F-8C05-0A3862DB79B4}" presName="wedge4Tx" presStyleLbl="node1" presStyleIdx="3" presStyleCnt="7">
        <dgm:presLayoutVars>
          <dgm:chMax val="0"/>
          <dgm:chPref val="0"/>
          <dgm:bulletEnabled val="1"/>
        </dgm:presLayoutVars>
      </dgm:prSet>
      <dgm:spPr/>
    </dgm:pt>
    <dgm:pt modelId="{04644F2F-DF50-4B2F-B4E9-34FB5EF5F6BA}" type="pres">
      <dgm:prSet presAssocID="{75A22CDD-BFF6-4B2F-8C05-0A3862DB79B4}" presName="wedge5" presStyleLbl="node1" presStyleIdx="4" presStyleCnt="7"/>
      <dgm:spPr/>
    </dgm:pt>
    <dgm:pt modelId="{CF12E25D-2349-46E3-8F61-9251FD8BD4A1}" type="pres">
      <dgm:prSet presAssocID="{75A22CDD-BFF6-4B2F-8C05-0A3862DB79B4}" presName="wedge5Tx" presStyleLbl="node1" presStyleIdx="4" presStyleCnt="7">
        <dgm:presLayoutVars>
          <dgm:chMax val="0"/>
          <dgm:chPref val="0"/>
          <dgm:bulletEnabled val="1"/>
        </dgm:presLayoutVars>
      </dgm:prSet>
      <dgm:spPr/>
    </dgm:pt>
    <dgm:pt modelId="{5A553367-ED35-4087-BFDF-2FFE2B1108CD}" type="pres">
      <dgm:prSet presAssocID="{75A22CDD-BFF6-4B2F-8C05-0A3862DB79B4}" presName="wedge6" presStyleLbl="node1" presStyleIdx="5" presStyleCnt="7"/>
      <dgm:spPr/>
    </dgm:pt>
    <dgm:pt modelId="{587A5BAA-8009-45BB-B8CC-E6080A2F48BC}" type="pres">
      <dgm:prSet presAssocID="{75A22CDD-BFF6-4B2F-8C05-0A3862DB79B4}" presName="wedge6Tx" presStyleLbl="node1" presStyleIdx="5" presStyleCnt="7">
        <dgm:presLayoutVars>
          <dgm:chMax val="0"/>
          <dgm:chPref val="0"/>
          <dgm:bulletEnabled val="1"/>
        </dgm:presLayoutVars>
      </dgm:prSet>
      <dgm:spPr/>
    </dgm:pt>
    <dgm:pt modelId="{0AE854C4-317E-496D-86DB-BA5571F1F7FB}" type="pres">
      <dgm:prSet presAssocID="{75A22CDD-BFF6-4B2F-8C05-0A3862DB79B4}" presName="wedge7" presStyleLbl="node1" presStyleIdx="6" presStyleCnt="7"/>
      <dgm:spPr/>
    </dgm:pt>
    <dgm:pt modelId="{88F3EA12-935E-4D58-AD0C-3760437AD23B}" type="pres">
      <dgm:prSet presAssocID="{75A22CDD-BFF6-4B2F-8C05-0A3862DB79B4}" presName="wedge7Tx" presStyleLbl="node1" presStyleIdx="6" presStyleCnt="7">
        <dgm:presLayoutVars>
          <dgm:chMax val="0"/>
          <dgm:chPref val="0"/>
          <dgm:bulletEnabled val="1"/>
        </dgm:presLayoutVars>
      </dgm:prSet>
      <dgm:spPr/>
    </dgm:pt>
  </dgm:ptLst>
  <dgm:cxnLst>
    <dgm:cxn modelId="{54A23705-506B-48DB-B6FC-DE2419F01A6D}" type="presOf" srcId="{75A22CDD-BFF6-4B2F-8C05-0A3862DB79B4}" destId="{8BED89F8-396C-455D-B4BA-319FD5B0EFE7}" srcOrd="0" destOrd="0" presId="urn:microsoft.com/office/officeart/2005/8/layout/chart3"/>
    <dgm:cxn modelId="{1243F016-7303-4BAD-B8E1-A2C86F408D81}" srcId="{75A22CDD-BFF6-4B2F-8C05-0A3862DB79B4}" destId="{5B6CCC55-0A07-4C7B-8287-9EAAEFB8AA19}" srcOrd="4" destOrd="0" parTransId="{F54DF2E5-BA8D-4AAC-A3D4-3534663E20FC}" sibTransId="{07C11CAE-EF03-4284-B394-37310EF00A8F}"/>
    <dgm:cxn modelId="{C2D2A81E-83C2-4A0C-90CE-B0A176870158}" srcId="{75A22CDD-BFF6-4B2F-8C05-0A3862DB79B4}" destId="{DA49AC15-D8C1-4803-A087-C749684D964D}" srcOrd="2" destOrd="0" parTransId="{C5B339FC-CC5F-4A48-AC17-A67EAAEE804D}" sibTransId="{84F418CB-ED53-4CE0-B9F3-38213BD439C6}"/>
    <dgm:cxn modelId="{52BD7829-BDDD-4D45-83EA-EE371C58651F}" srcId="{75A22CDD-BFF6-4B2F-8C05-0A3862DB79B4}" destId="{C19D3649-70F9-4FE4-90DD-7B124D1EB816}" srcOrd="3" destOrd="0" parTransId="{7B44E640-E419-4320-B6A3-9922F9C8533F}" sibTransId="{B0B73D47-F211-41DC-B6F9-7D48A7665E67}"/>
    <dgm:cxn modelId="{E4EE7C2D-665B-4A48-B07B-545D651E1D26}" type="presOf" srcId="{1089C541-00E9-47EC-911F-C7BF741B086F}" destId="{587A5BAA-8009-45BB-B8CC-E6080A2F48BC}" srcOrd="1" destOrd="0" presId="urn:microsoft.com/office/officeart/2005/8/layout/chart3"/>
    <dgm:cxn modelId="{496BF435-429F-43AD-9675-B8271F531E71}" type="presOf" srcId="{214FF3EA-7FCB-4ABA-9133-E85AE9418FFC}" destId="{5CEFDF24-5858-45C6-B894-FC1E64A9FC72}" srcOrd="1" destOrd="0" presId="urn:microsoft.com/office/officeart/2005/8/layout/chart3"/>
    <dgm:cxn modelId="{2C9EA565-31EF-475E-9FD6-72D2F4DB7648}" srcId="{75A22CDD-BFF6-4B2F-8C05-0A3862DB79B4}" destId="{CD9C6F7E-0597-492B-A0EC-E7E6A909715C}" srcOrd="6" destOrd="0" parTransId="{55E3E660-079D-4A0E-88C3-2C1B0D099727}" sibTransId="{F8F576EA-DFF9-4B81-8A67-D98F7ED4A289}"/>
    <dgm:cxn modelId="{A88A836C-7B55-433C-B11B-46D283BBAC5F}" type="presOf" srcId="{1089C541-00E9-47EC-911F-C7BF741B086F}" destId="{5A553367-ED35-4087-BFDF-2FFE2B1108CD}" srcOrd="0" destOrd="0" presId="urn:microsoft.com/office/officeart/2005/8/layout/chart3"/>
    <dgm:cxn modelId="{40118F6F-DF77-4D61-B630-9C241210DE2E}" type="presOf" srcId="{BB8E419C-3146-4E08-8561-FA2E68406CC5}" destId="{17108265-8E3D-4681-AA07-3A8CF4097DF7}" srcOrd="1" destOrd="0" presId="urn:microsoft.com/office/officeart/2005/8/layout/chart3"/>
    <dgm:cxn modelId="{410A3159-62FC-4F4A-A9E0-0FC9CBB0266E}" type="presOf" srcId="{DA49AC15-D8C1-4803-A087-C749684D964D}" destId="{824DCAD7-B142-45C0-8ED9-2F7145801274}" srcOrd="1" destOrd="0" presId="urn:microsoft.com/office/officeart/2005/8/layout/chart3"/>
    <dgm:cxn modelId="{12C5CE86-8063-419B-955B-72E9407A1DB4}" srcId="{75A22CDD-BFF6-4B2F-8C05-0A3862DB79B4}" destId="{BB8E419C-3146-4E08-8561-FA2E68406CC5}" srcOrd="0" destOrd="0" parTransId="{F8FAFC6C-254B-48A0-AD22-AA410ADF86D7}" sibTransId="{A7B31C20-4581-4C21-A2A1-F25A0716C44B}"/>
    <dgm:cxn modelId="{5FEE5388-CFBD-4770-9E00-1E41753EFDC4}" type="presOf" srcId="{CD9C6F7E-0597-492B-A0EC-E7E6A909715C}" destId="{88F3EA12-935E-4D58-AD0C-3760437AD23B}" srcOrd="1" destOrd="0" presId="urn:microsoft.com/office/officeart/2005/8/layout/chart3"/>
    <dgm:cxn modelId="{A7F7958B-FBF4-4075-A4C4-9DA9A0A0DE67}" srcId="{75A22CDD-BFF6-4B2F-8C05-0A3862DB79B4}" destId="{214FF3EA-7FCB-4ABA-9133-E85AE9418FFC}" srcOrd="1" destOrd="0" parTransId="{2E1A90B5-7659-47E9-81AB-1DDBF08BC79D}" sibTransId="{F380624E-D7BC-41FC-B391-68A55FD1C5EB}"/>
    <dgm:cxn modelId="{3520F28B-0856-44A6-B89C-C716CDCDF9AD}" type="presOf" srcId="{CD9C6F7E-0597-492B-A0EC-E7E6A909715C}" destId="{0AE854C4-317E-496D-86DB-BA5571F1F7FB}" srcOrd="0" destOrd="0" presId="urn:microsoft.com/office/officeart/2005/8/layout/chart3"/>
    <dgm:cxn modelId="{D5969FA7-CD12-4911-BA9F-856650E28C68}" type="presOf" srcId="{5B6CCC55-0A07-4C7B-8287-9EAAEFB8AA19}" destId="{CF12E25D-2349-46E3-8F61-9251FD8BD4A1}" srcOrd="1" destOrd="0" presId="urn:microsoft.com/office/officeart/2005/8/layout/chart3"/>
    <dgm:cxn modelId="{C6B065AB-5802-4120-ACAC-C320BD11D5DB}" type="presOf" srcId="{5B6CCC55-0A07-4C7B-8287-9EAAEFB8AA19}" destId="{04644F2F-DF50-4B2F-B4E9-34FB5EF5F6BA}" srcOrd="0" destOrd="0" presId="urn:microsoft.com/office/officeart/2005/8/layout/chart3"/>
    <dgm:cxn modelId="{0EEB6AD1-BC69-486E-A141-4F0DE22DFAFD}" type="presOf" srcId="{BB8E419C-3146-4E08-8561-FA2E68406CC5}" destId="{BEFCE568-5F64-415F-A976-06C0F7CEE98A}" srcOrd="0" destOrd="0" presId="urn:microsoft.com/office/officeart/2005/8/layout/chart3"/>
    <dgm:cxn modelId="{9595E2DD-712B-4AFB-B0DE-9F647B50B941}" type="presOf" srcId="{DA49AC15-D8C1-4803-A087-C749684D964D}" destId="{6C46C335-0148-47FC-ADDD-F53E1ED29FD1}" srcOrd="0" destOrd="0" presId="urn:microsoft.com/office/officeart/2005/8/layout/chart3"/>
    <dgm:cxn modelId="{B59CA6F7-844C-44BB-9229-7167168E3F48}" srcId="{75A22CDD-BFF6-4B2F-8C05-0A3862DB79B4}" destId="{1089C541-00E9-47EC-911F-C7BF741B086F}" srcOrd="5" destOrd="0" parTransId="{A698FFE8-25AF-4946-8C5C-F5A69080AF34}" sibTransId="{D85432EE-421B-408C-92FD-1F27A5D50E94}"/>
    <dgm:cxn modelId="{FE9C2BFB-7FBD-4349-B854-FD45E75FB473}" type="presOf" srcId="{C19D3649-70F9-4FE4-90DD-7B124D1EB816}" destId="{3C0EB3F2-CDCB-4572-A7AD-66AA6E6FD516}" srcOrd="0" destOrd="0" presId="urn:microsoft.com/office/officeart/2005/8/layout/chart3"/>
    <dgm:cxn modelId="{4B0840FC-2072-4044-AB08-2526CC214F46}" type="presOf" srcId="{C19D3649-70F9-4FE4-90DD-7B124D1EB816}" destId="{26B21FE5-AFE0-47C9-ACC5-C3E228695205}" srcOrd="1" destOrd="0" presId="urn:microsoft.com/office/officeart/2005/8/layout/chart3"/>
    <dgm:cxn modelId="{260EA2FE-BCF1-4D1E-BFCA-1FE1403FFFE2}" type="presOf" srcId="{214FF3EA-7FCB-4ABA-9133-E85AE9418FFC}" destId="{CEECF2EA-2853-4AF7-9A66-5B63FF327461}" srcOrd="0" destOrd="0" presId="urn:microsoft.com/office/officeart/2005/8/layout/chart3"/>
    <dgm:cxn modelId="{105D3B7D-D8BB-4255-ABDA-337C89A78EC8}" type="presParOf" srcId="{8BED89F8-396C-455D-B4BA-319FD5B0EFE7}" destId="{BEFCE568-5F64-415F-A976-06C0F7CEE98A}" srcOrd="0" destOrd="0" presId="urn:microsoft.com/office/officeart/2005/8/layout/chart3"/>
    <dgm:cxn modelId="{5132D057-2984-44D7-997E-B6988BD62FE8}" type="presParOf" srcId="{8BED89F8-396C-455D-B4BA-319FD5B0EFE7}" destId="{17108265-8E3D-4681-AA07-3A8CF4097DF7}" srcOrd="1" destOrd="0" presId="urn:microsoft.com/office/officeart/2005/8/layout/chart3"/>
    <dgm:cxn modelId="{B8F60E78-6F43-4764-9D62-0488370CEF83}" type="presParOf" srcId="{8BED89F8-396C-455D-B4BA-319FD5B0EFE7}" destId="{CEECF2EA-2853-4AF7-9A66-5B63FF327461}" srcOrd="2" destOrd="0" presId="urn:microsoft.com/office/officeart/2005/8/layout/chart3"/>
    <dgm:cxn modelId="{328255B7-E35C-48DD-A32C-C9AE7755ACAB}" type="presParOf" srcId="{8BED89F8-396C-455D-B4BA-319FD5B0EFE7}" destId="{5CEFDF24-5858-45C6-B894-FC1E64A9FC72}" srcOrd="3" destOrd="0" presId="urn:microsoft.com/office/officeart/2005/8/layout/chart3"/>
    <dgm:cxn modelId="{97F97D15-22FF-4388-A548-2E597EA28D86}" type="presParOf" srcId="{8BED89F8-396C-455D-B4BA-319FD5B0EFE7}" destId="{6C46C335-0148-47FC-ADDD-F53E1ED29FD1}" srcOrd="4" destOrd="0" presId="urn:microsoft.com/office/officeart/2005/8/layout/chart3"/>
    <dgm:cxn modelId="{F7024623-D7EF-4983-8F2C-F7F4D9497C34}" type="presParOf" srcId="{8BED89F8-396C-455D-B4BA-319FD5B0EFE7}" destId="{824DCAD7-B142-45C0-8ED9-2F7145801274}" srcOrd="5" destOrd="0" presId="urn:microsoft.com/office/officeart/2005/8/layout/chart3"/>
    <dgm:cxn modelId="{95DA75A1-3A53-44BF-BF89-D67B78BE14A0}" type="presParOf" srcId="{8BED89F8-396C-455D-B4BA-319FD5B0EFE7}" destId="{3C0EB3F2-CDCB-4572-A7AD-66AA6E6FD516}" srcOrd="6" destOrd="0" presId="urn:microsoft.com/office/officeart/2005/8/layout/chart3"/>
    <dgm:cxn modelId="{FFD88005-EBC4-4CCE-A9F2-C41279A69D0C}" type="presParOf" srcId="{8BED89F8-396C-455D-B4BA-319FD5B0EFE7}" destId="{26B21FE5-AFE0-47C9-ACC5-C3E228695205}" srcOrd="7" destOrd="0" presId="urn:microsoft.com/office/officeart/2005/8/layout/chart3"/>
    <dgm:cxn modelId="{2687143C-6650-42D1-8496-43FAAF13D140}" type="presParOf" srcId="{8BED89F8-396C-455D-B4BA-319FD5B0EFE7}" destId="{04644F2F-DF50-4B2F-B4E9-34FB5EF5F6BA}" srcOrd="8" destOrd="0" presId="urn:microsoft.com/office/officeart/2005/8/layout/chart3"/>
    <dgm:cxn modelId="{488951BF-22AF-4C8B-8119-571E4CFCE63D}" type="presParOf" srcId="{8BED89F8-396C-455D-B4BA-319FD5B0EFE7}" destId="{CF12E25D-2349-46E3-8F61-9251FD8BD4A1}" srcOrd="9" destOrd="0" presId="urn:microsoft.com/office/officeart/2005/8/layout/chart3"/>
    <dgm:cxn modelId="{815C368A-2D2D-42BF-A1C8-B43EECF04C70}" type="presParOf" srcId="{8BED89F8-396C-455D-B4BA-319FD5B0EFE7}" destId="{5A553367-ED35-4087-BFDF-2FFE2B1108CD}" srcOrd="10" destOrd="0" presId="urn:microsoft.com/office/officeart/2005/8/layout/chart3"/>
    <dgm:cxn modelId="{AA4C1947-0651-47B6-9088-41142796F027}" type="presParOf" srcId="{8BED89F8-396C-455D-B4BA-319FD5B0EFE7}" destId="{587A5BAA-8009-45BB-B8CC-E6080A2F48BC}" srcOrd="11" destOrd="0" presId="urn:microsoft.com/office/officeart/2005/8/layout/chart3"/>
    <dgm:cxn modelId="{605F9509-3AF3-4773-873E-2CCEE2917312}" type="presParOf" srcId="{8BED89F8-396C-455D-B4BA-319FD5B0EFE7}" destId="{0AE854C4-317E-496D-86DB-BA5571F1F7FB}" srcOrd="12" destOrd="0" presId="urn:microsoft.com/office/officeart/2005/8/layout/chart3"/>
    <dgm:cxn modelId="{DAFDFD5D-6E29-47E4-862E-5D8AAB41E7B3}" type="presParOf" srcId="{8BED89F8-396C-455D-B4BA-319FD5B0EFE7}" destId="{88F3EA12-935E-4D58-AD0C-3760437AD23B}" srcOrd="13" destOrd="0" presId="urn:microsoft.com/office/officeart/2005/8/layout/char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14B6D44-95AF-4B71-B78D-45F6F90B4C64}"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D4C5AE9E-4A00-4D70-AD2F-0B5E94F4A959}">
      <dgm:prSet phldrT="[Text]">
        <dgm:style>
          <a:lnRef idx="2">
            <a:schemeClr val="accent2"/>
          </a:lnRef>
          <a:fillRef idx="1">
            <a:schemeClr val="lt1"/>
          </a:fillRef>
          <a:effectRef idx="0">
            <a:schemeClr val="accent2"/>
          </a:effectRef>
          <a:fontRef idx="minor">
            <a:schemeClr val="dk1"/>
          </a:fontRef>
        </dgm:style>
      </dgm:prSet>
      <dgm:spPr/>
      <dgm:t>
        <a:bodyPr/>
        <a:lstStyle/>
        <a:p>
          <a:endParaRPr lang="en-IN"/>
        </a:p>
      </dgm:t>
    </dgm:pt>
    <dgm:pt modelId="{324D0F43-ADAD-4F2D-9E94-E189DE986616}" type="parTrans" cxnId="{C9481344-B8BA-4442-AE0C-CE8AD11707DE}">
      <dgm:prSet/>
      <dgm:spPr/>
      <dgm:t>
        <a:bodyPr/>
        <a:lstStyle/>
        <a:p>
          <a:endParaRPr lang="en-IN"/>
        </a:p>
      </dgm:t>
    </dgm:pt>
    <dgm:pt modelId="{E84B1038-84A6-4E1C-84F0-33E53C700BDC}" type="sibTrans" cxnId="{C9481344-B8BA-4442-AE0C-CE8AD11707DE}">
      <dgm:prSet/>
      <dgm:spPr/>
      <dgm:t>
        <a:bodyPr/>
        <a:lstStyle/>
        <a:p>
          <a:endParaRPr lang="en-IN"/>
        </a:p>
      </dgm:t>
    </dgm:pt>
    <dgm:pt modelId="{69896733-835F-401F-A27E-C3389DF42158}">
      <dgm:prSet phldrT="[Text]">
        <dgm:style>
          <a:lnRef idx="2">
            <a:schemeClr val="accent2"/>
          </a:lnRef>
          <a:fillRef idx="1">
            <a:schemeClr val="lt1"/>
          </a:fillRef>
          <a:effectRef idx="0">
            <a:schemeClr val="accent2"/>
          </a:effectRef>
          <a:fontRef idx="minor">
            <a:schemeClr val="dk1"/>
          </a:fontRef>
        </dgm:style>
      </dgm:prSet>
      <dgm:spPr/>
      <dgm:t>
        <a:bodyPr/>
        <a:lstStyle/>
        <a:p>
          <a:endParaRPr lang="en-IN"/>
        </a:p>
      </dgm:t>
    </dgm:pt>
    <dgm:pt modelId="{5C2B464F-6C61-441A-A1B4-66CA245DEB98}" type="parTrans" cxnId="{8FFC78EE-CAC3-4942-997E-46443031D4D0}">
      <dgm:prSet/>
      <dgm:spPr/>
      <dgm:t>
        <a:bodyPr/>
        <a:lstStyle/>
        <a:p>
          <a:endParaRPr lang="en-IN"/>
        </a:p>
      </dgm:t>
    </dgm:pt>
    <dgm:pt modelId="{106E746F-4B06-48FF-8BE3-0DEF89CC406B}" type="sibTrans" cxnId="{8FFC78EE-CAC3-4942-997E-46443031D4D0}">
      <dgm:prSet/>
      <dgm:spPr/>
      <dgm:t>
        <a:bodyPr/>
        <a:lstStyle/>
        <a:p>
          <a:endParaRPr lang="en-IN"/>
        </a:p>
      </dgm:t>
    </dgm:pt>
    <dgm:pt modelId="{83B51DF5-7310-4315-9BA7-3FCD230DE35A}">
      <dgm:prSet phldrT="[Text]">
        <dgm:style>
          <a:lnRef idx="2">
            <a:schemeClr val="accent2"/>
          </a:lnRef>
          <a:fillRef idx="1">
            <a:schemeClr val="lt1"/>
          </a:fillRef>
          <a:effectRef idx="0">
            <a:schemeClr val="accent2"/>
          </a:effectRef>
          <a:fontRef idx="minor">
            <a:schemeClr val="dk1"/>
          </a:fontRef>
        </dgm:style>
      </dgm:prSet>
      <dgm:spPr/>
      <dgm:t>
        <a:bodyPr/>
        <a:lstStyle/>
        <a:p>
          <a:endParaRPr lang="en-IN"/>
        </a:p>
      </dgm:t>
    </dgm:pt>
    <dgm:pt modelId="{962B8284-F411-4DA5-A1B8-FC7EA16B00F2}" type="parTrans" cxnId="{E7E4E785-7C84-477A-8A22-5409492818FA}">
      <dgm:prSet/>
      <dgm:spPr/>
      <dgm:t>
        <a:bodyPr/>
        <a:lstStyle/>
        <a:p>
          <a:endParaRPr lang="en-IN"/>
        </a:p>
      </dgm:t>
    </dgm:pt>
    <dgm:pt modelId="{B3F78720-E65F-4BB2-A149-ABF7FAE77C92}" type="sibTrans" cxnId="{E7E4E785-7C84-477A-8A22-5409492818FA}">
      <dgm:prSet/>
      <dgm:spPr/>
      <dgm:t>
        <a:bodyPr/>
        <a:lstStyle/>
        <a:p>
          <a:endParaRPr lang="en-IN"/>
        </a:p>
      </dgm:t>
    </dgm:pt>
    <dgm:pt modelId="{BF27AC9D-7AD1-47F6-BB12-602A807C1D1D}">
      <dgm:prSet phldrT="[Text]" phldr="1">
        <dgm:style>
          <a:lnRef idx="2">
            <a:schemeClr val="accent2"/>
          </a:lnRef>
          <a:fillRef idx="1">
            <a:schemeClr val="lt1"/>
          </a:fillRef>
          <a:effectRef idx="0">
            <a:schemeClr val="accent2"/>
          </a:effectRef>
          <a:fontRef idx="minor">
            <a:schemeClr val="dk1"/>
          </a:fontRef>
        </dgm:style>
      </dgm:prSet>
      <dgm:spPr/>
      <dgm:t>
        <a:bodyPr/>
        <a:lstStyle/>
        <a:p>
          <a:endParaRPr lang="en-IN"/>
        </a:p>
      </dgm:t>
    </dgm:pt>
    <dgm:pt modelId="{27D07156-936A-4885-B276-5F9F9F5A5AA2}" type="parTrans" cxnId="{1185C339-D95F-44FE-AB62-B45F45FE329C}">
      <dgm:prSet/>
      <dgm:spPr/>
      <dgm:t>
        <a:bodyPr/>
        <a:lstStyle/>
        <a:p>
          <a:endParaRPr lang="en-IN"/>
        </a:p>
      </dgm:t>
    </dgm:pt>
    <dgm:pt modelId="{580181D0-40A8-48C7-9512-4C5169EB2855}" type="sibTrans" cxnId="{1185C339-D95F-44FE-AB62-B45F45FE329C}">
      <dgm:prSet/>
      <dgm:spPr/>
      <dgm:t>
        <a:bodyPr/>
        <a:lstStyle/>
        <a:p>
          <a:endParaRPr lang="en-IN"/>
        </a:p>
      </dgm:t>
    </dgm:pt>
    <dgm:pt modelId="{88D9D442-2E81-405F-9FD2-72FD61A36A33}">
      <dgm:prSet phldrT="[Text]" phldr="1">
        <dgm:style>
          <a:lnRef idx="2">
            <a:schemeClr val="accent2"/>
          </a:lnRef>
          <a:fillRef idx="1">
            <a:schemeClr val="lt1"/>
          </a:fillRef>
          <a:effectRef idx="0">
            <a:schemeClr val="accent2"/>
          </a:effectRef>
          <a:fontRef idx="minor">
            <a:schemeClr val="dk1"/>
          </a:fontRef>
        </dgm:style>
      </dgm:prSet>
      <dgm:spPr/>
      <dgm:t>
        <a:bodyPr/>
        <a:lstStyle/>
        <a:p>
          <a:endParaRPr lang="en-IN"/>
        </a:p>
      </dgm:t>
    </dgm:pt>
    <dgm:pt modelId="{1DBBC529-98CD-4927-A34E-C1AA61DD1009}" type="parTrans" cxnId="{77AB60F3-2658-4E32-B5D0-4794360C0881}">
      <dgm:prSet/>
      <dgm:spPr/>
      <dgm:t>
        <a:bodyPr/>
        <a:lstStyle/>
        <a:p>
          <a:endParaRPr lang="en-IN"/>
        </a:p>
      </dgm:t>
    </dgm:pt>
    <dgm:pt modelId="{54BE4A25-8555-4A67-8A66-07738ACB8BA6}" type="sibTrans" cxnId="{77AB60F3-2658-4E32-B5D0-4794360C0881}">
      <dgm:prSet/>
      <dgm:spPr/>
      <dgm:t>
        <a:bodyPr/>
        <a:lstStyle/>
        <a:p>
          <a:endParaRPr lang="en-IN"/>
        </a:p>
      </dgm:t>
    </dgm:pt>
    <dgm:pt modelId="{D39059DE-1996-4A23-BD63-ED964F891FF2}" type="pres">
      <dgm:prSet presAssocID="{014B6D44-95AF-4B71-B78D-45F6F90B4C64}" presName="diagram" presStyleCnt="0">
        <dgm:presLayoutVars>
          <dgm:dir/>
          <dgm:resizeHandles val="exact"/>
        </dgm:presLayoutVars>
      </dgm:prSet>
      <dgm:spPr/>
    </dgm:pt>
    <dgm:pt modelId="{8969B449-E740-4498-A981-C7148A04B86A}" type="pres">
      <dgm:prSet presAssocID="{D4C5AE9E-4A00-4D70-AD2F-0B5E94F4A959}" presName="node" presStyleLbl="node1" presStyleIdx="0" presStyleCnt="5">
        <dgm:presLayoutVars>
          <dgm:bulletEnabled val="1"/>
        </dgm:presLayoutVars>
      </dgm:prSet>
      <dgm:spPr/>
    </dgm:pt>
    <dgm:pt modelId="{01B1E515-0E42-49D5-96D9-849A2022D9E4}" type="pres">
      <dgm:prSet presAssocID="{E84B1038-84A6-4E1C-84F0-33E53C700BDC}" presName="sibTrans" presStyleCnt="0"/>
      <dgm:spPr/>
    </dgm:pt>
    <dgm:pt modelId="{B8070B7F-800E-45C5-8CDA-F54AFCC24BFB}" type="pres">
      <dgm:prSet presAssocID="{69896733-835F-401F-A27E-C3389DF42158}" presName="node" presStyleLbl="node1" presStyleIdx="1" presStyleCnt="5">
        <dgm:presLayoutVars>
          <dgm:bulletEnabled val="1"/>
        </dgm:presLayoutVars>
      </dgm:prSet>
      <dgm:spPr/>
    </dgm:pt>
    <dgm:pt modelId="{FBC0ECF1-E51D-4334-8EDC-90D5E8B0C1BB}" type="pres">
      <dgm:prSet presAssocID="{106E746F-4B06-48FF-8BE3-0DEF89CC406B}" presName="sibTrans" presStyleCnt="0"/>
      <dgm:spPr/>
    </dgm:pt>
    <dgm:pt modelId="{C5BB43D2-C7C9-41C4-91C1-056920D91488}" type="pres">
      <dgm:prSet presAssocID="{83B51DF5-7310-4315-9BA7-3FCD230DE35A}" presName="node" presStyleLbl="node1" presStyleIdx="2" presStyleCnt="5">
        <dgm:presLayoutVars>
          <dgm:bulletEnabled val="1"/>
        </dgm:presLayoutVars>
      </dgm:prSet>
      <dgm:spPr/>
    </dgm:pt>
    <dgm:pt modelId="{A2FC39C8-2607-4075-81D2-B9E2DC22A3BC}" type="pres">
      <dgm:prSet presAssocID="{B3F78720-E65F-4BB2-A149-ABF7FAE77C92}" presName="sibTrans" presStyleCnt="0"/>
      <dgm:spPr/>
    </dgm:pt>
    <dgm:pt modelId="{95C73602-F6F1-40B8-A1B8-CEFFD507F4D5}" type="pres">
      <dgm:prSet presAssocID="{BF27AC9D-7AD1-47F6-BB12-602A807C1D1D}" presName="node" presStyleLbl="node1" presStyleIdx="3" presStyleCnt="5">
        <dgm:presLayoutVars>
          <dgm:bulletEnabled val="1"/>
        </dgm:presLayoutVars>
      </dgm:prSet>
      <dgm:spPr/>
    </dgm:pt>
    <dgm:pt modelId="{464E07DE-5147-4340-9FFD-5AC73A23546E}" type="pres">
      <dgm:prSet presAssocID="{580181D0-40A8-48C7-9512-4C5169EB2855}" presName="sibTrans" presStyleCnt="0"/>
      <dgm:spPr/>
    </dgm:pt>
    <dgm:pt modelId="{9C45D66C-24E8-4582-AFD9-454C7A77DEFD}" type="pres">
      <dgm:prSet presAssocID="{88D9D442-2E81-405F-9FD2-72FD61A36A33}" presName="node" presStyleLbl="node1" presStyleIdx="4" presStyleCnt="5">
        <dgm:presLayoutVars>
          <dgm:bulletEnabled val="1"/>
        </dgm:presLayoutVars>
      </dgm:prSet>
      <dgm:spPr/>
    </dgm:pt>
  </dgm:ptLst>
  <dgm:cxnLst>
    <dgm:cxn modelId="{1185C339-D95F-44FE-AB62-B45F45FE329C}" srcId="{014B6D44-95AF-4B71-B78D-45F6F90B4C64}" destId="{BF27AC9D-7AD1-47F6-BB12-602A807C1D1D}" srcOrd="3" destOrd="0" parTransId="{27D07156-936A-4885-B276-5F9F9F5A5AA2}" sibTransId="{580181D0-40A8-48C7-9512-4C5169EB2855}"/>
    <dgm:cxn modelId="{C9481344-B8BA-4442-AE0C-CE8AD11707DE}" srcId="{014B6D44-95AF-4B71-B78D-45F6F90B4C64}" destId="{D4C5AE9E-4A00-4D70-AD2F-0B5E94F4A959}" srcOrd="0" destOrd="0" parTransId="{324D0F43-ADAD-4F2D-9E94-E189DE986616}" sibTransId="{E84B1038-84A6-4E1C-84F0-33E53C700BDC}"/>
    <dgm:cxn modelId="{D3DCF854-1F63-4C89-B6CF-FAFA3706A656}" type="presOf" srcId="{69896733-835F-401F-A27E-C3389DF42158}" destId="{B8070B7F-800E-45C5-8CDA-F54AFCC24BFB}" srcOrd="0" destOrd="0" presId="urn:microsoft.com/office/officeart/2005/8/layout/default"/>
    <dgm:cxn modelId="{E7E4E785-7C84-477A-8A22-5409492818FA}" srcId="{014B6D44-95AF-4B71-B78D-45F6F90B4C64}" destId="{83B51DF5-7310-4315-9BA7-3FCD230DE35A}" srcOrd="2" destOrd="0" parTransId="{962B8284-F411-4DA5-A1B8-FC7EA16B00F2}" sibTransId="{B3F78720-E65F-4BB2-A149-ABF7FAE77C92}"/>
    <dgm:cxn modelId="{C7A620AB-D5E9-485D-A222-4863F3233838}" type="presOf" srcId="{014B6D44-95AF-4B71-B78D-45F6F90B4C64}" destId="{D39059DE-1996-4A23-BD63-ED964F891FF2}" srcOrd="0" destOrd="0" presId="urn:microsoft.com/office/officeart/2005/8/layout/default"/>
    <dgm:cxn modelId="{FD6E62B2-C2F9-446B-84E0-5212732912EA}" type="presOf" srcId="{88D9D442-2E81-405F-9FD2-72FD61A36A33}" destId="{9C45D66C-24E8-4582-AFD9-454C7A77DEFD}" srcOrd="0" destOrd="0" presId="urn:microsoft.com/office/officeart/2005/8/layout/default"/>
    <dgm:cxn modelId="{0B50EAC7-9366-461E-8B6F-B34D8FAB0616}" type="presOf" srcId="{D4C5AE9E-4A00-4D70-AD2F-0B5E94F4A959}" destId="{8969B449-E740-4498-A981-C7148A04B86A}" srcOrd="0" destOrd="0" presId="urn:microsoft.com/office/officeart/2005/8/layout/default"/>
    <dgm:cxn modelId="{F25FB9CD-475D-4FFC-ADCD-D1189047EB5A}" type="presOf" srcId="{83B51DF5-7310-4315-9BA7-3FCD230DE35A}" destId="{C5BB43D2-C7C9-41C4-91C1-056920D91488}" srcOrd="0" destOrd="0" presId="urn:microsoft.com/office/officeart/2005/8/layout/default"/>
    <dgm:cxn modelId="{DE08ADE5-8896-460C-B896-9DA6DA607193}" type="presOf" srcId="{BF27AC9D-7AD1-47F6-BB12-602A807C1D1D}" destId="{95C73602-F6F1-40B8-A1B8-CEFFD507F4D5}" srcOrd="0" destOrd="0" presId="urn:microsoft.com/office/officeart/2005/8/layout/default"/>
    <dgm:cxn modelId="{8FFC78EE-CAC3-4942-997E-46443031D4D0}" srcId="{014B6D44-95AF-4B71-B78D-45F6F90B4C64}" destId="{69896733-835F-401F-A27E-C3389DF42158}" srcOrd="1" destOrd="0" parTransId="{5C2B464F-6C61-441A-A1B4-66CA245DEB98}" sibTransId="{106E746F-4B06-48FF-8BE3-0DEF89CC406B}"/>
    <dgm:cxn modelId="{77AB60F3-2658-4E32-B5D0-4794360C0881}" srcId="{014B6D44-95AF-4B71-B78D-45F6F90B4C64}" destId="{88D9D442-2E81-405F-9FD2-72FD61A36A33}" srcOrd="4" destOrd="0" parTransId="{1DBBC529-98CD-4927-A34E-C1AA61DD1009}" sibTransId="{54BE4A25-8555-4A67-8A66-07738ACB8BA6}"/>
    <dgm:cxn modelId="{2C276E6D-06DF-4A40-AC9C-2818CEE6DABB}" type="presParOf" srcId="{D39059DE-1996-4A23-BD63-ED964F891FF2}" destId="{8969B449-E740-4498-A981-C7148A04B86A}" srcOrd="0" destOrd="0" presId="urn:microsoft.com/office/officeart/2005/8/layout/default"/>
    <dgm:cxn modelId="{AC44FD53-9F0A-442E-A139-CCFD426D3E6F}" type="presParOf" srcId="{D39059DE-1996-4A23-BD63-ED964F891FF2}" destId="{01B1E515-0E42-49D5-96D9-849A2022D9E4}" srcOrd="1" destOrd="0" presId="urn:microsoft.com/office/officeart/2005/8/layout/default"/>
    <dgm:cxn modelId="{BBB1D1FC-0C68-44B4-A841-800AD6045C36}" type="presParOf" srcId="{D39059DE-1996-4A23-BD63-ED964F891FF2}" destId="{B8070B7F-800E-45C5-8CDA-F54AFCC24BFB}" srcOrd="2" destOrd="0" presId="urn:microsoft.com/office/officeart/2005/8/layout/default"/>
    <dgm:cxn modelId="{92302F7F-3340-42F4-95F0-62EC4287BD2B}" type="presParOf" srcId="{D39059DE-1996-4A23-BD63-ED964F891FF2}" destId="{FBC0ECF1-E51D-4334-8EDC-90D5E8B0C1BB}" srcOrd="3" destOrd="0" presId="urn:microsoft.com/office/officeart/2005/8/layout/default"/>
    <dgm:cxn modelId="{D6205184-7C16-444D-B7A5-DFBD0806D8FC}" type="presParOf" srcId="{D39059DE-1996-4A23-BD63-ED964F891FF2}" destId="{C5BB43D2-C7C9-41C4-91C1-056920D91488}" srcOrd="4" destOrd="0" presId="urn:microsoft.com/office/officeart/2005/8/layout/default"/>
    <dgm:cxn modelId="{E6F073D4-1D63-42A8-BB17-0B1A35258521}" type="presParOf" srcId="{D39059DE-1996-4A23-BD63-ED964F891FF2}" destId="{A2FC39C8-2607-4075-81D2-B9E2DC22A3BC}" srcOrd="5" destOrd="0" presId="urn:microsoft.com/office/officeart/2005/8/layout/default"/>
    <dgm:cxn modelId="{3891AAF2-9B19-4CFB-AA50-45AC60137931}" type="presParOf" srcId="{D39059DE-1996-4A23-BD63-ED964F891FF2}" destId="{95C73602-F6F1-40B8-A1B8-CEFFD507F4D5}" srcOrd="6" destOrd="0" presId="urn:microsoft.com/office/officeart/2005/8/layout/default"/>
    <dgm:cxn modelId="{9DC414B5-A123-43E8-89C7-6A912C5C2FF2}" type="presParOf" srcId="{D39059DE-1996-4A23-BD63-ED964F891FF2}" destId="{464E07DE-5147-4340-9FFD-5AC73A23546E}" srcOrd="7" destOrd="0" presId="urn:microsoft.com/office/officeart/2005/8/layout/default"/>
    <dgm:cxn modelId="{D08D7BBF-082F-46B0-9170-980E29B0EBF1}" type="presParOf" srcId="{D39059DE-1996-4A23-BD63-ED964F891FF2}" destId="{9C45D66C-24E8-4582-AFD9-454C7A77DEFD}" srcOrd="8" destOrd="0" presId="urn:microsoft.com/office/officeart/2005/8/layout/defaul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733DCF8-CF6F-4215-AF51-D969B2F5F749}" type="doc">
      <dgm:prSet loTypeId="urn:microsoft.com/office/officeart/2005/8/layout/venn2" loCatId="relationship" qsTypeId="urn:microsoft.com/office/officeart/2005/8/quickstyle/simple1" qsCatId="simple" csTypeId="urn:microsoft.com/office/officeart/2005/8/colors/accent0_2" csCatId="mainScheme" phldr="1"/>
      <dgm:spPr/>
      <dgm:t>
        <a:bodyPr/>
        <a:lstStyle/>
        <a:p>
          <a:endParaRPr lang="en-IN"/>
        </a:p>
      </dgm:t>
    </dgm:pt>
    <dgm:pt modelId="{A00D6FE6-A717-4671-A93F-A77BA6F3DCEA}">
      <dgm:prSet phldrT="[Text]" phldr="1"/>
      <dgm:spPr>
        <a:solidFill>
          <a:schemeClr val="accent4">
            <a:lumMod val="20000"/>
            <a:lumOff val="80000"/>
          </a:schemeClr>
        </a:solidFill>
      </dgm:spPr>
      <dgm:t>
        <a:bodyPr/>
        <a:lstStyle/>
        <a:p>
          <a:endParaRPr lang="en-IN"/>
        </a:p>
      </dgm:t>
    </dgm:pt>
    <dgm:pt modelId="{07F67F27-7965-48EF-8579-42F24B21914F}" type="parTrans" cxnId="{09010BA6-331D-4589-B511-C06FF9C7B860}">
      <dgm:prSet/>
      <dgm:spPr/>
      <dgm:t>
        <a:bodyPr/>
        <a:lstStyle/>
        <a:p>
          <a:endParaRPr lang="en-IN"/>
        </a:p>
      </dgm:t>
    </dgm:pt>
    <dgm:pt modelId="{68AD2651-5F70-4275-A242-FE50DEEA6458}" type="sibTrans" cxnId="{09010BA6-331D-4589-B511-C06FF9C7B860}">
      <dgm:prSet/>
      <dgm:spPr/>
      <dgm:t>
        <a:bodyPr/>
        <a:lstStyle/>
        <a:p>
          <a:endParaRPr lang="en-IN"/>
        </a:p>
      </dgm:t>
    </dgm:pt>
    <dgm:pt modelId="{31428BDA-0D08-4EFD-B9C6-0C2DDBFDDC27}">
      <dgm:prSet phldrT="[Text]" phldr="1"/>
      <dgm:spPr>
        <a:solidFill>
          <a:schemeClr val="accent4">
            <a:lumMod val="40000"/>
            <a:lumOff val="60000"/>
          </a:schemeClr>
        </a:solidFill>
      </dgm:spPr>
      <dgm:t>
        <a:bodyPr/>
        <a:lstStyle/>
        <a:p>
          <a:endParaRPr lang="en-IN"/>
        </a:p>
      </dgm:t>
    </dgm:pt>
    <dgm:pt modelId="{C7ECEFA1-26C2-4B52-8F64-C5247B713D73}" type="parTrans" cxnId="{80B12A88-0054-4105-A76A-7891CA96C6EC}">
      <dgm:prSet/>
      <dgm:spPr/>
      <dgm:t>
        <a:bodyPr/>
        <a:lstStyle/>
        <a:p>
          <a:endParaRPr lang="en-IN"/>
        </a:p>
      </dgm:t>
    </dgm:pt>
    <dgm:pt modelId="{A74B9C83-A5B0-4079-9312-D6E0FCF87083}" type="sibTrans" cxnId="{80B12A88-0054-4105-A76A-7891CA96C6EC}">
      <dgm:prSet/>
      <dgm:spPr/>
      <dgm:t>
        <a:bodyPr/>
        <a:lstStyle/>
        <a:p>
          <a:endParaRPr lang="en-IN"/>
        </a:p>
      </dgm:t>
    </dgm:pt>
    <dgm:pt modelId="{259701D4-F1AC-4B9D-BE41-6E1C67EAB62E}">
      <dgm:prSet phldrT="[Text]" phldr="1"/>
      <dgm:spPr>
        <a:solidFill>
          <a:schemeClr val="accent4">
            <a:lumMod val="60000"/>
            <a:lumOff val="40000"/>
          </a:schemeClr>
        </a:solidFill>
      </dgm:spPr>
      <dgm:t>
        <a:bodyPr/>
        <a:lstStyle/>
        <a:p>
          <a:endParaRPr lang="en-IN"/>
        </a:p>
      </dgm:t>
    </dgm:pt>
    <dgm:pt modelId="{A623D440-C8A9-443C-AA35-410B40E1A093}" type="parTrans" cxnId="{7C7475DB-A3C7-4A5F-8099-D9C2380E3C1A}">
      <dgm:prSet/>
      <dgm:spPr/>
      <dgm:t>
        <a:bodyPr/>
        <a:lstStyle/>
        <a:p>
          <a:endParaRPr lang="en-IN"/>
        </a:p>
      </dgm:t>
    </dgm:pt>
    <dgm:pt modelId="{1F51734C-E5BA-4C37-B5BC-BEEDCE9DF977}" type="sibTrans" cxnId="{7C7475DB-A3C7-4A5F-8099-D9C2380E3C1A}">
      <dgm:prSet/>
      <dgm:spPr/>
      <dgm:t>
        <a:bodyPr/>
        <a:lstStyle/>
        <a:p>
          <a:endParaRPr lang="en-IN"/>
        </a:p>
      </dgm:t>
    </dgm:pt>
    <dgm:pt modelId="{6DF7034F-ED62-4D45-8A08-BCCC03D7D08D}">
      <dgm:prSet phldrT="[Text]" custT="1"/>
      <dgm:spPr>
        <a:solidFill>
          <a:schemeClr val="accent4"/>
        </a:solidFill>
      </dgm:spPr>
      <dgm:t>
        <a:bodyPr/>
        <a:lstStyle/>
        <a:p>
          <a:r>
            <a:rPr lang="en-IN" sz="1800">
              <a:solidFill>
                <a:schemeClr val="tx1"/>
              </a:solidFill>
              <a:latin typeface="Aharoni" panose="02010803020104030203" pitchFamily="2" charset="-79"/>
              <a:cs typeface="Aharoni" panose="02010803020104030203" pitchFamily="2" charset="-79"/>
            </a:rPr>
            <a:t>1.Operators</a:t>
          </a:r>
        </a:p>
      </dgm:t>
    </dgm:pt>
    <dgm:pt modelId="{B9F92F0B-BC5C-445D-B06B-CD41832D75DB}" type="parTrans" cxnId="{F30D6446-367F-42EB-BCA0-A3170820453A}">
      <dgm:prSet/>
      <dgm:spPr/>
      <dgm:t>
        <a:bodyPr/>
        <a:lstStyle/>
        <a:p>
          <a:endParaRPr lang="en-IN"/>
        </a:p>
      </dgm:t>
    </dgm:pt>
    <dgm:pt modelId="{5099088A-B037-4F64-B13E-2BA98A7E6DDC}" type="sibTrans" cxnId="{F30D6446-367F-42EB-BCA0-A3170820453A}">
      <dgm:prSet/>
      <dgm:spPr/>
      <dgm:t>
        <a:bodyPr/>
        <a:lstStyle/>
        <a:p>
          <a:endParaRPr lang="en-IN"/>
        </a:p>
      </dgm:t>
    </dgm:pt>
    <dgm:pt modelId="{7DA0430B-464F-4CA7-BA41-C78A77A8BB30}">
      <dgm:prSet/>
      <dgm:spPr>
        <a:solidFill>
          <a:schemeClr val="accent4">
            <a:lumMod val="20000"/>
            <a:lumOff val="80000"/>
          </a:schemeClr>
        </a:solidFill>
      </dgm:spPr>
      <dgm:t>
        <a:bodyPr/>
        <a:lstStyle/>
        <a:p>
          <a:endParaRPr lang="en-IN"/>
        </a:p>
      </dgm:t>
    </dgm:pt>
    <dgm:pt modelId="{9E369238-EB4A-404F-B8FD-DBF2666CA67B}" type="parTrans" cxnId="{CF773739-0EBC-4FC1-BC1D-91D6AA3C7F27}">
      <dgm:prSet/>
      <dgm:spPr/>
      <dgm:t>
        <a:bodyPr/>
        <a:lstStyle/>
        <a:p>
          <a:endParaRPr lang="en-IN"/>
        </a:p>
      </dgm:t>
    </dgm:pt>
    <dgm:pt modelId="{28B92BDC-EBD0-43F9-AD4A-06404C139885}" type="sibTrans" cxnId="{CF773739-0EBC-4FC1-BC1D-91D6AA3C7F27}">
      <dgm:prSet/>
      <dgm:spPr/>
      <dgm:t>
        <a:bodyPr/>
        <a:lstStyle/>
        <a:p>
          <a:endParaRPr lang="en-IN"/>
        </a:p>
      </dgm:t>
    </dgm:pt>
    <dgm:pt modelId="{B6F9B374-3B4C-4242-AA7F-8D1836C15614}" type="pres">
      <dgm:prSet presAssocID="{9733DCF8-CF6F-4215-AF51-D969B2F5F749}" presName="Name0" presStyleCnt="0">
        <dgm:presLayoutVars>
          <dgm:chMax val="7"/>
          <dgm:resizeHandles val="exact"/>
        </dgm:presLayoutVars>
      </dgm:prSet>
      <dgm:spPr/>
    </dgm:pt>
    <dgm:pt modelId="{2A1A6500-7712-4303-A326-68CA2656DCBF}" type="pres">
      <dgm:prSet presAssocID="{9733DCF8-CF6F-4215-AF51-D969B2F5F749}" presName="comp1" presStyleCnt="0"/>
      <dgm:spPr/>
    </dgm:pt>
    <dgm:pt modelId="{57FE008C-B85D-48DE-B904-FF63FB56F84F}" type="pres">
      <dgm:prSet presAssocID="{9733DCF8-CF6F-4215-AF51-D969B2F5F749}" presName="circle1" presStyleLbl="node1" presStyleIdx="0" presStyleCnt="5"/>
      <dgm:spPr/>
    </dgm:pt>
    <dgm:pt modelId="{0150F7A8-C853-4A64-ABCE-571E52C5B9F2}" type="pres">
      <dgm:prSet presAssocID="{9733DCF8-CF6F-4215-AF51-D969B2F5F749}" presName="c1text" presStyleLbl="node1" presStyleIdx="0" presStyleCnt="5">
        <dgm:presLayoutVars>
          <dgm:bulletEnabled val="1"/>
        </dgm:presLayoutVars>
      </dgm:prSet>
      <dgm:spPr/>
    </dgm:pt>
    <dgm:pt modelId="{81BD1912-9E22-491E-825C-993A7675D4EE}" type="pres">
      <dgm:prSet presAssocID="{9733DCF8-CF6F-4215-AF51-D969B2F5F749}" presName="comp2" presStyleCnt="0"/>
      <dgm:spPr/>
    </dgm:pt>
    <dgm:pt modelId="{6901D767-21F9-497B-9C72-DEFA538A2F20}" type="pres">
      <dgm:prSet presAssocID="{9733DCF8-CF6F-4215-AF51-D969B2F5F749}" presName="circle2" presStyleLbl="node1" presStyleIdx="1" presStyleCnt="5" custLinFactNeighborX="845" custLinFactNeighborY="-9049"/>
      <dgm:spPr/>
    </dgm:pt>
    <dgm:pt modelId="{CCA57E13-7A6E-432E-90B7-DF2379E3BD29}" type="pres">
      <dgm:prSet presAssocID="{9733DCF8-CF6F-4215-AF51-D969B2F5F749}" presName="c2text" presStyleLbl="node1" presStyleIdx="1" presStyleCnt="5">
        <dgm:presLayoutVars>
          <dgm:bulletEnabled val="1"/>
        </dgm:presLayoutVars>
      </dgm:prSet>
      <dgm:spPr/>
    </dgm:pt>
    <dgm:pt modelId="{F7339764-82F0-47A4-A913-D1ACBB83E235}" type="pres">
      <dgm:prSet presAssocID="{9733DCF8-CF6F-4215-AF51-D969B2F5F749}" presName="comp3" presStyleCnt="0"/>
      <dgm:spPr/>
    </dgm:pt>
    <dgm:pt modelId="{E0A271F2-2449-4B61-89E5-A60077AF44C0}" type="pres">
      <dgm:prSet presAssocID="{9733DCF8-CF6F-4215-AF51-D969B2F5F749}" presName="circle3" presStyleLbl="node1" presStyleIdx="2" presStyleCnt="5" custLinFactNeighborX="752" custLinFactNeighborY="-21028"/>
      <dgm:spPr/>
    </dgm:pt>
    <dgm:pt modelId="{F2281ECF-B9D5-4D6C-9E66-56C37F7FB580}" type="pres">
      <dgm:prSet presAssocID="{9733DCF8-CF6F-4215-AF51-D969B2F5F749}" presName="c3text" presStyleLbl="node1" presStyleIdx="2" presStyleCnt="5">
        <dgm:presLayoutVars>
          <dgm:bulletEnabled val="1"/>
        </dgm:presLayoutVars>
      </dgm:prSet>
      <dgm:spPr/>
    </dgm:pt>
    <dgm:pt modelId="{BAFB39A6-9BAD-4BEE-8719-982D75FD5B6A}" type="pres">
      <dgm:prSet presAssocID="{9733DCF8-CF6F-4215-AF51-D969B2F5F749}" presName="comp4" presStyleCnt="0"/>
      <dgm:spPr/>
    </dgm:pt>
    <dgm:pt modelId="{1B238EBF-A1BD-4D93-9105-5C3A06B6705C}" type="pres">
      <dgm:prSet presAssocID="{9733DCF8-CF6F-4215-AF51-D969B2F5F749}" presName="circle4" presStyleLbl="node1" presStyleIdx="3" presStyleCnt="5" custLinFactNeighborX="1816" custLinFactNeighborY="-40748"/>
      <dgm:spPr/>
    </dgm:pt>
    <dgm:pt modelId="{05C39666-CF56-4434-A0DC-B4E318E2D771}" type="pres">
      <dgm:prSet presAssocID="{9733DCF8-CF6F-4215-AF51-D969B2F5F749}" presName="c4text" presStyleLbl="node1" presStyleIdx="3" presStyleCnt="5">
        <dgm:presLayoutVars>
          <dgm:bulletEnabled val="1"/>
        </dgm:presLayoutVars>
      </dgm:prSet>
      <dgm:spPr/>
    </dgm:pt>
    <dgm:pt modelId="{0D3A2E2C-0226-4B7D-A245-D43944ABCE3D}" type="pres">
      <dgm:prSet presAssocID="{9733DCF8-CF6F-4215-AF51-D969B2F5F749}" presName="comp5" presStyleCnt="0"/>
      <dgm:spPr/>
    </dgm:pt>
    <dgm:pt modelId="{249B0C35-1122-4ADE-AB39-51C47EF509A3}" type="pres">
      <dgm:prSet presAssocID="{9733DCF8-CF6F-4215-AF51-D969B2F5F749}" presName="circle5" presStyleLbl="node1" presStyleIdx="4" presStyleCnt="5" custLinFactNeighborX="357" custLinFactNeighborY="-73597"/>
      <dgm:spPr/>
    </dgm:pt>
    <dgm:pt modelId="{FDA910A8-4FE7-4126-B974-83A77EDBAFBD}" type="pres">
      <dgm:prSet presAssocID="{9733DCF8-CF6F-4215-AF51-D969B2F5F749}" presName="c5text" presStyleLbl="node1" presStyleIdx="4" presStyleCnt="5">
        <dgm:presLayoutVars>
          <dgm:bulletEnabled val="1"/>
        </dgm:presLayoutVars>
      </dgm:prSet>
      <dgm:spPr/>
    </dgm:pt>
  </dgm:ptLst>
  <dgm:cxnLst>
    <dgm:cxn modelId="{ACB09D03-5172-4B11-8E52-FB23C994E41D}" type="presOf" srcId="{259701D4-F1AC-4B9D-BE41-6E1C67EAB62E}" destId="{1B238EBF-A1BD-4D93-9105-5C3A06B6705C}" srcOrd="0" destOrd="0" presId="urn:microsoft.com/office/officeart/2005/8/layout/venn2"/>
    <dgm:cxn modelId="{3B581207-B802-4D04-BDEA-F214C7510E73}" type="presOf" srcId="{9733DCF8-CF6F-4215-AF51-D969B2F5F749}" destId="{B6F9B374-3B4C-4242-AA7F-8D1836C15614}" srcOrd="0" destOrd="0" presId="urn:microsoft.com/office/officeart/2005/8/layout/venn2"/>
    <dgm:cxn modelId="{950F4D08-468F-408E-848D-CC8401A0899C}" type="presOf" srcId="{A00D6FE6-A717-4671-A93F-A77BA6F3DCEA}" destId="{0150F7A8-C853-4A64-ABCE-571E52C5B9F2}" srcOrd="1" destOrd="0" presId="urn:microsoft.com/office/officeart/2005/8/layout/venn2"/>
    <dgm:cxn modelId="{CF773739-0EBC-4FC1-BC1D-91D6AA3C7F27}" srcId="{9733DCF8-CF6F-4215-AF51-D969B2F5F749}" destId="{7DA0430B-464F-4CA7-BA41-C78A77A8BB30}" srcOrd="1" destOrd="0" parTransId="{9E369238-EB4A-404F-B8FD-DBF2666CA67B}" sibTransId="{28B92BDC-EBD0-43F9-AD4A-06404C139885}"/>
    <dgm:cxn modelId="{DD111F62-2810-44AA-9149-9CAC4E36893B}" type="presOf" srcId="{6DF7034F-ED62-4D45-8A08-BCCC03D7D08D}" destId="{FDA910A8-4FE7-4126-B974-83A77EDBAFBD}" srcOrd="1" destOrd="0" presId="urn:microsoft.com/office/officeart/2005/8/layout/venn2"/>
    <dgm:cxn modelId="{F30D6446-367F-42EB-BCA0-A3170820453A}" srcId="{9733DCF8-CF6F-4215-AF51-D969B2F5F749}" destId="{6DF7034F-ED62-4D45-8A08-BCCC03D7D08D}" srcOrd="4" destOrd="0" parTransId="{B9F92F0B-BC5C-445D-B06B-CD41832D75DB}" sibTransId="{5099088A-B037-4F64-B13E-2BA98A7E6DDC}"/>
    <dgm:cxn modelId="{3B7D954B-6A06-4695-AD52-D47298FEA29A}" type="presOf" srcId="{259701D4-F1AC-4B9D-BE41-6E1C67EAB62E}" destId="{05C39666-CF56-4434-A0DC-B4E318E2D771}" srcOrd="1" destOrd="0" presId="urn:microsoft.com/office/officeart/2005/8/layout/venn2"/>
    <dgm:cxn modelId="{CC888058-2C30-4D5E-8F0F-AA5222E1FAC7}" type="presOf" srcId="{31428BDA-0D08-4EFD-B9C6-0C2DDBFDDC27}" destId="{E0A271F2-2449-4B61-89E5-A60077AF44C0}" srcOrd="0" destOrd="0" presId="urn:microsoft.com/office/officeart/2005/8/layout/venn2"/>
    <dgm:cxn modelId="{4A00FD59-463A-42A0-AFDA-7B7571C6A6C1}" type="presOf" srcId="{7DA0430B-464F-4CA7-BA41-C78A77A8BB30}" destId="{6901D767-21F9-497B-9C72-DEFA538A2F20}" srcOrd="0" destOrd="0" presId="urn:microsoft.com/office/officeart/2005/8/layout/venn2"/>
    <dgm:cxn modelId="{80B12A88-0054-4105-A76A-7891CA96C6EC}" srcId="{9733DCF8-CF6F-4215-AF51-D969B2F5F749}" destId="{31428BDA-0D08-4EFD-B9C6-0C2DDBFDDC27}" srcOrd="2" destOrd="0" parTransId="{C7ECEFA1-26C2-4B52-8F64-C5247B713D73}" sibTransId="{A74B9C83-A5B0-4079-9312-D6E0FCF87083}"/>
    <dgm:cxn modelId="{E85BD792-C268-4230-9D05-BDCBA016ECC5}" type="presOf" srcId="{A00D6FE6-A717-4671-A93F-A77BA6F3DCEA}" destId="{57FE008C-B85D-48DE-B904-FF63FB56F84F}" srcOrd="0" destOrd="0" presId="urn:microsoft.com/office/officeart/2005/8/layout/venn2"/>
    <dgm:cxn modelId="{773E309F-AE46-4544-8E20-1B8249BD1192}" type="presOf" srcId="{31428BDA-0D08-4EFD-B9C6-0C2DDBFDDC27}" destId="{F2281ECF-B9D5-4D6C-9E66-56C37F7FB580}" srcOrd="1" destOrd="0" presId="urn:microsoft.com/office/officeart/2005/8/layout/venn2"/>
    <dgm:cxn modelId="{09010BA6-331D-4589-B511-C06FF9C7B860}" srcId="{9733DCF8-CF6F-4215-AF51-D969B2F5F749}" destId="{A00D6FE6-A717-4671-A93F-A77BA6F3DCEA}" srcOrd="0" destOrd="0" parTransId="{07F67F27-7965-48EF-8579-42F24B21914F}" sibTransId="{68AD2651-5F70-4275-A242-FE50DEEA6458}"/>
    <dgm:cxn modelId="{7C7475DB-A3C7-4A5F-8099-D9C2380E3C1A}" srcId="{9733DCF8-CF6F-4215-AF51-D969B2F5F749}" destId="{259701D4-F1AC-4B9D-BE41-6E1C67EAB62E}" srcOrd="3" destOrd="0" parTransId="{A623D440-C8A9-443C-AA35-410B40E1A093}" sibTransId="{1F51734C-E5BA-4C37-B5BC-BEEDCE9DF977}"/>
    <dgm:cxn modelId="{2C6705DD-51C9-4F8E-9FF9-CBBF6204EBCB}" type="presOf" srcId="{6DF7034F-ED62-4D45-8A08-BCCC03D7D08D}" destId="{249B0C35-1122-4ADE-AB39-51C47EF509A3}" srcOrd="0" destOrd="0" presId="urn:microsoft.com/office/officeart/2005/8/layout/venn2"/>
    <dgm:cxn modelId="{310283DE-731A-4618-A6D9-4C2C64340196}" type="presOf" srcId="{7DA0430B-464F-4CA7-BA41-C78A77A8BB30}" destId="{CCA57E13-7A6E-432E-90B7-DF2379E3BD29}" srcOrd="1" destOrd="0" presId="urn:microsoft.com/office/officeart/2005/8/layout/venn2"/>
    <dgm:cxn modelId="{640F9773-36CA-4E95-B0C0-B2251AAE6D58}" type="presParOf" srcId="{B6F9B374-3B4C-4242-AA7F-8D1836C15614}" destId="{2A1A6500-7712-4303-A326-68CA2656DCBF}" srcOrd="0" destOrd="0" presId="urn:microsoft.com/office/officeart/2005/8/layout/venn2"/>
    <dgm:cxn modelId="{E82C1730-C88D-4114-9EE3-46849A646B84}" type="presParOf" srcId="{2A1A6500-7712-4303-A326-68CA2656DCBF}" destId="{57FE008C-B85D-48DE-B904-FF63FB56F84F}" srcOrd="0" destOrd="0" presId="urn:microsoft.com/office/officeart/2005/8/layout/venn2"/>
    <dgm:cxn modelId="{640B9B78-5242-43B6-BB8E-24C19E423382}" type="presParOf" srcId="{2A1A6500-7712-4303-A326-68CA2656DCBF}" destId="{0150F7A8-C853-4A64-ABCE-571E52C5B9F2}" srcOrd="1" destOrd="0" presId="urn:microsoft.com/office/officeart/2005/8/layout/venn2"/>
    <dgm:cxn modelId="{7DF161B1-6A2A-4E74-ADFF-8C285F41C7BE}" type="presParOf" srcId="{B6F9B374-3B4C-4242-AA7F-8D1836C15614}" destId="{81BD1912-9E22-491E-825C-993A7675D4EE}" srcOrd="1" destOrd="0" presId="urn:microsoft.com/office/officeart/2005/8/layout/venn2"/>
    <dgm:cxn modelId="{E49A4505-0C36-4C88-8B60-A89462B2709C}" type="presParOf" srcId="{81BD1912-9E22-491E-825C-993A7675D4EE}" destId="{6901D767-21F9-497B-9C72-DEFA538A2F20}" srcOrd="0" destOrd="0" presId="urn:microsoft.com/office/officeart/2005/8/layout/venn2"/>
    <dgm:cxn modelId="{4D3D0F77-82A3-4275-9CC9-6DC8013A351A}" type="presParOf" srcId="{81BD1912-9E22-491E-825C-993A7675D4EE}" destId="{CCA57E13-7A6E-432E-90B7-DF2379E3BD29}" srcOrd="1" destOrd="0" presId="urn:microsoft.com/office/officeart/2005/8/layout/venn2"/>
    <dgm:cxn modelId="{E511CA00-BFE0-4855-8607-52A4BB1410EC}" type="presParOf" srcId="{B6F9B374-3B4C-4242-AA7F-8D1836C15614}" destId="{F7339764-82F0-47A4-A913-D1ACBB83E235}" srcOrd="2" destOrd="0" presId="urn:microsoft.com/office/officeart/2005/8/layout/venn2"/>
    <dgm:cxn modelId="{44A5618B-CE2B-47E6-BDF7-2293C8122565}" type="presParOf" srcId="{F7339764-82F0-47A4-A913-D1ACBB83E235}" destId="{E0A271F2-2449-4B61-89E5-A60077AF44C0}" srcOrd="0" destOrd="0" presId="urn:microsoft.com/office/officeart/2005/8/layout/venn2"/>
    <dgm:cxn modelId="{899501F3-C5C6-4787-8FF8-4982B51D4884}" type="presParOf" srcId="{F7339764-82F0-47A4-A913-D1ACBB83E235}" destId="{F2281ECF-B9D5-4D6C-9E66-56C37F7FB580}" srcOrd="1" destOrd="0" presId="urn:microsoft.com/office/officeart/2005/8/layout/venn2"/>
    <dgm:cxn modelId="{CD26ADAB-6EF1-4995-9F94-296CA979EE24}" type="presParOf" srcId="{B6F9B374-3B4C-4242-AA7F-8D1836C15614}" destId="{BAFB39A6-9BAD-4BEE-8719-982D75FD5B6A}" srcOrd="3" destOrd="0" presId="urn:microsoft.com/office/officeart/2005/8/layout/venn2"/>
    <dgm:cxn modelId="{42FE6E6A-BD41-425B-81A8-31D29E2443BE}" type="presParOf" srcId="{BAFB39A6-9BAD-4BEE-8719-982D75FD5B6A}" destId="{1B238EBF-A1BD-4D93-9105-5C3A06B6705C}" srcOrd="0" destOrd="0" presId="urn:microsoft.com/office/officeart/2005/8/layout/venn2"/>
    <dgm:cxn modelId="{B5D244D4-F69A-4972-B94D-9689CD3C3A45}" type="presParOf" srcId="{BAFB39A6-9BAD-4BEE-8719-982D75FD5B6A}" destId="{05C39666-CF56-4434-A0DC-B4E318E2D771}" srcOrd="1" destOrd="0" presId="urn:microsoft.com/office/officeart/2005/8/layout/venn2"/>
    <dgm:cxn modelId="{78650E51-CB51-4C45-9558-5F2B376D41F2}" type="presParOf" srcId="{B6F9B374-3B4C-4242-AA7F-8D1836C15614}" destId="{0D3A2E2C-0226-4B7D-A245-D43944ABCE3D}" srcOrd="4" destOrd="0" presId="urn:microsoft.com/office/officeart/2005/8/layout/venn2"/>
    <dgm:cxn modelId="{553B86A9-A067-47F7-AF3A-E7F87E6A80A1}" type="presParOf" srcId="{0D3A2E2C-0226-4B7D-A245-D43944ABCE3D}" destId="{249B0C35-1122-4ADE-AB39-51C47EF509A3}" srcOrd="0" destOrd="0" presId="urn:microsoft.com/office/officeart/2005/8/layout/venn2"/>
    <dgm:cxn modelId="{F4911983-F5C2-4F44-8482-DC17A854270E}" type="presParOf" srcId="{0D3A2E2C-0226-4B7D-A245-D43944ABCE3D}" destId="{FDA910A8-4FE7-4126-B974-83A77EDBAFBD}" srcOrd="1" destOrd="0" presId="urn:microsoft.com/office/officeart/2005/8/layout/ven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54D385A-B6E0-460E-9D26-A2DDFA2A024F}" type="doc">
      <dgm:prSet loTypeId="urn:microsoft.com/office/officeart/2008/layout/SquareAccentList" loCatId="list" qsTypeId="urn:microsoft.com/office/officeart/2005/8/quickstyle/3d1" qsCatId="3D" csTypeId="urn:microsoft.com/office/officeart/2005/8/colors/colorful1" csCatId="colorful" phldr="1"/>
      <dgm:spPr/>
      <dgm:t>
        <a:bodyPr/>
        <a:lstStyle/>
        <a:p>
          <a:endParaRPr lang="en-IN"/>
        </a:p>
      </dgm:t>
    </dgm:pt>
    <dgm:pt modelId="{5417A9D1-9F6B-488B-B83C-A74C38DB1C39}">
      <dgm:prSet phldrT="[Text]"/>
      <dgm:spPr/>
      <dgm:t>
        <a:bodyPr/>
        <a:lstStyle/>
        <a:p>
          <a:pPr algn="ctr"/>
          <a:r>
            <a:rPr lang="en-IN">
              <a:latin typeface="Aharoni" panose="02010803020104030203" pitchFamily="2" charset="-79"/>
              <a:cs typeface="Aharoni" panose="02010803020104030203" pitchFamily="2" charset="-79"/>
            </a:rPr>
            <a:t>Wealth Management</a:t>
          </a:r>
        </a:p>
      </dgm:t>
    </dgm:pt>
    <dgm:pt modelId="{7AFDEDBB-E391-4EDA-BB9C-F0A1B2DEA235}" type="parTrans" cxnId="{C01ADF7B-E79A-40EE-990E-43E0F5657298}">
      <dgm:prSet/>
      <dgm:spPr/>
      <dgm:t>
        <a:bodyPr/>
        <a:lstStyle/>
        <a:p>
          <a:pPr algn="ctr"/>
          <a:endParaRPr lang="en-IN"/>
        </a:p>
      </dgm:t>
    </dgm:pt>
    <dgm:pt modelId="{9BC1D4A3-277C-479A-ADBA-E38A2EFF38CB}" type="sibTrans" cxnId="{C01ADF7B-E79A-40EE-990E-43E0F5657298}">
      <dgm:prSet/>
      <dgm:spPr/>
      <dgm:t>
        <a:bodyPr/>
        <a:lstStyle/>
        <a:p>
          <a:pPr algn="ctr"/>
          <a:endParaRPr lang="en-IN"/>
        </a:p>
      </dgm:t>
    </dgm:pt>
    <dgm:pt modelId="{FFB05232-D283-4D5E-84F8-35AF9126755C}">
      <dgm:prSet phldrT="[Text]" custT="1"/>
      <dgm:spPr/>
      <dgm:t>
        <a:bodyPr/>
        <a:lstStyle/>
        <a:p>
          <a:pPr algn="ctr"/>
          <a:r>
            <a:rPr lang="en-IN" sz="1600">
              <a:latin typeface="Aharoni" panose="02010803020104030203" pitchFamily="2" charset="-79"/>
              <a:cs typeface="Aharoni" panose="02010803020104030203" pitchFamily="2" charset="-79"/>
            </a:rPr>
            <a:t>scalable Capital – Robo </a:t>
          </a:r>
          <a:r>
            <a:rPr lang="en-IN" sz="1600" err="1">
              <a:latin typeface="Aharoni" panose="02010803020104030203" pitchFamily="2" charset="-79"/>
              <a:cs typeface="Aharoni" panose="02010803020104030203" pitchFamily="2" charset="-79"/>
            </a:rPr>
            <a:t>finn</a:t>
          </a:r>
          <a:r>
            <a:rPr lang="en-IN" sz="1600">
              <a:latin typeface="Aharoni" panose="02010803020104030203" pitchFamily="2" charset="-79"/>
              <a:cs typeface="Aharoni" panose="02010803020104030203" pitchFamily="2" charset="-79"/>
            </a:rPr>
            <a:t>. advisor</a:t>
          </a:r>
        </a:p>
      </dgm:t>
    </dgm:pt>
    <dgm:pt modelId="{031F7374-F888-4DCA-99A6-CD93398886A4}" type="parTrans" cxnId="{482DA1C2-71A1-406D-93EF-FE70F927F9C0}">
      <dgm:prSet/>
      <dgm:spPr/>
      <dgm:t>
        <a:bodyPr/>
        <a:lstStyle/>
        <a:p>
          <a:pPr algn="ctr"/>
          <a:endParaRPr lang="en-IN"/>
        </a:p>
      </dgm:t>
    </dgm:pt>
    <dgm:pt modelId="{63C00DEC-26BA-4EBC-B2B9-8C56B48AC895}" type="sibTrans" cxnId="{482DA1C2-71A1-406D-93EF-FE70F927F9C0}">
      <dgm:prSet/>
      <dgm:spPr/>
      <dgm:t>
        <a:bodyPr/>
        <a:lstStyle/>
        <a:p>
          <a:pPr algn="ctr"/>
          <a:endParaRPr lang="en-IN"/>
        </a:p>
      </dgm:t>
    </dgm:pt>
    <dgm:pt modelId="{192ADE7D-80A1-4FBE-B8DD-41F9B1F79767}">
      <dgm:prSet phldrT="[Text]"/>
      <dgm:spPr/>
      <dgm:t>
        <a:bodyPr/>
        <a:lstStyle/>
        <a:p>
          <a:pPr algn="ctr"/>
          <a:r>
            <a:rPr lang="en-IN">
              <a:latin typeface="Aharoni" panose="02010803020104030203" pitchFamily="2" charset="-79"/>
              <a:cs typeface="Aharoni" panose="02010803020104030203" pitchFamily="2" charset="-79"/>
            </a:rPr>
            <a:t>ING Ventures</a:t>
          </a:r>
        </a:p>
      </dgm:t>
    </dgm:pt>
    <dgm:pt modelId="{0E35AEF2-62B3-4397-B6F7-7EF368EC235D}" type="parTrans" cxnId="{CC00C59A-4F1A-4E8F-961C-3C3BF16790A1}">
      <dgm:prSet/>
      <dgm:spPr/>
      <dgm:t>
        <a:bodyPr/>
        <a:lstStyle/>
        <a:p>
          <a:pPr algn="ctr"/>
          <a:endParaRPr lang="en-IN"/>
        </a:p>
      </dgm:t>
    </dgm:pt>
    <dgm:pt modelId="{761DB878-17E5-4179-B433-0312438C7904}" type="sibTrans" cxnId="{CC00C59A-4F1A-4E8F-961C-3C3BF16790A1}">
      <dgm:prSet/>
      <dgm:spPr/>
      <dgm:t>
        <a:bodyPr/>
        <a:lstStyle/>
        <a:p>
          <a:pPr algn="ctr"/>
          <a:endParaRPr lang="en-IN"/>
        </a:p>
      </dgm:t>
    </dgm:pt>
    <dgm:pt modelId="{1B594F71-8A14-4E71-B77A-7C66870969EF}">
      <dgm:prSet phldrT="[Text]" custT="1"/>
      <dgm:spPr/>
      <dgm:t>
        <a:bodyPr/>
        <a:lstStyle/>
        <a:p>
          <a:pPr algn="ctr"/>
          <a:r>
            <a:rPr lang="en-IN" sz="2400">
              <a:latin typeface="Aharoni" panose="02010803020104030203" pitchFamily="2" charset="-79"/>
              <a:cs typeface="Aharoni" panose="02010803020104030203" pitchFamily="2" charset="-79"/>
            </a:rPr>
            <a:t>300 mil euro fund</a:t>
          </a:r>
        </a:p>
      </dgm:t>
    </dgm:pt>
    <dgm:pt modelId="{CD698A2C-C8E1-4F37-8AAF-02DDED9CA7F2}" type="parTrans" cxnId="{F73CDA42-3AAA-4D99-B1FF-1124C7875C5E}">
      <dgm:prSet/>
      <dgm:spPr/>
      <dgm:t>
        <a:bodyPr/>
        <a:lstStyle/>
        <a:p>
          <a:pPr algn="ctr"/>
          <a:endParaRPr lang="en-IN"/>
        </a:p>
      </dgm:t>
    </dgm:pt>
    <dgm:pt modelId="{E6CA886D-E401-4259-9F33-83D8F423FE11}" type="sibTrans" cxnId="{F73CDA42-3AAA-4D99-B1FF-1124C7875C5E}">
      <dgm:prSet/>
      <dgm:spPr/>
      <dgm:t>
        <a:bodyPr/>
        <a:lstStyle/>
        <a:p>
          <a:pPr algn="ctr"/>
          <a:endParaRPr lang="en-IN"/>
        </a:p>
      </dgm:t>
    </dgm:pt>
    <dgm:pt modelId="{3F2B5039-233D-4BCF-B1E6-E151F33D892B}">
      <dgm:prSet phldrT="[Text]" custT="1"/>
      <dgm:spPr/>
      <dgm:t>
        <a:bodyPr/>
        <a:lstStyle/>
        <a:p>
          <a:pPr algn="ctr"/>
          <a:r>
            <a:rPr lang="en-IN" sz="2000">
              <a:latin typeface="Aharoni" panose="02010803020104030203" pitchFamily="2" charset="-79"/>
              <a:cs typeface="Aharoni" panose="02010803020104030203" pitchFamily="2" charset="-79"/>
            </a:rPr>
            <a:t>Invests in Fintech </a:t>
          </a:r>
        </a:p>
      </dgm:t>
    </dgm:pt>
    <dgm:pt modelId="{24CF5A63-65E7-48B5-B06A-E24A62A93C9E}" type="parTrans" cxnId="{C3E0D9F6-1EA0-40F2-B158-0B173A39F158}">
      <dgm:prSet/>
      <dgm:spPr/>
      <dgm:t>
        <a:bodyPr/>
        <a:lstStyle/>
        <a:p>
          <a:pPr algn="ctr"/>
          <a:endParaRPr lang="en-IN"/>
        </a:p>
      </dgm:t>
    </dgm:pt>
    <dgm:pt modelId="{28ED5A84-1FF0-4D56-A0D2-3D4208B58553}" type="sibTrans" cxnId="{C3E0D9F6-1EA0-40F2-B158-0B173A39F158}">
      <dgm:prSet/>
      <dgm:spPr/>
      <dgm:t>
        <a:bodyPr/>
        <a:lstStyle/>
        <a:p>
          <a:pPr algn="ctr"/>
          <a:endParaRPr lang="en-IN"/>
        </a:p>
      </dgm:t>
    </dgm:pt>
    <dgm:pt modelId="{7B822345-6298-4C38-974A-FCDA40EA2938}">
      <dgm:prSet phldrT="[Text]" custT="1"/>
      <dgm:spPr/>
      <dgm:t>
        <a:bodyPr/>
        <a:lstStyle/>
        <a:p>
          <a:pPr algn="ctr"/>
          <a:r>
            <a:rPr lang="en-IN" sz="1600">
              <a:latin typeface="Aharoni" panose="02010803020104030203" pitchFamily="2" charset="-79"/>
              <a:cs typeface="Aharoni" panose="02010803020104030203" pitchFamily="2" charset="-79"/>
            </a:rPr>
            <a:t>Builds portfolio to help ING accelerate.</a:t>
          </a:r>
        </a:p>
      </dgm:t>
    </dgm:pt>
    <dgm:pt modelId="{962E8437-0891-4D3E-BBDF-96574734FA93}" type="parTrans" cxnId="{FA5FCE84-2439-4B55-8D11-6D9BBF7C1403}">
      <dgm:prSet/>
      <dgm:spPr/>
      <dgm:t>
        <a:bodyPr/>
        <a:lstStyle/>
        <a:p>
          <a:endParaRPr lang="en-IN"/>
        </a:p>
      </dgm:t>
    </dgm:pt>
    <dgm:pt modelId="{174C6465-9360-49BF-AA23-44268401825C}" type="sibTrans" cxnId="{FA5FCE84-2439-4B55-8D11-6D9BBF7C1403}">
      <dgm:prSet/>
      <dgm:spPr/>
      <dgm:t>
        <a:bodyPr/>
        <a:lstStyle/>
        <a:p>
          <a:endParaRPr lang="en-IN"/>
        </a:p>
      </dgm:t>
    </dgm:pt>
    <dgm:pt modelId="{B5059F45-4B76-4F01-A8A8-35B0DC893535}">
      <dgm:prSet phldrT="[Text]" custT="1"/>
      <dgm:spPr/>
      <dgm:t>
        <a:bodyPr/>
        <a:lstStyle/>
        <a:p>
          <a:pPr algn="ctr"/>
          <a:r>
            <a:rPr lang="en-IN" sz="1400">
              <a:latin typeface="Aharoni" panose="02010803020104030203" pitchFamily="2" charset="-79"/>
              <a:cs typeface="Aharoni" panose="02010803020104030203" pitchFamily="2" charset="-79"/>
            </a:rPr>
            <a:t>Works with FinTechs like CLARK, </a:t>
          </a:r>
          <a:r>
            <a:rPr lang="en-IN" sz="1400" err="1">
              <a:latin typeface="Aharoni" panose="02010803020104030203" pitchFamily="2" charset="-79"/>
              <a:cs typeface="Aharoni" panose="02010803020104030203" pitchFamily="2" charset="-79"/>
            </a:rPr>
            <a:t>Kaggabe</a:t>
          </a:r>
          <a:r>
            <a:rPr lang="en-IN" sz="1400">
              <a:latin typeface="Aharoni" panose="02010803020104030203" pitchFamily="2" charset="-79"/>
              <a:cs typeface="Aharoni" panose="02010803020104030203" pitchFamily="2" charset="-79"/>
            </a:rPr>
            <a:t>, </a:t>
          </a:r>
          <a:r>
            <a:rPr lang="en-IN" sz="1400" err="1">
              <a:latin typeface="Aharoni" panose="02010803020104030203" pitchFamily="2" charset="-79"/>
              <a:cs typeface="Aharoni" panose="02010803020104030203" pitchFamily="2" charset="-79"/>
            </a:rPr>
            <a:t>WeLab</a:t>
          </a:r>
          <a:r>
            <a:rPr lang="en-IN" sz="1400">
              <a:latin typeface="Aharoni" panose="02010803020104030203" pitchFamily="2" charset="-79"/>
              <a:cs typeface="Aharoni" panose="02010803020104030203" pitchFamily="2" charset="-79"/>
            </a:rPr>
            <a:t>. </a:t>
          </a:r>
        </a:p>
        <a:p>
          <a:pPr algn="ctr"/>
          <a:endParaRPr lang="en-IN" sz="1000">
            <a:latin typeface="Aharoni" panose="02010803020104030203" pitchFamily="2" charset="-79"/>
            <a:cs typeface="Aharoni" panose="02010803020104030203" pitchFamily="2" charset="-79"/>
          </a:endParaRPr>
        </a:p>
      </dgm:t>
    </dgm:pt>
    <dgm:pt modelId="{2B6A74A7-62F1-4D19-8DA3-BC2607AB4AEE}" type="parTrans" cxnId="{06E81FC5-C21F-46F2-A4E1-6E094E171D02}">
      <dgm:prSet/>
      <dgm:spPr/>
      <dgm:t>
        <a:bodyPr/>
        <a:lstStyle/>
        <a:p>
          <a:endParaRPr lang="en-IN"/>
        </a:p>
      </dgm:t>
    </dgm:pt>
    <dgm:pt modelId="{D324AB57-516B-466B-B1BD-76BE968932B9}" type="sibTrans" cxnId="{06E81FC5-C21F-46F2-A4E1-6E094E171D02}">
      <dgm:prSet/>
      <dgm:spPr/>
      <dgm:t>
        <a:bodyPr/>
        <a:lstStyle/>
        <a:p>
          <a:endParaRPr lang="en-IN"/>
        </a:p>
      </dgm:t>
    </dgm:pt>
    <dgm:pt modelId="{24095FD0-5D94-49EF-8383-3413A641D2BF}" type="pres">
      <dgm:prSet presAssocID="{954D385A-B6E0-460E-9D26-A2DDFA2A024F}" presName="layout" presStyleCnt="0">
        <dgm:presLayoutVars>
          <dgm:chMax/>
          <dgm:chPref/>
          <dgm:dir/>
          <dgm:resizeHandles/>
        </dgm:presLayoutVars>
      </dgm:prSet>
      <dgm:spPr/>
    </dgm:pt>
    <dgm:pt modelId="{5EB7E82D-C47B-4D9F-BF5B-6F68FE33B7C9}" type="pres">
      <dgm:prSet presAssocID="{5417A9D1-9F6B-488B-B83C-A74C38DB1C39}" presName="root" presStyleCnt="0">
        <dgm:presLayoutVars>
          <dgm:chMax/>
          <dgm:chPref/>
        </dgm:presLayoutVars>
      </dgm:prSet>
      <dgm:spPr/>
    </dgm:pt>
    <dgm:pt modelId="{C6DD741E-777E-4378-836F-DA8045CBD231}" type="pres">
      <dgm:prSet presAssocID="{5417A9D1-9F6B-488B-B83C-A74C38DB1C39}" presName="rootComposite" presStyleCnt="0">
        <dgm:presLayoutVars/>
      </dgm:prSet>
      <dgm:spPr/>
    </dgm:pt>
    <dgm:pt modelId="{D2CAC407-2F01-47AB-8F8B-B91B7731AC0B}" type="pres">
      <dgm:prSet presAssocID="{5417A9D1-9F6B-488B-B83C-A74C38DB1C39}" presName="ParentAccent" presStyleLbl="alignNode1" presStyleIdx="0" presStyleCnt="2"/>
      <dgm:spPr/>
    </dgm:pt>
    <dgm:pt modelId="{C73EC6CC-E969-4353-8613-E19DD74F12C4}" type="pres">
      <dgm:prSet presAssocID="{5417A9D1-9F6B-488B-B83C-A74C38DB1C39}" presName="ParentSmallAccent" presStyleLbl="fgAcc1" presStyleIdx="0" presStyleCnt="2"/>
      <dgm:spPr/>
    </dgm:pt>
    <dgm:pt modelId="{3D3B4065-B09E-4EED-82D5-41E7BC160B2F}" type="pres">
      <dgm:prSet presAssocID="{5417A9D1-9F6B-488B-B83C-A74C38DB1C39}" presName="Parent" presStyleLbl="revTx" presStyleIdx="0" presStyleCnt="7">
        <dgm:presLayoutVars>
          <dgm:chMax/>
          <dgm:chPref val="4"/>
          <dgm:bulletEnabled val="1"/>
        </dgm:presLayoutVars>
      </dgm:prSet>
      <dgm:spPr/>
    </dgm:pt>
    <dgm:pt modelId="{05420694-5302-466E-9498-31AF82C3357B}" type="pres">
      <dgm:prSet presAssocID="{5417A9D1-9F6B-488B-B83C-A74C38DB1C39}" presName="childShape" presStyleCnt="0">
        <dgm:presLayoutVars>
          <dgm:chMax val="0"/>
          <dgm:chPref val="0"/>
        </dgm:presLayoutVars>
      </dgm:prSet>
      <dgm:spPr/>
    </dgm:pt>
    <dgm:pt modelId="{A7907731-EC5A-45A3-99E4-F5EF71582793}" type="pres">
      <dgm:prSet presAssocID="{FFB05232-D283-4D5E-84F8-35AF9126755C}" presName="childComposite" presStyleCnt="0">
        <dgm:presLayoutVars>
          <dgm:chMax val="0"/>
          <dgm:chPref val="0"/>
        </dgm:presLayoutVars>
      </dgm:prSet>
      <dgm:spPr/>
    </dgm:pt>
    <dgm:pt modelId="{B9B30934-640F-4FAF-BCA2-8EE0088148F6}" type="pres">
      <dgm:prSet presAssocID="{FFB05232-D283-4D5E-84F8-35AF9126755C}" presName="ChildAccent" presStyleLbl="solidFgAcc1" presStyleIdx="0" presStyleCnt="5"/>
      <dgm:spPr/>
    </dgm:pt>
    <dgm:pt modelId="{967A0DF9-84EA-4CD7-90BF-C3DAD49CDC01}" type="pres">
      <dgm:prSet presAssocID="{FFB05232-D283-4D5E-84F8-35AF9126755C}" presName="Child" presStyleLbl="revTx" presStyleIdx="1" presStyleCnt="7">
        <dgm:presLayoutVars>
          <dgm:chMax val="0"/>
          <dgm:chPref val="0"/>
          <dgm:bulletEnabled val="1"/>
        </dgm:presLayoutVars>
      </dgm:prSet>
      <dgm:spPr/>
    </dgm:pt>
    <dgm:pt modelId="{3CDAA2DE-230B-4C42-A196-51F6F29DE0F5}" type="pres">
      <dgm:prSet presAssocID="{192ADE7D-80A1-4FBE-B8DD-41F9B1F79767}" presName="root" presStyleCnt="0">
        <dgm:presLayoutVars>
          <dgm:chMax/>
          <dgm:chPref/>
        </dgm:presLayoutVars>
      </dgm:prSet>
      <dgm:spPr/>
    </dgm:pt>
    <dgm:pt modelId="{A925CCDE-E615-4352-AC77-18521856E759}" type="pres">
      <dgm:prSet presAssocID="{192ADE7D-80A1-4FBE-B8DD-41F9B1F79767}" presName="rootComposite" presStyleCnt="0">
        <dgm:presLayoutVars/>
      </dgm:prSet>
      <dgm:spPr/>
    </dgm:pt>
    <dgm:pt modelId="{B73AEB57-4BE9-4630-9894-3F0D560CB86A}" type="pres">
      <dgm:prSet presAssocID="{192ADE7D-80A1-4FBE-B8DD-41F9B1F79767}" presName="ParentAccent" presStyleLbl="alignNode1" presStyleIdx="1" presStyleCnt="2"/>
      <dgm:spPr/>
    </dgm:pt>
    <dgm:pt modelId="{1654892A-5C33-429C-A5AE-A6C10857A7B4}" type="pres">
      <dgm:prSet presAssocID="{192ADE7D-80A1-4FBE-B8DD-41F9B1F79767}" presName="ParentSmallAccent" presStyleLbl="fgAcc1" presStyleIdx="1" presStyleCnt="2"/>
      <dgm:spPr/>
    </dgm:pt>
    <dgm:pt modelId="{8CC10FC9-1733-41FB-B4DC-38C766439CAB}" type="pres">
      <dgm:prSet presAssocID="{192ADE7D-80A1-4FBE-B8DD-41F9B1F79767}" presName="Parent" presStyleLbl="revTx" presStyleIdx="2" presStyleCnt="7">
        <dgm:presLayoutVars>
          <dgm:chMax/>
          <dgm:chPref val="4"/>
          <dgm:bulletEnabled val="1"/>
        </dgm:presLayoutVars>
      </dgm:prSet>
      <dgm:spPr/>
    </dgm:pt>
    <dgm:pt modelId="{AA740DE1-6A8E-40A5-921A-760AC255A69C}" type="pres">
      <dgm:prSet presAssocID="{192ADE7D-80A1-4FBE-B8DD-41F9B1F79767}" presName="childShape" presStyleCnt="0">
        <dgm:presLayoutVars>
          <dgm:chMax val="0"/>
          <dgm:chPref val="0"/>
        </dgm:presLayoutVars>
      </dgm:prSet>
      <dgm:spPr/>
    </dgm:pt>
    <dgm:pt modelId="{C636DBC8-8F8F-48C7-811F-DD8505893993}" type="pres">
      <dgm:prSet presAssocID="{1B594F71-8A14-4E71-B77A-7C66870969EF}" presName="childComposite" presStyleCnt="0">
        <dgm:presLayoutVars>
          <dgm:chMax val="0"/>
          <dgm:chPref val="0"/>
        </dgm:presLayoutVars>
      </dgm:prSet>
      <dgm:spPr/>
    </dgm:pt>
    <dgm:pt modelId="{B8DFE2D8-35B5-4033-91F3-0A1924CDF9F1}" type="pres">
      <dgm:prSet presAssocID="{1B594F71-8A14-4E71-B77A-7C66870969EF}" presName="ChildAccent" presStyleLbl="solidFgAcc1" presStyleIdx="1" presStyleCnt="5"/>
      <dgm:spPr/>
    </dgm:pt>
    <dgm:pt modelId="{23B36128-566D-4E1C-AEF4-78B735C7433B}" type="pres">
      <dgm:prSet presAssocID="{1B594F71-8A14-4E71-B77A-7C66870969EF}" presName="Child" presStyleLbl="revTx" presStyleIdx="3" presStyleCnt="7">
        <dgm:presLayoutVars>
          <dgm:chMax val="0"/>
          <dgm:chPref val="0"/>
          <dgm:bulletEnabled val="1"/>
        </dgm:presLayoutVars>
      </dgm:prSet>
      <dgm:spPr/>
    </dgm:pt>
    <dgm:pt modelId="{B4F740BC-1ABC-4A11-8B7C-024DBF6434F5}" type="pres">
      <dgm:prSet presAssocID="{3F2B5039-233D-4BCF-B1E6-E151F33D892B}" presName="childComposite" presStyleCnt="0">
        <dgm:presLayoutVars>
          <dgm:chMax val="0"/>
          <dgm:chPref val="0"/>
        </dgm:presLayoutVars>
      </dgm:prSet>
      <dgm:spPr/>
    </dgm:pt>
    <dgm:pt modelId="{A6AF9EA4-E98D-4C52-991D-2F8D73464882}" type="pres">
      <dgm:prSet presAssocID="{3F2B5039-233D-4BCF-B1E6-E151F33D892B}" presName="ChildAccent" presStyleLbl="solidFgAcc1" presStyleIdx="2" presStyleCnt="5"/>
      <dgm:spPr/>
    </dgm:pt>
    <dgm:pt modelId="{B4908B49-961E-4A59-8195-C36DCD29944D}" type="pres">
      <dgm:prSet presAssocID="{3F2B5039-233D-4BCF-B1E6-E151F33D892B}" presName="Child" presStyleLbl="revTx" presStyleIdx="4" presStyleCnt="7">
        <dgm:presLayoutVars>
          <dgm:chMax val="0"/>
          <dgm:chPref val="0"/>
          <dgm:bulletEnabled val="1"/>
        </dgm:presLayoutVars>
      </dgm:prSet>
      <dgm:spPr/>
    </dgm:pt>
    <dgm:pt modelId="{E571D6CC-100A-4FFB-ACD5-1117E404B5B1}" type="pres">
      <dgm:prSet presAssocID="{7B822345-6298-4C38-974A-FCDA40EA2938}" presName="childComposite" presStyleCnt="0">
        <dgm:presLayoutVars>
          <dgm:chMax val="0"/>
          <dgm:chPref val="0"/>
        </dgm:presLayoutVars>
      </dgm:prSet>
      <dgm:spPr/>
    </dgm:pt>
    <dgm:pt modelId="{BB56738A-188C-4F94-995E-ACB66FB24161}" type="pres">
      <dgm:prSet presAssocID="{7B822345-6298-4C38-974A-FCDA40EA2938}" presName="ChildAccent" presStyleLbl="solidFgAcc1" presStyleIdx="3" presStyleCnt="5"/>
      <dgm:spPr/>
    </dgm:pt>
    <dgm:pt modelId="{F7AB40F8-2440-40F0-9777-B66118DC4F6B}" type="pres">
      <dgm:prSet presAssocID="{7B822345-6298-4C38-974A-FCDA40EA2938}" presName="Child" presStyleLbl="revTx" presStyleIdx="5" presStyleCnt="7">
        <dgm:presLayoutVars>
          <dgm:chMax val="0"/>
          <dgm:chPref val="0"/>
          <dgm:bulletEnabled val="1"/>
        </dgm:presLayoutVars>
      </dgm:prSet>
      <dgm:spPr/>
    </dgm:pt>
    <dgm:pt modelId="{424DA213-7C1F-460F-A5DB-9DB66C72ED77}" type="pres">
      <dgm:prSet presAssocID="{B5059F45-4B76-4F01-A8A8-35B0DC893535}" presName="childComposite" presStyleCnt="0">
        <dgm:presLayoutVars>
          <dgm:chMax val="0"/>
          <dgm:chPref val="0"/>
        </dgm:presLayoutVars>
      </dgm:prSet>
      <dgm:spPr/>
    </dgm:pt>
    <dgm:pt modelId="{1DBBBE90-639D-479F-B311-925B50C438BF}" type="pres">
      <dgm:prSet presAssocID="{B5059F45-4B76-4F01-A8A8-35B0DC893535}" presName="ChildAccent" presStyleLbl="solidFgAcc1" presStyleIdx="4" presStyleCnt="5"/>
      <dgm:spPr/>
    </dgm:pt>
    <dgm:pt modelId="{8C6D8D57-13AD-4F11-BCB0-2BAA3B353CCC}" type="pres">
      <dgm:prSet presAssocID="{B5059F45-4B76-4F01-A8A8-35B0DC893535}" presName="Child" presStyleLbl="revTx" presStyleIdx="6" presStyleCnt="7">
        <dgm:presLayoutVars>
          <dgm:chMax val="0"/>
          <dgm:chPref val="0"/>
          <dgm:bulletEnabled val="1"/>
        </dgm:presLayoutVars>
      </dgm:prSet>
      <dgm:spPr/>
    </dgm:pt>
  </dgm:ptLst>
  <dgm:cxnLst>
    <dgm:cxn modelId="{19FB9908-9B5F-451B-895E-FB611C37AB17}" type="presOf" srcId="{3F2B5039-233D-4BCF-B1E6-E151F33D892B}" destId="{B4908B49-961E-4A59-8195-C36DCD29944D}" srcOrd="0" destOrd="0" presId="urn:microsoft.com/office/officeart/2008/layout/SquareAccentList"/>
    <dgm:cxn modelId="{E455B30A-3D24-4B18-8D43-AE21C3AEACD4}" type="presOf" srcId="{FFB05232-D283-4D5E-84F8-35AF9126755C}" destId="{967A0DF9-84EA-4CD7-90BF-C3DAD49CDC01}" srcOrd="0" destOrd="0" presId="urn:microsoft.com/office/officeart/2008/layout/SquareAccentList"/>
    <dgm:cxn modelId="{E3482B1E-24CB-482B-A88C-365C5711AE9E}" type="presOf" srcId="{954D385A-B6E0-460E-9D26-A2DDFA2A024F}" destId="{24095FD0-5D94-49EF-8383-3413A641D2BF}" srcOrd="0" destOrd="0" presId="urn:microsoft.com/office/officeart/2008/layout/SquareAccentList"/>
    <dgm:cxn modelId="{D6D8ED33-B18E-4126-8C27-167008490901}" type="presOf" srcId="{1B594F71-8A14-4E71-B77A-7C66870969EF}" destId="{23B36128-566D-4E1C-AEF4-78B735C7433B}" srcOrd="0" destOrd="0" presId="urn:microsoft.com/office/officeart/2008/layout/SquareAccentList"/>
    <dgm:cxn modelId="{6A34C75D-FC89-4A46-8D86-57F67D9A2808}" type="presOf" srcId="{7B822345-6298-4C38-974A-FCDA40EA2938}" destId="{F7AB40F8-2440-40F0-9777-B66118DC4F6B}" srcOrd="0" destOrd="0" presId="urn:microsoft.com/office/officeart/2008/layout/SquareAccentList"/>
    <dgm:cxn modelId="{F73CDA42-3AAA-4D99-B1FF-1124C7875C5E}" srcId="{192ADE7D-80A1-4FBE-B8DD-41F9B1F79767}" destId="{1B594F71-8A14-4E71-B77A-7C66870969EF}" srcOrd="0" destOrd="0" parTransId="{CD698A2C-C8E1-4F37-8AAF-02DDED9CA7F2}" sibTransId="{E6CA886D-E401-4259-9F33-83D8F423FE11}"/>
    <dgm:cxn modelId="{1A12AE6A-1326-47AC-8399-54A2740363C2}" type="presOf" srcId="{5417A9D1-9F6B-488B-B83C-A74C38DB1C39}" destId="{3D3B4065-B09E-4EED-82D5-41E7BC160B2F}" srcOrd="0" destOrd="0" presId="urn:microsoft.com/office/officeart/2008/layout/SquareAccentList"/>
    <dgm:cxn modelId="{C01ADF7B-E79A-40EE-990E-43E0F5657298}" srcId="{954D385A-B6E0-460E-9D26-A2DDFA2A024F}" destId="{5417A9D1-9F6B-488B-B83C-A74C38DB1C39}" srcOrd="0" destOrd="0" parTransId="{7AFDEDBB-E391-4EDA-BB9C-F0A1B2DEA235}" sibTransId="{9BC1D4A3-277C-479A-ADBA-E38A2EFF38CB}"/>
    <dgm:cxn modelId="{FA5FCE84-2439-4B55-8D11-6D9BBF7C1403}" srcId="{192ADE7D-80A1-4FBE-B8DD-41F9B1F79767}" destId="{7B822345-6298-4C38-974A-FCDA40EA2938}" srcOrd="2" destOrd="0" parTransId="{962E8437-0891-4D3E-BBDF-96574734FA93}" sibTransId="{174C6465-9360-49BF-AA23-44268401825C}"/>
    <dgm:cxn modelId="{F0476E98-5B3A-468B-BF43-0FA47154E129}" type="presOf" srcId="{B5059F45-4B76-4F01-A8A8-35B0DC893535}" destId="{8C6D8D57-13AD-4F11-BCB0-2BAA3B353CCC}" srcOrd="0" destOrd="0" presId="urn:microsoft.com/office/officeart/2008/layout/SquareAccentList"/>
    <dgm:cxn modelId="{CC00C59A-4F1A-4E8F-961C-3C3BF16790A1}" srcId="{954D385A-B6E0-460E-9D26-A2DDFA2A024F}" destId="{192ADE7D-80A1-4FBE-B8DD-41F9B1F79767}" srcOrd="1" destOrd="0" parTransId="{0E35AEF2-62B3-4397-B6F7-7EF368EC235D}" sibTransId="{761DB878-17E5-4179-B433-0312438C7904}"/>
    <dgm:cxn modelId="{11E946B3-4943-4F9C-8722-33D87EC44F36}" type="presOf" srcId="{192ADE7D-80A1-4FBE-B8DD-41F9B1F79767}" destId="{8CC10FC9-1733-41FB-B4DC-38C766439CAB}" srcOrd="0" destOrd="0" presId="urn:microsoft.com/office/officeart/2008/layout/SquareAccentList"/>
    <dgm:cxn modelId="{482DA1C2-71A1-406D-93EF-FE70F927F9C0}" srcId="{5417A9D1-9F6B-488B-B83C-A74C38DB1C39}" destId="{FFB05232-D283-4D5E-84F8-35AF9126755C}" srcOrd="0" destOrd="0" parTransId="{031F7374-F888-4DCA-99A6-CD93398886A4}" sibTransId="{63C00DEC-26BA-4EBC-B2B9-8C56B48AC895}"/>
    <dgm:cxn modelId="{06E81FC5-C21F-46F2-A4E1-6E094E171D02}" srcId="{192ADE7D-80A1-4FBE-B8DD-41F9B1F79767}" destId="{B5059F45-4B76-4F01-A8A8-35B0DC893535}" srcOrd="3" destOrd="0" parTransId="{2B6A74A7-62F1-4D19-8DA3-BC2607AB4AEE}" sibTransId="{D324AB57-516B-466B-B1BD-76BE968932B9}"/>
    <dgm:cxn modelId="{C3E0D9F6-1EA0-40F2-B158-0B173A39F158}" srcId="{192ADE7D-80A1-4FBE-B8DD-41F9B1F79767}" destId="{3F2B5039-233D-4BCF-B1E6-E151F33D892B}" srcOrd="1" destOrd="0" parTransId="{24CF5A63-65E7-48B5-B06A-E24A62A93C9E}" sibTransId="{28ED5A84-1FF0-4D56-A0D2-3D4208B58553}"/>
    <dgm:cxn modelId="{62E37812-7CDD-42A2-9BD9-F33017E2C67E}" type="presParOf" srcId="{24095FD0-5D94-49EF-8383-3413A641D2BF}" destId="{5EB7E82D-C47B-4D9F-BF5B-6F68FE33B7C9}" srcOrd="0" destOrd="0" presId="urn:microsoft.com/office/officeart/2008/layout/SquareAccentList"/>
    <dgm:cxn modelId="{0BBB7EA7-A887-4AB9-8ABB-37337736BBF9}" type="presParOf" srcId="{5EB7E82D-C47B-4D9F-BF5B-6F68FE33B7C9}" destId="{C6DD741E-777E-4378-836F-DA8045CBD231}" srcOrd="0" destOrd="0" presId="urn:microsoft.com/office/officeart/2008/layout/SquareAccentList"/>
    <dgm:cxn modelId="{08818998-E231-4D74-9783-8186A18CD443}" type="presParOf" srcId="{C6DD741E-777E-4378-836F-DA8045CBD231}" destId="{D2CAC407-2F01-47AB-8F8B-B91B7731AC0B}" srcOrd="0" destOrd="0" presId="urn:microsoft.com/office/officeart/2008/layout/SquareAccentList"/>
    <dgm:cxn modelId="{EE6EA84F-99BF-40A7-B5D0-015940125742}" type="presParOf" srcId="{C6DD741E-777E-4378-836F-DA8045CBD231}" destId="{C73EC6CC-E969-4353-8613-E19DD74F12C4}" srcOrd="1" destOrd="0" presId="urn:microsoft.com/office/officeart/2008/layout/SquareAccentList"/>
    <dgm:cxn modelId="{6C6C4076-8CB6-418F-B148-9672E19FABBF}" type="presParOf" srcId="{C6DD741E-777E-4378-836F-DA8045CBD231}" destId="{3D3B4065-B09E-4EED-82D5-41E7BC160B2F}" srcOrd="2" destOrd="0" presId="urn:microsoft.com/office/officeart/2008/layout/SquareAccentList"/>
    <dgm:cxn modelId="{531994EF-EDB7-47F0-A749-1F599A2477F0}" type="presParOf" srcId="{5EB7E82D-C47B-4D9F-BF5B-6F68FE33B7C9}" destId="{05420694-5302-466E-9498-31AF82C3357B}" srcOrd="1" destOrd="0" presId="urn:microsoft.com/office/officeart/2008/layout/SquareAccentList"/>
    <dgm:cxn modelId="{421628E4-5207-438F-93FE-B0728B4C43C8}" type="presParOf" srcId="{05420694-5302-466E-9498-31AF82C3357B}" destId="{A7907731-EC5A-45A3-99E4-F5EF71582793}" srcOrd="0" destOrd="0" presId="urn:microsoft.com/office/officeart/2008/layout/SquareAccentList"/>
    <dgm:cxn modelId="{F8AA7E1A-A93A-4460-8764-0354E44D0D79}" type="presParOf" srcId="{A7907731-EC5A-45A3-99E4-F5EF71582793}" destId="{B9B30934-640F-4FAF-BCA2-8EE0088148F6}" srcOrd="0" destOrd="0" presId="urn:microsoft.com/office/officeart/2008/layout/SquareAccentList"/>
    <dgm:cxn modelId="{D72AC8F9-AFB3-44F8-BC1B-722FE2720F40}" type="presParOf" srcId="{A7907731-EC5A-45A3-99E4-F5EF71582793}" destId="{967A0DF9-84EA-4CD7-90BF-C3DAD49CDC01}" srcOrd="1" destOrd="0" presId="urn:microsoft.com/office/officeart/2008/layout/SquareAccentList"/>
    <dgm:cxn modelId="{B2E8A868-525A-4663-87AC-D84A4232D85B}" type="presParOf" srcId="{24095FD0-5D94-49EF-8383-3413A641D2BF}" destId="{3CDAA2DE-230B-4C42-A196-51F6F29DE0F5}" srcOrd="1" destOrd="0" presId="urn:microsoft.com/office/officeart/2008/layout/SquareAccentList"/>
    <dgm:cxn modelId="{085DA450-D2BF-4312-A6F6-213C0601E951}" type="presParOf" srcId="{3CDAA2DE-230B-4C42-A196-51F6F29DE0F5}" destId="{A925CCDE-E615-4352-AC77-18521856E759}" srcOrd="0" destOrd="0" presId="urn:microsoft.com/office/officeart/2008/layout/SquareAccentList"/>
    <dgm:cxn modelId="{6F61106F-B3B8-4878-BBF8-EFF0345C7166}" type="presParOf" srcId="{A925CCDE-E615-4352-AC77-18521856E759}" destId="{B73AEB57-4BE9-4630-9894-3F0D560CB86A}" srcOrd="0" destOrd="0" presId="urn:microsoft.com/office/officeart/2008/layout/SquareAccentList"/>
    <dgm:cxn modelId="{583FDE91-86F4-4F86-B760-88D10CF2D745}" type="presParOf" srcId="{A925CCDE-E615-4352-AC77-18521856E759}" destId="{1654892A-5C33-429C-A5AE-A6C10857A7B4}" srcOrd="1" destOrd="0" presId="urn:microsoft.com/office/officeart/2008/layout/SquareAccentList"/>
    <dgm:cxn modelId="{24E786E6-8D23-4BB2-ACC5-42C7BED823AD}" type="presParOf" srcId="{A925CCDE-E615-4352-AC77-18521856E759}" destId="{8CC10FC9-1733-41FB-B4DC-38C766439CAB}" srcOrd="2" destOrd="0" presId="urn:microsoft.com/office/officeart/2008/layout/SquareAccentList"/>
    <dgm:cxn modelId="{E319DE60-DF4A-49DC-B617-3CF616C2274B}" type="presParOf" srcId="{3CDAA2DE-230B-4C42-A196-51F6F29DE0F5}" destId="{AA740DE1-6A8E-40A5-921A-760AC255A69C}" srcOrd="1" destOrd="0" presId="urn:microsoft.com/office/officeart/2008/layout/SquareAccentList"/>
    <dgm:cxn modelId="{7213BF83-292E-40B8-8775-A96F9AE7FA95}" type="presParOf" srcId="{AA740DE1-6A8E-40A5-921A-760AC255A69C}" destId="{C636DBC8-8F8F-48C7-811F-DD8505893993}" srcOrd="0" destOrd="0" presId="urn:microsoft.com/office/officeart/2008/layout/SquareAccentList"/>
    <dgm:cxn modelId="{F9143227-8E38-4502-9C50-49D39140DA47}" type="presParOf" srcId="{C636DBC8-8F8F-48C7-811F-DD8505893993}" destId="{B8DFE2D8-35B5-4033-91F3-0A1924CDF9F1}" srcOrd="0" destOrd="0" presId="urn:microsoft.com/office/officeart/2008/layout/SquareAccentList"/>
    <dgm:cxn modelId="{FA522540-5698-4103-B0B4-306E46661FDA}" type="presParOf" srcId="{C636DBC8-8F8F-48C7-811F-DD8505893993}" destId="{23B36128-566D-4E1C-AEF4-78B735C7433B}" srcOrd="1" destOrd="0" presId="urn:microsoft.com/office/officeart/2008/layout/SquareAccentList"/>
    <dgm:cxn modelId="{7325F391-503E-4A0F-B0F4-FA1552298DA9}" type="presParOf" srcId="{AA740DE1-6A8E-40A5-921A-760AC255A69C}" destId="{B4F740BC-1ABC-4A11-8B7C-024DBF6434F5}" srcOrd="1" destOrd="0" presId="urn:microsoft.com/office/officeart/2008/layout/SquareAccentList"/>
    <dgm:cxn modelId="{F5E74676-6B7F-4D86-AE36-06042977CF76}" type="presParOf" srcId="{B4F740BC-1ABC-4A11-8B7C-024DBF6434F5}" destId="{A6AF9EA4-E98D-4C52-991D-2F8D73464882}" srcOrd="0" destOrd="0" presId="urn:microsoft.com/office/officeart/2008/layout/SquareAccentList"/>
    <dgm:cxn modelId="{35995EC5-3D1E-42E0-8EAA-0BF0DF6AF7C3}" type="presParOf" srcId="{B4F740BC-1ABC-4A11-8B7C-024DBF6434F5}" destId="{B4908B49-961E-4A59-8195-C36DCD29944D}" srcOrd="1" destOrd="0" presId="urn:microsoft.com/office/officeart/2008/layout/SquareAccentList"/>
    <dgm:cxn modelId="{46E05CB3-91D2-4F3B-905E-CB3610C57C60}" type="presParOf" srcId="{AA740DE1-6A8E-40A5-921A-760AC255A69C}" destId="{E571D6CC-100A-4FFB-ACD5-1117E404B5B1}" srcOrd="2" destOrd="0" presId="urn:microsoft.com/office/officeart/2008/layout/SquareAccentList"/>
    <dgm:cxn modelId="{BFC8CA3C-D622-4B32-9A3E-5AEECDCE77A1}" type="presParOf" srcId="{E571D6CC-100A-4FFB-ACD5-1117E404B5B1}" destId="{BB56738A-188C-4F94-995E-ACB66FB24161}" srcOrd="0" destOrd="0" presId="urn:microsoft.com/office/officeart/2008/layout/SquareAccentList"/>
    <dgm:cxn modelId="{934BEFB5-91B5-4499-817A-E856CC1DCE3D}" type="presParOf" srcId="{E571D6CC-100A-4FFB-ACD5-1117E404B5B1}" destId="{F7AB40F8-2440-40F0-9777-B66118DC4F6B}" srcOrd="1" destOrd="0" presId="urn:microsoft.com/office/officeart/2008/layout/SquareAccentList"/>
    <dgm:cxn modelId="{48A98A1B-12F0-42DB-8FED-8D09616C484C}" type="presParOf" srcId="{AA740DE1-6A8E-40A5-921A-760AC255A69C}" destId="{424DA213-7C1F-460F-A5DB-9DB66C72ED77}" srcOrd="3" destOrd="0" presId="urn:microsoft.com/office/officeart/2008/layout/SquareAccentList"/>
    <dgm:cxn modelId="{DC07475E-A872-437C-8CDF-F01B77E60830}" type="presParOf" srcId="{424DA213-7C1F-460F-A5DB-9DB66C72ED77}" destId="{1DBBBE90-639D-479F-B311-925B50C438BF}" srcOrd="0" destOrd="0" presId="urn:microsoft.com/office/officeart/2008/layout/SquareAccentList"/>
    <dgm:cxn modelId="{59F507BC-D988-4A71-B6C0-E307F9739CEE}" type="presParOf" srcId="{424DA213-7C1F-460F-A5DB-9DB66C72ED77}" destId="{8C6D8D57-13AD-4F11-BCB0-2BAA3B353CCC}" srcOrd="1" destOrd="0" presId="urn:microsoft.com/office/officeart/2008/layout/Square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954D385A-B6E0-460E-9D26-A2DDFA2A024F}" type="doc">
      <dgm:prSet loTypeId="urn:microsoft.com/office/officeart/2008/layout/SquareAccentList" loCatId="list" qsTypeId="urn:microsoft.com/office/officeart/2005/8/quickstyle/3d1" qsCatId="3D" csTypeId="urn:microsoft.com/office/officeart/2005/8/colors/colorful4" csCatId="colorful" phldr="1"/>
      <dgm:spPr/>
      <dgm:t>
        <a:bodyPr/>
        <a:lstStyle/>
        <a:p>
          <a:endParaRPr lang="en-IN"/>
        </a:p>
      </dgm:t>
    </dgm:pt>
    <dgm:pt modelId="{5417A9D1-9F6B-488B-B83C-A74C38DB1C39}">
      <dgm:prSet phldrT="[Text]" custT="1"/>
      <dgm:spPr/>
      <dgm:t>
        <a:bodyPr/>
        <a:lstStyle/>
        <a:p>
          <a:pPr algn="ctr"/>
          <a:r>
            <a:rPr lang="en-IN" sz="2800">
              <a:latin typeface="Aharoni" panose="02010803020104030203" pitchFamily="2" charset="-79"/>
              <a:cs typeface="Aharoni" panose="02010803020104030203" pitchFamily="2" charset="-79"/>
            </a:rPr>
            <a:t>SME Lending</a:t>
          </a:r>
        </a:p>
      </dgm:t>
    </dgm:pt>
    <dgm:pt modelId="{7AFDEDBB-E391-4EDA-BB9C-F0A1B2DEA235}" type="parTrans" cxnId="{C01ADF7B-E79A-40EE-990E-43E0F5657298}">
      <dgm:prSet/>
      <dgm:spPr/>
      <dgm:t>
        <a:bodyPr/>
        <a:lstStyle/>
        <a:p>
          <a:endParaRPr lang="en-IN"/>
        </a:p>
      </dgm:t>
    </dgm:pt>
    <dgm:pt modelId="{9BC1D4A3-277C-479A-ADBA-E38A2EFF38CB}" type="sibTrans" cxnId="{C01ADF7B-E79A-40EE-990E-43E0F5657298}">
      <dgm:prSet/>
      <dgm:spPr/>
      <dgm:t>
        <a:bodyPr/>
        <a:lstStyle/>
        <a:p>
          <a:endParaRPr lang="en-IN"/>
        </a:p>
      </dgm:t>
    </dgm:pt>
    <dgm:pt modelId="{FFB05232-D283-4D5E-84F8-35AF9126755C}">
      <dgm:prSet phldrT="[Text]" custT="1"/>
      <dgm:spPr/>
      <dgm:t>
        <a:bodyPr/>
        <a:lstStyle/>
        <a:p>
          <a:r>
            <a:rPr lang="en-IN" sz="2000" err="1">
              <a:latin typeface="Aharoni" panose="02010803020104030203" pitchFamily="2" charset="-79"/>
              <a:cs typeface="Aharoni" panose="02010803020104030203" pitchFamily="2" charset="-79"/>
            </a:rPr>
            <a:t>Lendico</a:t>
          </a:r>
          <a:r>
            <a:rPr lang="en-IN" sz="2000">
              <a:latin typeface="Aharoni" panose="02010803020104030203" pitchFamily="2" charset="-79"/>
              <a:cs typeface="Aharoni" panose="02010803020104030203" pitchFamily="2" charset="-79"/>
            </a:rPr>
            <a:t> – acquired in February 2018</a:t>
          </a:r>
        </a:p>
      </dgm:t>
    </dgm:pt>
    <dgm:pt modelId="{031F7374-F888-4DCA-99A6-CD93398886A4}" type="parTrans" cxnId="{482DA1C2-71A1-406D-93EF-FE70F927F9C0}">
      <dgm:prSet/>
      <dgm:spPr/>
      <dgm:t>
        <a:bodyPr/>
        <a:lstStyle/>
        <a:p>
          <a:endParaRPr lang="en-IN"/>
        </a:p>
      </dgm:t>
    </dgm:pt>
    <dgm:pt modelId="{63C00DEC-26BA-4EBC-B2B9-8C56B48AC895}" type="sibTrans" cxnId="{482DA1C2-71A1-406D-93EF-FE70F927F9C0}">
      <dgm:prSet/>
      <dgm:spPr/>
      <dgm:t>
        <a:bodyPr/>
        <a:lstStyle/>
        <a:p>
          <a:endParaRPr lang="en-IN"/>
        </a:p>
      </dgm:t>
    </dgm:pt>
    <dgm:pt modelId="{3A6645CC-FAD4-4007-B313-C19BDE2C45A1}">
      <dgm:prSet phldrT="[Text]" custT="1"/>
      <dgm:spPr/>
      <dgm:t>
        <a:bodyPr/>
        <a:lstStyle/>
        <a:p>
          <a:r>
            <a:rPr lang="en-IN" sz="1800" err="1">
              <a:latin typeface="Aharoni" panose="02010803020104030203" pitchFamily="2" charset="-79"/>
              <a:cs typeface="Aharoni" panose="02010803020104030203" pitchFamily="2" charset="-79"/>
            </a:rPr>
            <a:t>FinCompare</a:t>
          </a:r>
          <a:r>
            <a:rPr lang="en-IN" sz="1800">
              <a:latin typeface="Aharoni" panose="02010803020104030203" pitchFamily="2" charset="-79"/>
              <a:cs typeface="Aharoni" panose="02010803020104030203" pitchFamily="2" charset="-79"/>
            </a:rPr>
            <a:t> – Invested in June 2018</a:t>
          </a:r>
        </a:p>
      </dgm:t>
    </dgm:pt>
    <dgm:pt modelId="{CABACCFC-16D4-4A61-BF58-852EA0BDDEF3}" type="parTrans" cxnId="{63C55E50-8534-4D4E-94D3-B84192EADF81}">
      <dgm:prSet/>
      <dgm:spPr/>
      <dgm:t>
        <a:bodyPr/>
        <a:lstStyle/>
        <a:p>
          <a:endParaRPr lang="en-IN"/>
        </a:p>
      </dgm:t>
    </dgm:pt>
    <dgm:pt modelId="{A3D0634B-313E-4C6E-BCE6-335315FDBCBB}" type="sibTrans" cxnId="{63C55E50-8534-4D4E-94D3-B84192EADF81}">
      <dgm:prSet/>
      <dgm:spPr/>
      <dgm:t>
        <a:bodyPr/>
        <a:lstStyle/>
        <a:p>
          <a:endParaRPr lang="en-IN"/>
        </a:p>
      </dgm:t>
    </dgm:pt>
    <dgm:pt modelId="{192ADE7D-80A1-4FBE-B8DD-41F9B1F79767}">
      <dgm:prSet phldrT="[Text]" custT="1"/>
      <dgm:spPr/>
      <dgm:t>
        <a:bodyPr/>
        <a:lstStyle/>
        <a:p>
          <a:r>
            <a:rPr lang="en-IN" sz="2800">
              <a:latin typeface="Aharoni" panose="02010803020104030203" pitchFamily="2" charset="-79"/>
              <a:cs typeface="Aharoni" panose="02010803020104030203" pitchFamily="2" charset="-79"/>
            </a:rPr>
            <a:t>Payments</a:t>
          </a:r>
        </a:p>
      </dgm:t>
    </dgm:pt>
    <dgm:pt modelId="{0E35AEF2-62B3-4397-B6F7-7EF368EC235D}" type="parTrans" cxnId="{CC00C59A-4F1A-4E8F-961C-3C3BF16790A1}">
      <dgm:prSet/>
      <dgm:spPr/>
      <dgm:t>
        <a:bodyPr/>
        <a:lstStyle/>
        <a:p>
          <a:endParaRPr lang="en-IN"/>
        </a:p>
      </dgm:t>
    </dgm:pt>
    <dgm:pt modelId="{761DB878-17E5-4179-B433-0312438C7904}" type="sibTrans" cxnId="{CC00C59A-4F1A-4E8F-961C-3C3BF16790A1}">
      <dgm:prSet/>
      <dgm:spPr/>
      <dgm:t>
        <a:bodyPr/>
        <a:lstStyle/>
        <a:p>
          <a:endParaRPr lang="en-IN"/>
        </a:p>
      </dgm:t>
    </dgm:pt>
    <dgm:pt modelId="{1B594F71-8A14-4E71-B77A-7C66870969EF}">
      <dgm:prSet phldrT="[Text]" custT="1"/>
      <dgm:spPr/>
      <dgm:t>
        <a:bodyPr/>
        <a:lstStyle/>
        <a:p>
          <a:r>
            <a:rPr lang="en-IN" sz="1800">
              <a:latin typeface="Aharoni" panose="02010803020104030203" pitchFamily="2" charset="-79"/>
              <a:cs typeface="Aharoni" panose="02010803020104030203" pitchFamily="2" charset="-79"/>
            </a:rPr>
            <a:t>PAYVISION – payment processing platform</a:t>
          </a:r>
        </a:p>
      </dgm:t>
    </dgm:pt>
    <dgm:pt modelId="{CD698A2C-C8E1-4F37-8AAF-02DDED9CA7F2}" type="parTrans" cxnId="{F73CDA42-3AAA-4D99-B1FF-1124C7875C5E}">
      <dgm:prSet/>
      <dgm:spPr/>
      <dgm:t>
        <a:bodyPr/>
        <a:lstStyle/>
        <a:p>
          <a:endParaRPr lang="en-IN"/>
        </a:p>
      </dgm:t>
    </dgm:pt>
    <dgm:pt modelId="{E6CA886D-E401-4259-9F33-83D8F423FE11}" type="sibTrans" cxnId="{F73CDA42-3AAA-4D99-B1FF-1124C7875C5E}">
      <dgm:prSet/>
      <dgm:spPr/>
      <dgm:t>
        <a:bodyPr/>
        <a:lstStyle/>
        <a:p>
          <a:endParaRPr lang="en-IN"/>
        </a:p>
      </dgm:t>
    </dgm:pt>
    <dgm:pt modelId="{3F2B5039-233D-4BCF-B1E6-E151F33D892B}">
      <dgm:prSet phldrT="[Text]"/>
      <dgm:spPr/>
      <dgm:t>
        <a:bodyPr/>
        <a:lstStyle/>
        <a:p>
          <a:r>
            <a:rPr lang="en-IN" err="1">
              <a:latin typeface="Aharoni" panose="02010803020104030203" pitchFamily="2" charset="-79"/>
              <a:cs typeface="Aharoni" panose="02010803020104030203" pitchFamily="2" charset="-79"/>
            </a:rPr>
            <a:t>Payconiq</a:t>
          </a:r>
          <a:r>
            <a:rPr lang="en-IN">
              <a:latin typeface="Aharoni" panose="02010803020104030203" pitchFamily="2" charset="-79"/>
              <a:cs typeface="Aharoni" panose="02010803020104030203" pitchFamily="2" charset="-79"/>
            </a:rPr>
            <a:t>- omni channel payment</a:t>
          </a:r>
        </a:p>
      </dgm:t>
    </dgm:pt>
    <dgm:pt modelId="{24CF5A63-65E7-48B5-B06A-E24A62A93C9E}" type="parTrans" cxnId="{C3E0D9F6-1EA0-40F2-B158-0B173A39F158}">
      <dgm:prSet/>
      <dgm:spPr/>
      <dgm:t>
        <a:bodyPr/>
        <a:lstStyle/>
        <a:p>
          <a:endParaRPr lang="en-IN"/>
        </a:p>
      </dgm:t>
    </dgm:pt>
    <dgm:pt modelId="{28ED5A84-1FF0-4D56-A0D2-3D4208B58553}" type="sibTrans" cxnId="{C3E0D9F6-1EA0-40F2-B158-0B173A39F158}">
      <dgm:prSet/>
      <dgm:spPr/>
      <dgm:t>
        <a:bodyPr/>
        <a:lstStyle/>
        <a:p>
          <a:endParaRPr lang="en-IN"/>
        </a:p>
      </dgm:t>
    </dgm:pt>
    <dgm:pt modelId="{24095FD0-5D94-49EF-8383-3413A641D2BF}" type="pres">
      <dgm:prSet presAssocID="{954D385A-B6E0-460E-9D26-A2DDFA2A024F}" presName="layout" presStyleCnt="0">
        <dgm:presLayoutVars>
          <dgm:chMax/>
          <dgm:chPref/>
          <dgm:dir/>
          <dgm:resizeHandles/>
        </dgm:presLayoutVars>
      </dgm:prSet>
      <dgm:spPr/>
    </dgm:pt>
    <dgm:pt modelId="{5EB7E82D-C47B-4D9F-BF5B-6F68FE33B7C9}" type="pres">
      <dgm:prSet presAssocID="{5417A9D1-9F6B-488B-B83C-A74C38DB1C39}" presName="root" presStyleCnt="0">
        <dgm:presLayoutVars>
          <dgm:chMax/>
          <dgm:chPref/>
        </dgm:presLayoutVars>
      </dgm:prSet>
      <dgm:spPr/>
    </dgm:pt>
    <dgm:pt modelId="{C6DD741E-777E-4378-836F-DA8045CBD231}" type="pres">
      <dgm:prSet presAssocID="{5417A9D1-9F6B-488B-B83C-A74C38DB1C39}" presName="rootComposite" presStyleCnt="0">
        <dgm:presLayoutVars/>
      </dgm:prSet>
      <dgm:spPr/>
    </dgm:pt>
    <dgm:pt modelId="{D2CAC407-2F01-47AB-8F8B-B91B7731AC0B}" type="pres">
      <dgm:prSet presAssocID="{5417A9D1-9F6B-488B-B83C-A74C38DB1C39}" presName="ParentAccent" presStyleLbl="alignNode1" presStyleIdx="0" presStyleCnt="2"/>
      <dgm:spPr/>
    </dgm:pt>
    <dgm:pt modelId="{C73EC6CC-E969-4353-8613-E19DD74F12C4}" type="pres">
      <dgm:prSet presAssocID="{5417A9D1-9F6B-488B-B83C-A74C38DB1C39}" presName="ParentSmallAccent" presStyleLbl="fgAcc1" presStyleIdx="0" presStyleCnt="2"/>
      <dgm:spPr/>
    </dgm:pt>
    <dgm:pt modelId="{3D3B4065-B09E-4EED-82D5-41E7BC160B2F}" type="pres">
      <dgm:prSet presAssocID="{5417A9D1-9F6B-488B-B83C-A74C38DB1C39}" presName="Parent" presStyleLbl="revTx" presStyleIdx="0" presStyleCnt="6">
        <dgm:presLayoutVars>
          <dgm:chMax/>
          <dgm:chPref val="4"/>
          <dgm:bulletEnabled val="1"/>
        </dgm:presLayoutVars>
      </dgm:prSet>
      <dgm:spPr/>
    </dgm:pt>
    <dgm:pt modelId="{05420694-5302-466E-9498-31AF82C3357B}" type="pres">
      <dgm:prSet presAssocID="{5417A9D1-9F6B-488B-B83C-A74C38DB1C39}" presName="childShape" presStyleCnt="0">
        <dgm:presLayoutVars>
          <dgm:chMax val="0"/>
          <dgm:chPref val="0"/>
        </dgm:presLayoutVars>
      </dgm:prSet>
      <dgm:spPr/>
    </dgm:pt>
    <dgm:pt modelId="{A7907731-EC5A-45A3-99E4-F5EF71582793}" type="pres">
      <dgm:prSet presAssocID="{FFB05232-D283-4D5E-84F8-35AF9126755C}" presName="childComposite" presStyleCnt="0">
        <dgm:presLayoutVars>
          <dgm:chMax val="0"/>
          <dgm:chPref val="0"/>
        </dgm:presLayoutVars>
      </dgm:prSet>
      <dgm:spPr/>
    </dgm:pt>
    <dgm:pt modelId="{B9B30934-640F-4FAF-BCA2-8EE0088148F6}" type="pres">
      <dgm:prSet presAssocID="{FFB05232-D283-4D5E-84F8-35AF9126755C}" presName="ChildAccent" presStyleLbl="solidFgAcc1" presStyleIdx="0" presStyleCnt="4"/>
      <dgm:spPr/>
    </dgm:pt>
    <dgm:pt modelId="{967A0DF9-84EA-4CD7-90BF-C3DAD49CDC01}" type="pres">
      <dgm:prSet presAssocID="{FFB05232-D283-4D5E-84F8-35AF9126755C}" presName="Child" presStyleLbl="revTx" presStyleIdx="1" presStyleCnt="6">
        <dgm:presLayoutVars>
          <dgm:chMax val="0"/>
          <dgm:chPref val="0"/>
          <dgm:bulletEnabled val="1"/>
        </dgm:presLayoutVars>
      </dgm:prSet>
      <dgm:spPr/>
    </dgm:pt>
    <dgm:pt modelId="{81E2B481-67D5-40E6-A98B-39E2BABBE93F}" type="pres">
      <dgm:prSet presAssocID="{3A6645CC-FAD4-4007-B313-C19BDE2C45A1}" presName="childComposite" presStyleCnt="0">
        <dgm:presLayoutVars>
          <dgm:chMax val="0"/>
          <dgm:chPref val="0"/>
        </dgm:presLayoutVars>
      </dgm:prSet>
      <dgm:spPr/>
    </dgm:pt>
    <dgm:pt modelId="{778471F7-9E3F-402D-98C7-F7333EB00FFE}" type="pres">
      <dgm:prSet presAssocID="{3A6645CC-FAD4-4007-B313-C19BDE2C45A1}" presName="ChildAccent" presStyleLbl="solidFgAcc1" presStyleIdx="1" presStyleCnt="4"/>
      <dgm:spPr/>
    </dgm:pt>
    <dgm:pt modelId="{B5853760-7005-4FBD-895D-A01B1E3683F6}" type="pres">
      <dgm:prSet presAssocID="{3A6645CC-FAD4-4007-B313-C19BDE2C45A1}" presName="Child" presStyleLbl="revTx" presStyleIdx="2" presStyleCnt="6">
        <dgm:presLayoutVars>
          <dgm:chMax val="0"/>
          <dgm:chPref val="0"/>
          <dgm:bulletEnabled val="1"/>
        </dgm:presLayoutVars>
      </dgm:prSet>
      <dgm:spPr/>
    </dgm:pt>
    <dgm:pt modelId="{3CDAA2DE-230B-4C42-A196-51F6F29DE0F5}" type="pres">
      <dgm:prSet presAssocID="{192ADE7D-80A1-4FBE-B8DD-41F9B1F79767}" presName="root" presStyleCnt="0">
        <dgm:presLayoutVars>
          <dgm:chMax/>
          <dgm:chPref/>
        </dgm:presLayoutVars>
      </dgm:prSet>
      <dgm:spPr/>
    </dgm:pt>
    <dgm:pt modelId="{A925CCDE-E615-4352-AC77-18521856E759}" type="pres">
      <dgm:prSet presAssocID="{192ADE7D-80A1-4FBE-B8DD-41F9B1F79767}" presName="rootComposite" presStyleCnt="0">
        <dgm:presLayoutVars/>
      </dgm:prSet>
      <dgm:spPr/>
    </dgm:pt>
    <dgm:pt modelId="{B73AEB57-4BE9-4630-9894-3F0D560CB86A}" type="pres">
      <dgm:prSet presAssocID="{192ADE7D-80A1-4FBE-B8DD-41F9B1F79767}" presName="ParentAccent" presStyleLbl="alignNode1" presStyleIdx="1" presStyleCnt="2"/>
      <dgm:spPr/>
    </dgm:pt>
    <dgm:pt modelId="{1654892A-5C33-429C-A5AE-A6C10857A7B4}" type="pres">
      <dgm:prSet presAssocID="{192ADE7D-80A1-4FBE-B8DD-41F9B1F79767}" presName="ParentSmallAccent" presStyleLbl="fgAcc1" presStyleIdx="1" presStyleCnt="2"/>
      <dgm:spPr/>
    </dgm:pt>
    <dgm:pt modelId="{8CC10FC9-1733-41FB-B4DC-38C766439CAB}" type="pres">
      <dgm:prSet presAssocID="{192ADE7D-80A1-4FBE-B8DD-41F9B1F79767}" presName="Parent" presStyleLbl="revTx" presStyleIdx="3" presStyleCnt="6">
        <dgm:presLayoutVars>
          <dgm:chMax/>
          <dgm:chPref val="4"/>
          <dgm:bulletEnabled val="1"/>
        </dgm:presLayoutVars>
      </dgm:prSet>
      <dgm:spPr/>
    </dgm:pt>
    <dgm:pt modelId="{AA740DE1-6A8E-40A5-921A-760AC255A69C}" type="pres">
      <dgm:prSet presAssocID="{192ADE7D-80A1-4FBE-B8DD-41F9B1F79767}" presName="childShape" presStyleCnt="0">
        <dgm:presLayoutVars>
          <dgm:chMax val="0"/>
          <dgm:chPref val="0"/>
        </dgm:presLayoutVars>
      </dgm:prSet>
      <dgm:spPr/>
    </dgm:pt>
    <dgm:pt modelId="{C636DBC8-8F8F-48C7-811F-DD8505893993}" type="pres">
      <dgm:prSet presAssocID="{1B594F71-8A14-4E71-B77A-7C66870969EF}" presName="childComposite" presStyleCnt="0">
        <dgm:presLayoutVars>
          <dgm:chMax val="0"/>
          <dgm:chPref val="0"/>
        </dgm:presLayoutVars>
      </dgm:prSet>
      <dgm:spPr/>
    </dgm:pt>
    <dgm:pt modelId="{B8DFE2D8-35B5-4033-91F3-0A1924CDF9F1}" type="pres">
      <dgm:prSet presAssocID="{1B594F71-8A14-4E71-B77A-7C66870969EF}" presName="ChildAccent" presStyleLbl="solidFgAcc1" presStyleIdx="2" presStyleCnt="4"/>
      <dgm:spPr/>
    </dgm:pt>
    <dgm:pt modelId="{23B36128-566D-4E1C-AEF4-78B735C7433B}" type="pres">
      <dgm:prSet presAssocID="{1B594F71-8A14-4E71-B77A-7C66870969EF}" presName="Child" presStyleLbl="revTx" presStyleIdx="4" presStyleCnt="6">
        <dgm:presLayoutVars>
          <dgm:chMax val="0"/>
          <dgm:chPref val="0"/>
          <dgm:bulletEnabled val="1"/>
        </dgm:presLayoutVars>
      </dgm:prSet>
      <dgm:spPr/>
    </dgm:pt>
    <dgm:pt modelId="{B4F740BC-1ABC-4A11-8B7C-024DBF6434F5}" type="pres">
      <dgm:prSet presAssocID="{3F2B5039-233D-4BCF-B1E6-E151F33D892B}" presName="childComposite" presStyleCnt="0">
        <dgm:presLayoutVars>
          <dgm:chMax val="0"/>
          <dgm:chPref val="0"/>
        </dgm:presLayoutVars>
      </dgm:prSet>
      <dgm:spPr/>
    </dgm:pt>
    <dgm:pt modelId="{A6AF9EA4-E98D-4C52-991D-2F8D73464882}" type="pres">
      <dgm:prSet presAssocID="{3F2B5039-233D-4BCF-B1E6-E151F33D892B}" presName="ChildAccent" presStyleLbl="solidFgAcc1" presStyleIdx="3" presStyleCnt="4"/>
      <dgm:spPr/>
    </dgm:pt>
    <dgm:pt modelId="{B4908B49-961E-4A59-8195-C36DCD29944D}" type="pres">
      <dgm:prSet presAssocID="{3F2B5039-233D-4BCF-B1E6-E151F33D892B}" presName="Child" presStyleLbl="revTx" presStyleIdx="5" presStyleCnt="6">
        <dgm:presLayoutVars>
          <dgm:chMax val="0"/>
          <dgm:chPref val="0"/>
          <dgm:bulletEnabled val="1"/>
        </dgm:presLayoutVars>
      </dgm:prSet>
      <dgm:spPr/>
    </dgm:pt>
  </dgm:ptLst>
  <dgm:cxnLst>
    <dgm:cxn modelId="{19FB9908-9B5F-451B-895E-FB611C37AB17}" type="presOf" srcId="{3F2B5039-233D-4BCF-B1E6-E151F33D892B}" destId="{B4908B49-961E-4A59-8195-C36DCD29944D}" srcOrd="0" destOrd="0" presId="urn:microsoft.com/office/officeart/2008/layout/SquareAccentList"/>
    <dgm:cxn modelId="{E455B30A-3D24-4B18-8D43-AE21C3AEACD4}" type="presOf" srcId="{FFB05232-D283-4D5E-84F8-35AF9126755C}" destId="{967A0DF9-84EA-4CD7-90BF-C3DAD49CDC01}" srcOrd="0" destOrd="0" presId="urn:microsoft.com/office/officeart/2008/layout/SquareAccentList"/>
    <dgm:cxn modelId="{E3482B1E-24CB-482B-A88C-365C5711AE9E}" type="presOf" srcId="{954D385A-B6E0-460E-9D26-A2DDFA2A024F}" destId="{24095FD0-5D94-49EF-8383-3413A641D2BF}" srcOrd="0" destOrd="0" presId="urn:microsoft.com/office/officeart/2008/layout/SquareAccentList"/>
    <dgm:cxn modelId="{D6D8ED33-B18E-4126-8C27-167008490901}" type="presOf" srcId="{1B594F71-8A14-4E71-B77A-7C66870969EF}" destId="{23B36128-566D-4E1C-AEF4-78B735C7433B}" srcOrd="0" destOrd="0" presId="urn:microsoft.com/office/officeart/2008/layout/SquareAccentList"/>
    <dgm:cxn modelId="{AE3D883B-53D7-4C76-8E91-71EC78C232DC}" type="presOf" srcId="{3A6645CC-FAD4-4007-B313-C19BDE2C45A1}" destId="{B5853760-7005-4FBD-895D-A01B1E3683F6}" srcOrd="0" destOrd="0" presId="urn:microsoft.com/office/officeart/2008/layout/SquareAccentList"/>
    <dgm:cxn modelId="{F73CDA42-3AAA-4D99-B1FF-1124C7875C5E}" srcId="{192ADE7D-80A1-4FBE-B8DD-41F9B1F79767}" destId="{1B594F71-8A14-4E71-B77A-7C66870969EF}" srcOrd="0" destOrd="0" parTransId="{CD698A2C-C8E1-4F37-8AAF-02DDED9CA7F2}" sibTransId="{E6CA886D-E401-4259-9F33-83D8F423FE11}"/>
    <dgm:cxn modelId="{1A12AE6A-1326-47AC-8399-54A2740363C2}" type="presOf" srcId="{5417A9D1-9F6B-488B-B83C-A74C38DB1C39}" destId="{3D3B4065-B09E-4EED-82D5-41E7BC160B2F}" srcOrd="0" destOrd="0" presId="urn:microsoft.com/office/officeart/2008/layout/SquareAccentList"/>
    <dgm:cxn modelId="{63C55E50-8534-4D4E-94D3-B84192EADF81}" srcId="{5417A9D1-9F6B-488B-B83C-A74C38DB1C39}" destId="{3A6645CC-FAD4-4007-B313-C19BDE2C45A1}" srcOrd="1" destOrd="0" parTransId="{CABACCFC-16D4-4A61-BF58-852EA0BDDEF3}" sibTransId="{A3D0634B-313E-4C6E-BCE6-335315FDBCBB}"/>
    <dgm:cxn modelId="{C01ADF7B-E79A-40EE-990E-43E0F5657298}" srcId="{954D385A-B6E0-460E-9D26-A2DDFA2A024F}" destId="{5417A9D1-9F6B-488B-B83C-A74C38DB1C39}" srcOrd="0" destOrd="0" parTransId="{7AFDEDBB-E391-4EDA-BB9C-F0A1B2DEA235}" sibTransId="{9BC1D4A3-277C-479A-ADBA-E38A2EFF38CB}"/>
    <dgm:cxn modelId="{CC00C59A-4F1A-4E8F-961C-3C3BF16790A1}" srcId="{954D385A-B6E0-460E-9D26-A2DDFA2A024F}" destId="{192ADE7D-80A1-4FBE-B8DD-41F9B1F79767}" srcOrd="1" destOrd="0" parTransId="{0E35AEF2-62B3-4397-B6F7-7EF368EC235D}" sibTransId="{761DB878-17E5-4179-B433-0312438C7904}"/>
    <dgm:cxn modelId="{11E946B3-4943-4F9C-8722-33D87EC44F36}" type="presOf" srcId="{192ADE7D-80A1-4FBE-B8DD-41F9B1F79767}" destId="{8CC10FC9-1733-41FB-B4DC-38C766439CAB}" srcOrd="0" destOrd="0" presId="urn:microsoft.com/office/officeart/2008/layout/SquareAccentList"/>
    <dgm:cxn modelId="{482DA1C2-71A1-406D-93EF-FE70F927F9C0}" srcId="{5417A9D1-9F6B-488B-B83C-A74C38DB1C39}" destId="{FFB05232-D283-4D5E-84F8-35AF9126755C}" srcOrd="0" destOrd="0" parTransId="{031F7374-F888-4DCA-99A6-CD93398886A4}" sibTransId="{63C00DEC-26BA-4EBC-B2B9-8C56B48AC895}"/>
    <dgm:cxn modelId="{C3E0D9F6-1EA0-40F2-B158-0B173A39F158}" srcId="{192ADE7D-80A1-4FBE-B8DD-41F9B1F79767}" destId="{3F2B5039-233D-4BCF-B1E6-E151F33D892B}" srcOrd="1" destOrd="0" parTransId="{24CF5A63-65E7-48B5-B06A-E24A62A93C9E}" sibTransId="{28ED5A84-1FF0-4D56-A0D2-3D4208B58553}"/>
    <dgm:cxn modelId="{62E37812-7CDD-42A2-9BD9-F33017E2C67E}" type="presParOf" srcId="{24095FD0-5D94-49EF-8383-3413A641D2BF}" destId="{5EB7E82D-C47B-4D9F-BF5B-6F68FE33B7C9}" srcOrd="0" destOrd="0" presId="urn:microsoft.com/office/officeart/2008/layout/SquareAccentList"/>
    <dgm:cxn modelId="{0BBB7EA7-A887-4AB9-8ABB-37337736BBF9}" type="presParOf" srcId="{5EB7E82D-C47B-4D9F-BF5B-6F68FE33B7C9}" destId="{C6DD741E-777E-4378-836F-DA8045CBD231}" srcOrd="0" destOrd="0" presId="urn:microsoft.com/office/officeart/2008/layout/SquareAccentList"/>
    <dgm:cxn modelId="{08818998-E231-4D74-9783-8186A18CD443}" type="presParOf" srcId="{C6DD741E-777E-4378-836F-DA8045CBD231}" destId="{D2CAC407-2F01-47AB-8F8B-B91B7731AC0B}" srcOrd="0" destOrd="0" presId="urn:microsoft.com/office/officeart/2008/layout/SquareAccentList"/>
    <dgm:cxn modelId="{EE6EA84F-99BF-40A7-B5D0-015940125742}" type="presParOf" srcId="{C6DD741E-777E-4378-836F-DA8045CBD231}" destId="{C73EC6CC-E969-4353-8613-E19DD74F12C4}" srcOrd="1" destOrd="0" presId="urn:microsoft.com/office/officeart/2008/layout/SquareAccentList"/>
    <dgm:cxn modelId="{6C6C4076-8CB6-418F-B148-9672E19FABBF}" type="presParOf" srcId="{C6DD741E-777E-4378-836F-DA8045CBD231}" destId="{3D3B4065-B09E-4EED-82D5-41E7BC160B2F}" srcOrd="2" destOrd="0" presId="urn:microsoft.com/office/officeart/2008/layout/SquareAccentList"/>
    <dgm:cxn modelId="{531994EF-EDB7-47F0-A749-1F599A2477F0}" type="presParOf" srcId="{5EB7E82D-C47B-4D9F-BF5B-6F68FE33B7C9}" destId="{05420694-5302-466E-9498-31AF82C3357B}" srcOrd="1" destOrd="0" presId="urn:microsoft.com/office/officeart/2008/layout/SquareAccentList"/>
    <dgm:cxn modelId="{421628E4-5207-438F-93FE-B0728B4C43C8}" type="presParOf" srcId="{05420694-5302-466E-9498-31AF82C3357B}" destId="{A7907731-EC5A-45A3-99E4-F5EF71582793}" srcOrd="0" destOrd="0" presId="urn:microsoft.com/office/officeart/2008/layout/SquareAccentList"/>
    <dgm:cxn modelId="{F8AA7E1A-A93A-4460-8764-0354E44D0D79}" type="presParOf" srcId="{A7907731-EC5A-45A3-99E4-F5EF71582793}" destId="{B9B30934-640F-4FAF-BCA2-8EE0088148F6}" srcOrd="0" destOrd="0" presId="urn:microsoft.com/office/officeart/2008/layout/SquareAccentList"/>
    <dgm:cxn modelId="{D72AC8F9-AFB3-44F8-BC1B-722FE2720F40}" type="presParOf" srcId="{A7907731-EC5A-45A3-99E4-F5EF71582793}" destId="{967A0DF9-84EA-4CD7-90BF-C3DAD49CDC01}" srcOrd="1" destOrd="0" presId="urn:microsoft.com/office/officeart/2008/layout/SquareAccentList"/>
    <dgm:cxn modelId="{F9AB0966-17A9-4B1A-9B81-C7A5CC7A23B0}" type="presParOf" srcId="{05420694-5302-466E-9498-31AF82C3357B}" destId="{81E2B481-67D5-40E6-A98B-39E2BABBE93F}" srcOrd="1" destOrd="0" presId="urn:microsoft.com/office/officeart/2008/layout/SquareAccentList"/>
    <dgm:cxn modelId="{086793DC-FB01-4614-9485-0A74F42BC55D}" type="presParOf" srcId="{81E2B481-67D5-40E6-A98B-39E2BABBE93F}" destId="{778471F7-9E3F-402D-98C7-F7333EB00FFE}" srcOrd="0" destOrd="0" presId="urn:microsoft.com/office/officeart/2008/layout/SquareAccentList"/>
    <dgm:cxn modelId="{363E586B-D793-45F2-9107-D923F34F4644}" type="presParOf" srcId="{81E2B481-67D5-40E6-A98B-39E2BABBE93F}" destId="{B5853760-7005-4FBD-895D-A01B1E3683F6}" srcOrd="1" destOrd="0" presId="urn:microsoft.com/office/officeart/2008/layout/SquareAccentList"/>
    <dgm:cxn modelId="{B2E8A868-525A-4663-87AC-D84A4232D85B}" type="presParOf" srcId="{24095FD0-5D94-49EF-8383-3413A641D2BF}" destId="{3CDAA2DE-230B-4C42-A196-51F6F29DE0F5}" srcOrd="1" destOrd="0" presId="urn:microsoft.com/office/officeart/2008/layout/SquareAccentList"/>
    <dgm:cxn modelId="{085DA450-D2BF-4312-A6F6-213C0601E951}" type="presParOf" srcId="{3CDAA2DE-230B-4C42-A196-51F6F29DE0F5}" destId="{A925CCDE-E615-4352-AC77-18521856E759}" srcOrd="0" destOrd="0" presId="urn:microsoft.com/office/officeart/2008/layout/SquareAccentList"/>
    <dgm:cxn modelId="{6F61106F-B3B8-4878-BBF8-EFF0345C7166}" type="presParOf" srcId="{A925CCDE-E615-4352-AC77-18521856E759}" destId="{B73AEB57-4BE9-4630-9894-3F0D560CB86A}" srcOrd="0" destOrd="0" presId="urn:microsoft.com/office/officeart/2008/layout/SquareAccentList"/>
    <dgm:cxn modelId="{583FDE91-86F4-4F86-B760-88D10CF2D745}" type="presParOf" srcId="{A925CCDE-E615-4352-AC77-18521856E759}" destId="{1654892A-5C33-429C-A5AE-A6C10857A7B4}" srcOrd="1" destOrd="0" presId="urn:microsoft.com/office/officeart/2008/layout/SquareAccentList"/>
    <dgm:cxn modelId="{24E786E6-8D23-4BB2-ACC5-42C7BED823AD}" type="presParOf" srcId="{A925CCDE-E615-4352-AC77-18521856E759}" destId="{8CC10FC9-1733-41FB-B4DC-38C766439CAB}" srcOrd="2" destOrd="0" presId="urn:microsoft.com/office/officeart/2008/layout/SquareAccentList"/>
    <dgm:cxn modelId="{E319DE60-DF4A-49DC-B617-3CF616C2274B}" type="presParOf" srcId="{3CDAA2DE-230B-4C42-A196-51F6F29DE0F5}" destId="{AA740DE1-6A8E-40A5-921A-760AC255A69C}" srcOrd="1" destOrd="0" presId="urn:microsoft.com/office/officeart/2008/layout/SquareAccentList"/>
    <dgm:cxn modelId="{7213BF83-292E-40B8-8775-A96F9AE7FA95}" type="presParOf" srcId="{AA740DE1-6A8E-40A5-921A-760AC255A69C}" destId="{C636DBC8-8F8F-48C7-811F-DD8505893993}" srcOrd="0" destOrd="0" presId="urn:microsoft.com/office/officeart/2008/layout/SquareAccentList"/>
    <dgm:cxn modelId="{F9143227-8E38-4502-9C50-49D39140DA47}" type="presParOf" srcId="{C636DBC8-8F8F-48C7-811F-DD8505893993}" destId="{B8DFE2D8-35B5-4033-91F3-0A1924CDF9F1}" srcOrd="0" destOrd="0" presId="urn:microsoft.com/office/officeart/2008/layout/SquareAccentList"/>
    <dgm:cxn modelId="{FA522540-5698-4103-B0B4-306E46661FDA}" type="presParOf" srcId="{C636DBC8-8F8F-48C7-811F-DD8505893993}" destId="{23B36128-566D-4E1C-AEF4-78B735C7433B}" srcOrd="1" destOrd="0" presId="urn:microsoft.com/office/officeart/2008/layout/SquareAccentList"/>
    <dgm:cxn modelId="{7325F391-503E-4A0F-B0F4-FA1552298DA9}" type="presParOf" srcId="{AA740DE1-6A8E-40A5-921A-760AC255A69C}" destId="{B4F740BC-1ABC-4A11-8B7C-024DBF6434F5}" srcOrd="1" destOrd="0" presId="urn:microsoft.com/office/officeart/2008/layout/SquareAccentList"/>
    <dgm:cxn modelId="{F5E74676-6B7F-4D86-AE36-06042977CF76}" type="presParOf" srcId="{B4F740BC-1ABC-4A11-8B7C-024DBF6434F5}" destId="{A6AF9EA4-E98D-4C52-991D-2F8D73464882}" srcOrd="0" destOrd="0" presId="urn:microsoft.com/office/officeart/2008/layout/SquareAccentList"/>
    <dgm:cxn modelId="{35995EC5-3D1E-42E0-8EAA-0BF0DF6AF7C3}" type="presParOf" srcId="{B4F740BC-1ABC-4A11-8B7C-024DBF6434F5}" destId="{B4908B49-961E-4A59-8195-C36DCD29944D}" srcOrd="1" destOrd="0" presId="urn:microsoft.com/office/officeart/2008/layout/SquareAccent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BB4DD7B-4160-424D-B08C-35BB96217C5C}"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4E0E5475-8BC7-4EB1-B9D6-8CF4DC2A067F}">
      <dgm:prSet/>
      <dgm:spPr/>
      <dgm:t>
        <a:bodyPr/>
        <a:lstStyle/>
        <a:p>
          <a:r>
            <a:rPr lang="en-IN"/>
            <a:t>Market set to demonstrate greater maturity in coming years.</a:t>
          </a:r>
          <a:endParaRPr lang="en-US"/>
        </a:p>
      </dgm:t>
    </dgm:pt>
    <dgm:pt modelId="{980EE580-F2A8-4F5E-9DFE-E4E267FC45DA}" type="parTrans" cxnId="{700D6B08-2DCB-4569-9512-9D66D82AF3BE}">
      <dgm:prSet/>
      <dgm:spPr/>
      <dgm:t>
        <a:bodyPr/>
        <a:lstStyle/>
        <a:p>
          <a:endParaRPr lang="en-US"/>
        </a:p>
      </dgm:t>
    </dgm:pt>
    <dgm:pt modelId="{96F43809-6E78-443E-B3FE-42907376E6EF}" type="sibTrans" cxnId="{700D6B08-2DCB-4569-9512-9D66D82AF3BE}">
      <dgm:prSet/>
      <dgm:spPr/>
      <dgm:t>
        <a:bodyPr/>
        <a:lstStyle/>
        <a:p>
          <a:endParaRPr lang="en-US"/>
        </a:p>
      </dgm:t>
    </dgm:pt>
    <dgm:pt modelId="{C246EFE2-0BFA-4A28-9E39-A823470D062F}">
      <dgm:prSet/>
      <dgm:spPr/>
      <dgm:t>
        <a:bodyPr/>
        <a:lstStyle/>
        <a:p>
          <a:r>
            <a:rPr lang="en-IN"/>
            <a:t>Foreign investments in German FinTech ecosystem will gain more momentum.</a:t>
          </a:r>
          <a:endParaRPr lang="en-US"/>
        </a:p>
      </dgm:t>
    </dgm:pt>
    <dgm:pt modelId="{71E6343D-5107-4F91-9D9A-D0CBBB594D10}" type="parTrans" cxnId="{ED44C24E-2356-442F-8D93-E4B21A0629D6}">
      <dgm:prSet/>
      <dgm:spPr/>
      <dgm:t>
        <a:bodyPr/>
        <a:lstStyle/>
        <a:p>
          <a:endParaRPr lang="en-US"/>
        </a:p>
      </dgm:t>
    </dgm:pt>
    <dgm:pt modelId="{0E246DAC-441D-41DD-B9F6-0AAA4B113A0D}" type="sibTrans" cxnId="{ED44C24E-2356-442F-8D93-E4B21A0629D6}">
      <dgm:prSet/>
      <dgm:spPr/>
      <dgm:t>
        <a:bodyPr/>
        <a:lstStyle/>
        <a:p>
          <a:endParaRPr lang="en-US"/>
        </a:p>
      </dgm:t>
    </dgm:pt>
    <dgm:pt modelId="{E2D6B40E-5E69-4479-9DC5-729AF609451F}">
      <dgm:prSet/>
      <dgm:spPr/>
      <dgm:t>
        <a:bodyPr/>
        <a:lstStyle/>
        <a:p>
          <a:r>
            <a:rPr lang="en-IN"/>
            <a:t>Focus stays on market tested &amp; scalable business model.</a:t>
          </a:r>
          <a:endParaRPr lang="en-US"/>
        </a:p>
      </dgm:t>
    </dgm:pt>
    <dgm:pt modelId="{2DAE90DE-0A70-4B58-BBBB-A6F71F55C524}" type="parTrans" cxnId="{74068F71-F4FF-42C4-BF52-236EBE2D6084}">
      <dgm:prSet/>
      <dgm:spPr/>
      <dgm:t>
        <a:bodyPr/>
        <a:lstStyle/>
        <a:p>
          <a:endParaRPr lang="en-US"/>
        </a:p>
      </dgm:t>
    </dgm:pt>
    <dgm:pt modelId="{E9B6AD0A-3AB0-42D8-9BBD-B5230BDBCEAB}" type="sibTrans" cxnId="{74068F71-F4FF-42C4-BF52-236EBE2D6084}">
      <dgm:prSet/>
      <dgm:spPr/>
      <dgm:t>
        <a:bodyPr/>
        <a:lstStyle/>
        <a:p>
          <a:endParaRPr lang="en-US"/>
        </a:p>
      </dgm:t>
    </dgm:pt>
    <dgm:pt modelId="{59E048CE-A3CB-47BA-A7ED-316D0AD0A4BA}">
      <dgm:prSet/>
      <dgm:spPr/>
      <dgm:t>
        <a:bodyPr/>
        <a:lstStyle/>
        <a:p>
          <a:r>
            <a:rPr lang="en-IN"/>
            <a:t>Increased cross-segment cooperation.</a:t>
          </a:r>
          <a:endParaRPr lang="en-US"/>
        </a:p>
      </dgm:t>
    </dgm:pt>
    <dgm:pt modelId="{4FBD622A-74E9-420B-97A3-DD083115220B}" type="parTrans" cxnId="{61C5896B-6C44-4EBC-9F78-9DD3492774FD}">
      <dgm:prSet/>
      <dgm:spPr/>
      <dgm:t>
        <a:bodyPr/>
        <a:lstStyle/>
        <a:p>
          <a:endParaRPr lang="en-US"/>
        </a:p>
      </dgm:t>
    </dgm:pt>
    <dgm:pt modelId="{B4A3CFDE-CA6C-4831-8C72-CCE3D95A412B}" type="sibTrans" cxnId="{61C5896B-6C44-4EBC-9F78-9DD3492774FD}">
      <dgm:prSet/>
      <dgm:spPr/>
      <dgm:t>
        <a:bodyPr/>
        <a:lstStyle/>
        <a:p>
          <a:endParaRPr lang="en-US"/>
        </a:p>
      </dgm:t>
    </dgm:pt>
    <dgm:pt modelId="{02B5428A-B474-4C2D-8E0E-EE2822E23C22}">
      <dgm:prSet/>
      <dgm:spPr/>
      <dgm:t>
        <a:bodyPr/>
        <a:lstStyle/>
        <a:p>
          <a:r>
            <a:rPr lang="en-IN"/>
            <a:t>Mature fintech will seek to leverage internationalization strategy.</a:t>
          </a:r>
          <a:endParaRPr lang="en-US"/>
        </a:p>
      </dgm:t>
    </dgm:pt>
    <dgm:pt modelId="{532DAD04-D27C-494E-BF8F-B6425401C573}" type="parTrans" cxnId="{768C466D-9634-4BF1-A631-E3B83FDDEF61}">
      <dgm:prSet/>
      <dgm:spPr/>
      <dgm:t>
        <a:bodyPr/>
        <a:lstStyle/>
        <a:p>
          <a:endParaRPr lang="en-US"/>
        </a:p>
      </dgm:t>
    </dgm:pt>
    <dgm:pt modelId="{8C35BA9B-5503-48FA-B52F-99AA92BCE892}" type="sibTrans" cxnId="{768C466D-9634-4BF1-A631-E3B83FDDEF61}">
      <dgm:prSet/>
      <dgm:spPr/>
      <dgm:t>
        <a:bodyPr/>
        <a:lstStyle/>
        <a:p>
          <a:endParaRPr lang="en-US"/>
        </a:p>
      </dgm:t>
    </dgm:pt>
    <dgm:pt modelId="{23AAF3AA-D12D-4EB8-8525-E58BD6E6EED3}">
      <dgm:prSet/>
      <dgm:spPr/>
      <dgm:t>
        <a:bodyPr/>
        <a:lstStyle/>
        <a:p>
          <a:r>
            <a:rPr lang="en-IN"/>
            <a:t>B2C segment may see more failures due to increased competition from local &amp; foreign FinTech's.</a:t>
          </a:r>
          <a:endParaRPr lang="en-US"/>
        </a:p>
      </dgm:t>
    </dgm:pt>
    <dgm:pt modelId="{97B86035-9CD3-438A-8D40-D13764B51ADA}" type="parTrans" cxnId="{6D70798A-47F9-4F96-A821-35CE50932300}">
      <dgm:prSet/>
      <dgm:spPr/>
      <dgm:t>
        <a:bodyPr/>
        <a:lstStyle/>
        <a:p>
          <a:endParaRPr lang="en-US"/>
        </a:p>
      </dgm:t>
    </dgm:pt>
    <dgm:pt modelId="{6ACF7D9C-F0F1-458B-85B6-398AA6AB9CA1}" type="sibTrans" cxnId="{6D70798A-47F9-4F96-A821-35CE50932300}">
      <dgm:prSet/>
      <dgm:spPr/>
      <dgm:t>
        <a:bodyPr/>
        <a:lstStyle/>
        <a:p>
          <a:endParaRPr lang="en-US"/>
        </a:p>
      </dgm:t>
    </dgm:pt>
    <dgm:pt modelId="{B7FA4A50-FE74-4D59-AFEC-EB45087C59FE}">
      <dgm:prSet/>
      <dgm:spPr/>
      <dgm:t>
        <a:bodyPr/>
        <a:lstStyle/>
        <a:p>
          <a:r>
            <a:rPr lang="en-IN"/>
            <a:t>Relationship between FinTech &amp; established financial institutes will evolve.</a:t>
          </a:r>
          <a:endParaRPr lang="en-US"/>
        </a:p>
      </dgm:t>
    </dgm:pt>
    <dgm:pt modelId="{F73AF43E-02CD-4D60-886D-4FB372198E61}" type="parTrans" cxnId="{3F823F00-3E02-4D72-85A0-7DAD2A01938B}">
      <dgm:prSet/>
      <dgm:spPr/>
      <dgm:t>
        <a:bodyPr/>
        <a:lstStyle/>
        <a:p>
          <a:endParaRPr lang="en-US"/>
        </a:p>
      </dgm:t>
    </dgm:pt>
    <dgm:pt modelId="{7CA993D1-E4E3-4245-933F-26E84411B440}" type="sibTrans" cxnId="{3F823F00-3E02-4D72-85A0-7DAD2A01938B}">
      <dgm:prSet/>
      <dgm:spPr/>
      <dgm:t>
        <a:bodyPr/>
        <a:lstStyle/>
        <a:p>
          <a:endParaRPr lang="en-US"/>
        </a:p>
      </dgm:t>
    </dgm:pt>
    <dgm:pt modelId="{F9EAAD0C-0252-4E72-85CC-D384761BD46A}" type="pres">
      <dgm:prSet presAssocID="{6BB4DD7B-4160-424D-B08C-35BB96217C5C}" presName="root" presStyleCnt="0">
        <dgm:presLayoutVars>
          <dgm:dir/>
          <dgm:resizeHandles val="exact"/>
        </dgm:presLayoutVars>
      </dgm:prSet>
      <dgm:spPr/>
    </dgm:pt>
    <dgm:pt modelId="{E60946D5-9BE6-418A-9309-01A973821408}" type="pres">
      <dgm:prSet presAssocID="{4E0E5475-8BC7-4EB1-B9D6-8CF4DC2A067F}" presName="compNode" presStyleCnt="0"/>
      <dgm:spPr/>
    </dgm:pt>
    <dgm:pt modelId="{65531C76-FCC0-438E-9960-90897ACB5F67}" type="pres">
      <dgm:prSet presAssocID="{4E0E5475-8BC7-4EB1-B9D6-8CF4DC2A067F}" presName="bgRect" presStyleLbl="bgShp" presStyleIdx="0" presStyleCnt="7" custLinFactNeighborX="2694" custLinFactNeighborY="-26756"/>
      <dgm:spPr/>
    </dgm:pt>
    <dgm:pt modelId="{80472C23-4330-4136-B164-02D42D608BA2}" type="pres">
      <dgm:prSet presAssocID="{4E0E5475-8BC7-4EB1-B9D6-8CF4DC2A067F}"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layOutline"/>
        </a:ext>
      </dgm:extLst>
    </dgm:pt>
    <dgm:pt modelId="{8E9199DB-BB7F-4C46-A3F1-6D21B71A81B0}" type="pres">
      <dgm:prSet presAssocID="{4E0E5475-8BC7-4EB1-B9D6-8CF4DC2A067F}" presName="spaceRect" presStyleCnt="0"/>
      <dgm:spPr/>
    </dgm:pt>
    <dgm:pt modelId="{143870C0-F54A-405B-943F-1984DC445F4C}" type="pres">
      <dgm:prSet presAssocID="{4E0E5475-8BC7-4EB1-B9D6-8CF4DC2A067F}" presName="parTx" presStyleLbl="revTx" presStyleIdx="0" presStyleCnt="7">
        <dgm:presLayoutVars>
          <dgm:chMax val="0"/>
          <dgm:chPref val="0"/>
        </dgm:presLayoutVars>
      </dgm:prSet>
      <dgm:spPr/>
    </dgm:pt>
    <dgm:pt modelId="{D13F84EB-562D-49E2-913A-D92669421BE0}" type="pres">
      <dgm:prSet presAssocID="{96F43809-6E78-443E-B3FE-42907376E6EF}" presName="sibTrans" presStyleCnt="0"/>
      <dgm:spPr/>
    </dgm:pt>
    <dgm:pt modelId="{2E5C582C-AC27-48E5-90C9-D5938A9EBE7F}" type="pres">
      <dgm:prSet presAssocID="{C246EFE2-0BFA-4A28-9E39-A823470D062F}" presName="compNode" presStyleCnt="0"/>
      <dgm:spPr/>
    </dgm:pt>
    <dgm:pt modelId="{8356B461-F3EA-450A-A52C-9A6049F50382}" type="pres">
      <dgm:prSet presAssocID="{C246EFE2-0BFA-4A28-9E39-A823470D062F}" presName="bgRect" presStyleLbl="bgShp" presStyleIdx="1" presStyleCnt="7"/>
      <dgm:spPr/>
    </dgm:pt>
    <dgm:pt modelId="{09E6A9CC-1762-4A4F-9022-B7FD8578387C}" type="pres">
      <dgm:prSet presAssocID="{C246EFE2-0BFA-4A28-9E39-A823470D062F}"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nancial"/>
        </a:ext>
      </dgm:extLst>
    </dgm:pt>
    <dgm:pt modelId="{520BD4C3-063A-4A87-A28C-A212FBEE6082}" type="pres">
      <dgm:prSet presAssocID="{C246EFE2-0BFA-4A28-9E39-A823470D062F}" presName="spaceRect" presStyleCnt="0"/>
      <dgm:spPr/>
    </dgm:pt>
    <dgm:pt modelId="{2F5ED8F7-FC8F-4969-A37C-450114466EA8}" type="pres">
      <dgm:prSet presAssocID="{C246EFE2-0BFA-4A28-9E39-A823470D062F}" presName="parTx" presStyleLbl="revTx" presStyleIdx="1" presStyleCnt="7">
        <dgm:presLayoutVars>
          <dgm:chMax val="0"/>
          <dgm:chPref val="0"/>
        </dgm:presLayoutVars>
      </dgm:prSet>
      <dgm:spPr/>
    </dgm:pt>
    <dgm:pt modelId="{8E4BB366-2D2E-4DC8-A095-741FE4B57522}" type="pres">
      <dgm:prSet presAssocID="{0E246DAC-441D-41DD-B9F6-0AAA4B113A0D}" presName="sibTrans" presStyleCnt="0"/>
      <dgm:spPr/>
    </dgm:pt>
    <dgm:pt modelId="{FE55AC00-C583-45B1-ADEB-6D509F3F45E6}" type="pres">
      <dgm:prSet presAssocID="{E2D6B40E-5E69-4479-9DC5-729AF609451F}" presName="compNode" presStyleCnt="0"/>
      <dgm:spPr/>
    </dgm:pt>
    <dgm:pt modelId="{480770CE-F29C-4564-BDCF-D9DB9681897D}" type="pres">
      <dgm:prSet presAssocID="{E2D6B40E-5E69-4479-9DC5-729AF609451F}" presName="bgRect" presStyleLbl="bgShp" presStyleIdx="2" presStyleCnt="7"/>
      <dgm:spPr/>
    </dgm:pt>
    <dgm:pt modelId="{E464693B-DECE-4B1A-80FC-D79F16251D1D}" type="pres">
      <dgm:prSet presAssocID="{E2D6B40E-5E69-4479-9DC5-729AF609451F}"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RMCustomerInsightsApp"/>
        </a:ext>
      </dgm:extLst>
    </dgm:pt>
    <dgm:pt modelId="{3FB449BD-E984-4A25-9CEC-6412D700E81E}" type="pres">
      <dgm:prSet presAssocID="{E2D6B40E-5E69-4479-9DC5-729AF609451F}" presName="spaceRect" presStyleCnt="0"/>
      <dgm:spPr/>
    </dgm:pt>
    <dgm:pt modelId="{D7D5596E-6528-4736-A041-63B21B128A00}" type="pres">
      <dgm:prSet presAssocID="{E2D6B40E-5E69-4479-9DC5-729AF609451F}" presName="parTx" presStyleLbl="revTx" presStyleIdx="2" presStyleCnt="7">
        <dgm:presLayoutVars>
          <dgm:chMax val="0"/>
          <dgm:chPref val="0"/>
        </dgm:presLayoutVars>
      </dgm:prSet>
      <dgm:spPr/>
    </dgm:pt>
    <dgm:pt modelId="{7B73DEF7-3178-4403-AAC6-914E96343CC3}" type="pres">
      <dgm:prSet presAssocID="{E9B6AD0A-3AB0-42D8-9BBD-B5230BDBCEAB}" presName="sibTrans" presStyleCnt="0"/>
      <dgm:spPr/>
    </dgm:pt>
    <dgm:pt modelId="{ABFED27E-FA22-4EF5-85BC-D87652C2E4E5}" type="pres">
      <dgm:prSet presAssocID="{59E048CE-A3CB-47BA-A7ED-316D0AD0A4BA}" presName="compNode" presStyleCnt="0"/>
      <dgm:spPr/>
    </dgm:pt>
    <dgm:pt modelId="{116804B6-7044-41FD-A84C-EAD16B37375A}" type="pres">
      <dgm:prSet presAssocID="{59E048CE-A3CB-47BA-A7ED-316D0AD0A4BA}" presName="bgRect" presStyleLbl="bgShp" presStyleIdx="3" presStyleCnt="7"/>
      <dgm:spPr/>
    </dgm:pt>
    <dgm:pt modelId="{F3CB7550-696C-4D4B-A186-BB24EF51A33D}" type="pres">
      <dgm:prSet presAssocID="{59E048CE-A3CB-47BA-A7ED-316D0AD0A4BA}"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low"/>
        </a:ext>
      </dgm:extLst>
    </dgm:pt>
    <dgm:pt modelId="{D05143F9-E8FD-4E5B-9911-27CE1219C621}" type="pres">
      <dgm:prSet presAssocID="{59E048CE-A3CB-47BA-A7ED-316D0AD0A4BA}" presName="spaceRect" presStyleCnt="0"/>
      <dgm:spPr/>
    </dgm:pt>
    <dgm:pt modelId="{3F0A6B66-27FE-4A47-B78B-C6D4070BBE96}" type="pres">
      <dgm:prSet presAssocID="{59E048CE-A3CB-47BA-A7ED-316D0AD0A4BA}" presName="parTx" presStyleLbl="revTx" presStyleIdx="3" presStyleCnt="7">
        <dgm:presLayoutVars>
          <dgm:chMax val="0"/>
          <dgm:chPref val="0"/>
        </dgm:presLayoutVars>
      </dgm:prSet>
      <dgm:spPr/>
    </dgm:pt>
    <dgm:pt modelId="{0D88381C-2948-46FB-AC40-3580F99A8E7B}" type="pres">
      <dgm:prSet presAssocID="{B4A3CFDE-CA6C-4831-8C72-CCE3D95A412B}" presName="sibTrans" presStyleCnt="0"/>
      <dgm:spPr/>
    </dgm:pt>
    <dgm:pt modelId="{AF50B373-6CBF-4E37-9DE7-B6396B3D88F6}" type="pres">
      <dgm:prSet presAssocID="{02B5428A-B474-4C2D-8E0E-EE2822E23C22}" presName="compNode" presStyleCnt="0"/>
      <dgm:spPr/>
    </dgm:pt>
    <dgm:pt modelId="{0AC37587-C6E2-4F49-A415-409B75041089}" type="pres">
      <dgm:prSet presAssocID="{02B5428A-B474-4C2D-8E0E-EE2822E23C22}" presName="bgRect" presStyleLbl="bgShp" presStyleIdx="4" presStyleCnt="7"/>
      <dgm:spPr/>
    </dgm:pt>
    <dgm:pt modelId="{45DC96F5-1AEC-4165-A961-E0ECD235981C}" type="pres">
      <dgm:prSet presAssocID="{02B5428A-B474-4C2D-8E0E-EE2822E23C22}"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Onboarding"/>
        </a:ext>
      </dgm:extLst>
    </dgm:pt>
    <dgm:pt modelId="{49003093-D02A-4F5F-896D-A8FCDC2F0BE6}" type="pres">
      <dgm:prSet presAssocID="{02B5428A-B474-4C2D-8E0E-EE2822E23C22}" presName="spaceRect" presStyleCnt="0"/>
      <dgm:spPr/>
    </dgm:pt>
    <dgm:pt modelId="{F85C49B5-7F73-4504-A18F-9BD359E47F75}" type="pres">
      <dgm:prSet presAssocID="{02B5428A-B474-4C2D-8E0E-EE2822E23C22}" presName="parTx" presStyleLbl="revTx" presStyleIdx="4" presStyleCnt="7">
        <dgm:presLayoutVars>
          <dgm:chMax val="0"/>
          <dgm:chPref val="0"/>
        </dgm:presLayoutVars>
      </dgm:prSet>
      <dgm:spPr/>
    </dgm:pt>
    <dgm:pt modelId="{426A5D7D-43C5-478F-8544-C2CE756E15E2}" type="pres">
      <dgm:prSet presAssocID="{8C35BA9B-5503-48FA-B52F-99AA92BCE892}" presName="sibTrans" presStyleCnt="0"/>
      <dgm:spPr/>
    </dgm:pt>
    <dgm:pt modelId="{2090F04F-EB3C-4980-A71B-933FD370A9E5}" type="pres">
      <dgm:prSet presAssocID="{23AAF3AA-D12D-4EB8-8525-E58BD6E6EED3}" presName="compNode" presStyleCnt="0"/>
      <dgm:spPr/>
    </dgm:pt>
    <dgm:pt modelId="{C4A0D307-B59A-42B7-BACC-8713BF268388}" type="pres">
      <dgm:prSet presAssocID="{23AAF3AA-D12D-4EB8-8525-E58BD6E6EED3}" presName="bgRect" presStyleLbl="bgShp" presStyleIdx="5" presStyleCnt="7"/>
      <dgm:spPr/>
    </dgm:pt>
    <dgm:pt modelId="{BAF284D8-E9C5-4784-8D0F-AE6C8BC25982}" type="pres">
      <dgm:prSet presAssocID="{23AAF3AA-D12D-4EB8-8525-E58BD6E6EED3}"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Error"/>
        </a:ext>
      </dgm:extLst>
    </dgm:pt>
    <dgm:pt modelId="{82286277-B40A-47BD-B89A-7577921275CA}" type="pres">
      <dgm:prSet presAssocID="{23AAF3AA-D12D-4EB8-8525-E58BD6E6EED3}" presName="spaceRect" presStyleCnt="0"/>
      <dgm:spPr/>
    </dgm:pt>
    <dgm:pt modelId="{D8566019-610A-4009-B340-3C8A6452E934}" type="pres">
      <dgm:prSet presAssocID="{23AAF3AA-D12D-4EB8-8525-E58BD6E6EED3}" presName="parTx" presStyleLbl="revTx" presStyleIdx="5" presStyleCnt="7">
        <dgm:presLayoutVars>
          <dgm:chMax val="0"/>
          <dgm:chPref val="0"/>
        </dgm:presLayoutVars>
      </dgm:prSet>
      <dgm:spPr/>
    </dgm:pt>
    <dgm:pt modelId="{31C61FDF-3B27-4775-8E6C-55EE3955A2DE}" type="pres">
      <dgm:prSet presAssocID="{6ACF7D9C-F0F1-458B-85B6-398AA6AB9CA1}" presName="sibTrans" presStyleCnt="0"/>
      <dgm:spPr/>
    </dgm:pt>
    <dgm:pt modelId="{E2B38452-BB25-4BF9-BD15-CAA984161A66}" type="pres">
      <dgm:prSet presAssocID="{B7FA4A50-FE74-4D59-AFEC-EB45087C59FE}" presName="compNode" presStyleCnt="0"/>
      <dgm:spPr/>
    </dgm:pt>
    <dgm:pt modelId="{9D50AE53-3091-4499-A281-9C8C2879F5A6}" type="pres">
      <dgm:prSet presAssocID="{B7FA4A50-FE74-4D59-AFEC-EB45087C59FE}" presName="bgRect" presStyleLbl="bgShp" presStyleIdx="6" presStyleCnt="7"/>
      <dgm:spPr/>
    </dgm:pt>
    <dgm:pt modelId="{AED55360-A13D-4C5E-9FCD-4180E82B2A61}" type="pres">
      <dgm:prSet presAssocID="{B7FA4A50-FE74-4D59-AFEC-EB45087C59FE}"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Relationship"/>
        </a:ext>
      </dgm:extLst>
    </dgm:pt>
    <dgm:pt modelId="{77A25A2F-BCEF-405F-B25F-C6D9FCA3C625}" type="pres">
      <dgm:prSet presAssocID="{B7FA4A50-FE74-4D59-AFEC-EB45087C59FE}" presName="spaceRect" presStyleCnt="0"/>
      <dgm:spPr/>
    </dgm:pt>
    <dgm:pt modelId="{A3083C24-0D43-46C3-AB15-2512B6686E76}" type="pres">
      <dgm:prSet presAssocID="{B7FA4A50-FE74-4D59-AFEC-EB45087C59FE}" presName="parTx" presStyleLbl="revTx" presStyleIdx="6" presStyleCnt="7">
        <dgm:presLayoutVars>
          <dgm:chMax val="0"/>
          <dgm:chPref val="0"/>
        </dgm:presLayoutVars>
      </dgm:prSet>
      <dgm:spPr/>
    </dgm:pt>
  </dgm:ptLst>
  <dgm:cxnLst>
    <dgm:cxn modelId="{3F823F00-3E02-4D72-85A0-7DAD2A01938B}" srcId="{6BB4DD7B-4160-424D-B08C-35BB96217C5C}" destId="{B7FA4A50-FE74-4D59-AFEC-EB45087C59FE}" srcOrd="6" destOrd="0" parTransId="{F73AF43E-02CD-4D60-886D-4FB372198E61}" sibTransId="{7CA993D1-E4E3-4245-933F-26E84411B440}"/>
    <dgm:cxn modelId="{700D6B08-2DCB-4569-9512-9D66D82AF3BE}" srcId="{6BB4DD7B-4160-424D-B08C-35BB96217C5C}" destId="{4E0E5475-8BC7-4EB1-B9D6-8CF4DC2A067F}" srcOrd="0" destOrd="0" parTransId="{980EE580-F2A8-4F5E-9DFE-E4E267FC45DA}" sibTransId="{96F43809-6E78-443E-B3FE-42907376E6EF}"/>
    <dgm:cxn modelId="{88F17F15-4A87-4FA5-B761-601459082B08}" type="presOf" srcId="{6BB4DD7B-4160-424D-B08C-35BB96217C5C}" destId="{F9EAAD0C-0252-4E72-85CC-D384761BD46A}" srcOrd="0" destOrd="0" presId="urn:microsoft.com/office/officeart/2018/2/layout/IconVerticalSolidList"/>
    <dgm:cxn modelId="{57A6F05E-A65F-4C7F-AE23-CE880633C0D1}" type="presOf" srcId="{23AAF3AA-D12D-4EB8-8525-E58BD6E6EED3}" destId="{D8566019-610A-4009-B340-3C8A6452E934}" srcOrd="0" destOrd="0" presId="urn:microsoft.com/office/officeart/2018/2/layout/IconVerticalSolidList"/>
    <dgm:cxn modelId="{61C5896B-6C44-4EBC-9F78-9DD3492774FD}" srcId="{6BB4DD7B-4160-424D-B08C-35BB96217C5C}" destId="{59E048CE-A3CB-47BA-A7ED-316D0AD0A4BA}" srcOrd="3" destOrd="0" parTransId="{4FBD622A-74E9-420B-97A3-DD083115220B}" sibTransId="{B4A3CFDE-CA6C-4831-8C72-CCE3D95A412B}"/>
    <dgm:cxn modelId="{768C466D-9634-4BF1-A631-E3B83FDDEF61}" srcId="{6BB4DD7B-4160-424D-B08C-35BB96217C5C}" destId="{02B5428A-B474-4C2D-8E0E-EE2822E23C22}" srcOrd="4" destOrd="0" parTransId="{532DAD04-D27C-494E-BF8F-B6425401C573}" sibTransId="{8C35BA9B-5503-48FA-B52F-99AA92BCE892}"/>
    <dgm:cxn modelId="{ED44C24E-2356-442F-8D93-E4B21A0629D6}" srcId="{6BB4DD7B-4160-424D-B08C-35BB96217C5C}" destId="{C246EFE2-0BFA-4A28-9E39-A823470D062F}" srcOrd="1" destOrd="0" parTransId="{71E6343D-5107-4F91-9D9A-D0CBBB594D10}" sibTransId="{0E246DAC-441D-41DD-B9F6-0AAA4B113A0D}"/>
    <dgm:cxn modelId="{74068F71-F4FF-42C4-BF52-236EBE2D6084}" srcId="{6BB4DD7B-4160-424D-B08C-35BB96217C5C}" destId="{E2D6B40E-5E69-4479-9DC5-729AF609451F}" srcOrd="2" destOrd="0" parTransId="{2DAE90DE-0A70-4B58-BBBB-A6F71F55C524}" sibTransId="{E9B6AD0A-3AB0-42D8-9BBD-B5230BDBCEAB}"/>
    <dgm:cxn modelId="{3E8F9859-332A-47A4-826A-F4A2FE1F4F84}" type="presOf" srcId="{4E0E5475-8BC7-4EB1-B9D6-8CF4DC2A067F}" destId="{143870C0-F54A-405B-943F-1984DC445F4C}" srcOrd="0" destOrd="0" presId="urn:microsoft.com/office/officeart/2018/2/layout/IconVerticalSolidList"/>
    <dgm:cxn modelId="{FA0AF785-70CB-4F79-A652-A140B8971A9C}" type="presOf" srcId="{02B5428A-B474-4C2D-8E0E-EE2822E23C22}" destId="{F85C49B5-7F73-4504-A18F-9BD359E47F75}" srcOrd="0" destOrd="0" presId="urn:microsoft.com/office/officeart/2018/2/layout/IconVerticalSolidList"/>
    <dgm:cxn modelId="{6D70798A-47F9-4F96-A821-35CE50932300}" srcId="{6BB4DD7B-4160-424D-B08C-35BB96217C5C}" destId="{23AAF3AA-D12D-4EB8-8525-E58BD6E6EED3}" srcOrd="5" destOrd="0" parTransId="{97B86035-9CD3-438A-8D40-D13764B51ADA}" sibTransId="{6ACF7D9C-F0F1-458B-85B6-398AA6AB9CA1}"/>
    <dgm:cxn modelId="{BEBDB5B2-A773-40CB-A4C9-46F69C2A487D}" type="presOf" srcId="{E2D6B40E-5E69-4479-9DC5-729AF609451F}" destId="{D7D5596E-6528-4736-A041-63B21B128A00}" srcOrd="0" destOrd="0" presId="urn:microsoft.com/office/officeart/2018/2/layout/IconVerticalSolidList"/>
    <dgm:cxn modelId="{9352C2B8-7264-4056-BA42-2672FB883ED5}" type="presOf" srcId="{C246EFE2-0BFA-4A28-9E39-A823470D062F}" destId="{2F5ED8F7-FC8F-4969-A37C-450114466EA8}" srcOrd="0" destOrd="0" presId="urn:microsoft.com/office/officeart/2018/2/layout/IconVerticalSolidList"/>
    <dgm:cxn modelId="{8F31EBE4-B561-4F75-828E-57155BE8A92C}" type="presOf" srcId="{B7FA4A50-FE74-4D59-AFEC-EB45087C59FE}" destId="{A3083C24-0D43-46C3-AB15-2512B6686E76}" srcOrd="0" destOrd="0" presId="urn:microsoft.com/office/officeart/2018/2/layout/IconVerticalSolidList"/>
    <dgm:cxn modelId="{1B464DEA-0B65-4FC4-8C44-E6CC94A8D841}" type="presOf" srcId="{59E048CE-A3CB-47BA-A7ED-316D0AD0A4BA}" destId="{3F0A6B66-27FE-4A47-B78B-C6D4070BBE96}" srcOrd="0" destOrd="0" presId="urn:microsoft.com/office/officeart/2018/2/layout/IconVerticalSolidList"/>
    <dgm:cxn modelId="{80C6D0AE-BB8A-426A-BF71-39D120C8B47F}" type="presParOf" srcId="{F9EAAD0C-0252-4E72-85CC-D384761BD46A}" destId="{E60946D5-9BE6-418A-9309-01A973821408}" srcOrd="0" destOrd="0" presId="urn:microsoft.com/office/officeart/2018/2/layout/IconVerticalSolidList"/>
    <dgm:cxn modelId="{150EF1B7-7736-47F8-9891-FFEAED3DAAB2}" type="presParOf" srcId="{E60946D5-9BE6-418A-9309-01A973821408}" destId="{65531C76-FCC0-438E-9960-90897ACB5F67}" srcOrd="0" destOrd="0" presId="urn:microsoft.com/office/officeart/2018/2/layout/IconVerticalSolidList"/>
    <dgm:cxn modelId="{9DE33DD4-01DB-4A92-98E4-EC96D6FE8A93}" type="presParOf" srcId="{E60946D5-9BE6-418A-9309-01A973821408}" destId="{80472C23-4330-4136-B164-02D42D608BA2}" srcOrd="1" destOrd="0" presId="urn:microsoft.com/office/officeart/2018/2/layout/IconVerticalSolidList"/>
    <dgm:cxn modelId="{9AEAAA84-0A6A-4C0C-BA29-F611218745AF}" type="presParOf" srcId="{E60946D5-9BE6-418A-9309-01A973821408}" destId="{8E9199DB-BB7F-4C46-A3F1-6D21B71A81B0}" srcOrd="2" destOrd="0" presId="urn:microsoft.com/office/officeart/2018/2/layout/IconVerticalSolidList"/>
    <dgm:cxn modelId="{EAE2FD8D-3232-4D1D-B45A-798C66B4F2C7}" type="presParOf" srcId="{E60946D5-9BE6-418A-9309-01A973821408}" destId="{143870C0-F54A-405B-943F-1984DC445F4C}" srcOrd="3" destOrd="0" presId="urn:microsoft.com/office/officeart/2018/2/layout/IconVerticalSolidList"/>
    <dgm:cxn modelId="{6913EEE0-E95C-4E3C-967C-67ED6F52C186}" type="presParOf" srcId="{F9EAAD0C-0252-4E72-85CC-D384761BD46A}" destId="{D13F84EB-562D-49E2-913A-D92669421BE0}" srcOrd="1" destOrd="0" presId="urn:microsoft.com/office/officeart/2018/2/layout/IconVerticalSolidList"/>
    <dgm:cxn modelId="{EA430FF3-DC64-4EF7-A0C4-40C172626D39}" type="presParOf" srcId="{F9EAAD0C-0252-4E72-85CC-D384761BD46A}" destId="{2E5C582C-AC27-48E5-90C9-D5938A9EBE7F}" srcOrd="2" destOrd="0" presId="urn:microsoft.com/office/officeart/2018/2/layout/IconVerticalSolidList"/>
    <dgm:cxn modelId="{01326450-55CC-40ED-B5BB-5015CF270A5D}" type="presParOf" srcId="{2E5C582C-AC27-48E5-90C9-D5938A9EBE7F}" destId="{8356B461-F3EA-450A-A52C-9A6049F50382}" srcOrd="0" destOrd="0" presId="urn:microsoft.com/office/officeart/2018/2/layout/IconVerticalSolidList"/>
    <dgm:cxn modelId="{1DBCEAA5-2710-4B8F-9C34-209FFDF8FE7E}" type="presParOf" srcId="{2E5C582C-AC27-48E5-90C9-D5938A9EBE7F}" destId="{09E6A9CC-1762-4A4F-9022-B7FD8578387C}" srcOrd="1" destOrd="0" presId="urn:microsoft.com/office/officeart/2018/2/layout/IconVerticalSolidList"/>
    <dgm:cxn modelId="{9D1E357F-7DBC-4B3B-BBC2-293808928F0F}" type="presParOf" srcId="{2E5C582C-AC27-48E5-90C9-D5938A9EBE7F}" destId="{520BD4C3-063A-4A87-A28C-A212FBEE6082}" srcOrd="2" destOrd="0" presId="urn:microsoft.com/office/officeart/2018/2/layout/IconVerticalSolidList"/>
    <dgm:cxn modelId="{3F5684ED-4ADE-45A1-891B-55F4B8774DE4}" type="presParOf" srcId="{2E5C582C-AC27-48E5-90C9-D5938A9EBE7F}" destId="{2F5ED8F7-FC8F-4969-A37C-450114466EA8}" srcOrd="3" destOrd="0" presId="urn:microsoft.com/office/officeart/2018/2/layout/IconVerticalSolidList"/>
    <dgm:cxn modelId="{DC1D0441-7754-4AFF-AA2F-9BFA6146ECAC}" type="presParOf" srcId="{F9EAAD0C-0252-4E72-85CC-D384761BD46A}" destId="{8E4BB366-2D2E-4DC8-A095-741FE4B57522}" srcOrd="3" destOrd="0" presId="urn:microsoft.com/office/officeart/2018/2/layout/IconVerticalSolidList"/>
    <dgm:cxn modelId="{A0739023-98A1-4882-B16C-67547488704C}" type="presParOf" srcId="{F9EAAD0C-0252-4E72-85CC-D384761BD46A}" destId="{FE55AC00-C583-45B1-ADEB-6D509F3F45E6}" srcOrd="4" destOrd="0" presId="urn:microsoft.com/office/officeart/2018/2/layout/IconVerticalSolidList"/>
    <dgm:cxn modelId="{ACCAEFFB-DC37-4E9D-881B-AEB6884B900B}" type="presParOf" srcId="{FE55AC00-C583-45B1-ADEB-6D509F3F45E6}" destId="{480770CE-F29C-4564-BDCF-D9DB9681897D}" srcOrd="0" destOrd="0" presId="urn:microsoft.com/office/officeart/2018/2/layout/IconVerticalSolidList"/>
    <dgm:cxn modelId="{F23A2FAF-5712-48A6-B7E5-C9B30B16A5A8}" type="presParOf" srcId="{FE55AC00-C583-45B1-ADEB-6D509F3F45E6}" destId="{E464693B-DECE-4B1A-80FC-D79F16251D1D}" srcOrd="1" destOrd="0" presId="urn:microsoft.com/office/officeart/2018/2/layout/IconVerticalSolidList"/>
    <dgm:cxn modelId="{3984E189-2DE4-4498-B4B5-935ED932C586}" type="presParOf" srcId="{FE55AC00-C583-45B1-ADEB-6D509F3F45E6}" destId="{3FB449BD-E984-4A25-9CEC-6412D700E81E}" srcOrd="2" destOrd="0" presId="urn:microsoft.com/office/officeart/2018/2/layout/IconVerticalSolidList"/>
    <dgm:cxn modelId="{F5D5AC46-70DA-4B04-B5CC-39ADA93F877D}" type="presParOf" srcId="{FE55AC00-C583-45B1-ADEB-6D509F3F45E6}" destId="{D7D5596E-6528-4736-A041-63B21B128A00}" srcOrd="3" destOrd="0" presId="urn:microsoft.com/office/officeart/2018/2/layout/IconVerticalSolidList"/>
    <dgm:cxn modelId="{1DBE7BC6-0123-413F-AE9C-951B6E11CDA0}" type="presParOf" srcId="{F9EAAD0C-0252-4E72-85CC-D384761BD46A}" destId="{7B73DEF7-3178-4403-AAC6-914E96343CC3}" srcOrd="5" destOrd="0" presId="urn:microsoft.com/office/officeart/2018/2/layout/IconVerticalSolidList"/>
    <dgm:cxn modelId="{DCF22475-3499-4CAB-83C6-62D3B275DA98}" type="presParOf" srcId="{F9EAAD0C-0252-4E72-85CC-D384761BD46A}" destId="{ABFED27E-FA22-4EF5-85BC-D87652C2E4E5}" srcOrd="6" destOrd="0" presId="urn:microsoft.com/office/officeart/2018/2/layout/IconVerticalSolidList"/>
    <dgm:cxn modelId="{E2537966-E311-4DB9-BB6F-5D9A1333C860}" type="presParOf" srcId="{ABFED27E-FA22-4EF5-85BC-D87652C2E4E5}" destId="{116804B6-7044-41FD-A84C-EAD16B37375A}" srcOrd="0" destOrd="0" presId="urn:microsoft.com/office/officeart/2018/2/layout/IconVerticalSolidList"/>
    <dgm:cxn modelId="{61AC59B1-E97D-4AA8-AD10-F546BF574895}" type="presParOf" srcId="{ABFED27E-FA22-4EF5-85BC-D87652C2E4E5}" destId="{F3CB7550-696C-4D4B-A186-BB24EF51A33D}" srcOrd="1" destOrd="0" presId="urn:microsoft.com/office/officeart/2018/2/layout/IconVerticalSolidList"/>
    <dgm:cxn modelId="{F869BF68-6B34-4A32-BB6A-A656A3779638}" type="presParOf" srcId="{ABFED27E-FA22-4EF5-85BC-D87652C2E4E5}" destId="{D05143F9-E8FD-4E5B-9911-27CE1219C621}" srcOrd="2" destOrd="0" presId="urn:microsoft.com/office/officeart/2018/2/layout/IconVerticalSolidList"/>
    <dgm:cxn modelId="{87215A6A-70A3-483F-9EDE-4941793A4D0D}" type="presParOf" srcId="{ABFED27E-FA22-4EF5-85BC-D87652C2E4E5}" destId="{3F0A6B66-27FE-4A47-B78B-C6D4070BBE96}" srcOrd="3" destOrd="0" presId="urn:microsoft.com/office/officeart/2018/2/layout/IconVerticalSolidList"/>
    <dgm:cxn modelId="{4819123B-BBD0-43B3-B4C2-B62483672D6F}" type="presParOf" srcId="{F9EAAD0C-0252-4E72-85CC-D384761BD46A}" destId="{0D88381C-2948-46FB-AC40-3580F99A8E7B}" srcOrd="7" destOrd="0" presId="urn:microsoft.com/office/officeart/2018/2/layout/IconVerticalSolidList"/>
    <dgm:cxn modelId="{86B8B376-A089-4E60-ACA6-9C7441DA4622}" type="presParOf" srcId="{F9EAAD0C-0252-4E72-85CC-D384761BD46A}" destId="{AF50B373-6CBF-4E37-9DE7-B6396B3D88F6}" srcOrd="8" destOrd="0" presId="urn:microsoft.com/office/officeart/2018/2/layout/IconVerticalSolidList"/>
    <dgm:cxn modelId="{2DCD68B7-C24D-49AC-8196-B25E2103BC6F}" type="presParOf" srcId="{AF50B373-6CBF-4E37-9DE7-B6396B3D88F6}" destId="{0AC37587-C6E2-4F49-A415-409B75041089}" srcOrd="0" destOrd="0" presId="urn:microsoft.com/office/officeart/2018/2/layout/IconVerticalSolidList"/>
    <dgm:cxn modelId="{79297D53-0E53-404D-A6F5-CDE85B87F25A}" type="presParOf" srcId="{AF50B373-6CBF-4E37-9DE7-B6396B3D88F6}" destId="{45DC96F5-1AEC-4165-A961-E0ECD235981C}" srcOrd="1" destOrd="0" presId="urn:microsoft.com/office/officeart/2018/2/layout/IconVerticalSolidList"/>
    <dgm:cxn modelId="{C14EC8EC-C52F-4946-B49C-670B21D3E639}" type="presParOf" srcId="{AF50B373-6CBF-4E37-9DE7-B6396B3D88F6}" destId="{49003093-D02A-4F5F-896D-A8FCDC2F0BE6}" srcOrd="2" destOrd="0" presId="urn:microsoft.com/office/officeart/2018/2/layout/IconVerticalSolidList"/>
    <dgm:cxn modelId="{E6B811EB-C375-4948-AC63-4FDD8CECE9D1}" type="presParOf" srcId="{AF50B373-6CBF-4E37-9DE7-B6396B3D88F6}" destId="{F85C49B5-7F73-4504-A18F-9BD359E47F75}" srcOrd="3" destOrd="0" presId="urn:microsoft.com/office/officeart/2018/2/layout/IconVerticalSolidList"/>
    <dgm:cxn modelId="{A574C9B2-4F77-452D-8DBB-719128D2EE9C}" type="presParOf" srcId="{F9EAAD0C-0252-4E72-85CC-D384761BD46A}" destId="{426A5D7D-43C5-478F-8544-C2CE756E15E2}" srcOrd="9" destOrd="0" presId="urn:microsoft.com/office/officeart/2018/2/layout/IconVerticalSolidList"/>
    <dgm:cxn modelId="{9131E76A-A36F-4EB3-8710-205CC04E00ED}" type="presParOf" srcId="{F9EAAD0C-0252-4E72-85CC-D384761BD46A}" destId="{2090F04F-EB3C-4980-A71B-933FD370A9E5}" srcOrd="10" destOrd="0" presId="urn:microsoft.com/office/officeart/2018/2/layout/IconVerticalSolidList"/>
    <dgm:cxn modelId="{564CF0A8-6BF1-4627-8E2B-37D5D66CF8DA}" type="presParOf" srcId="{2090F04F-EB3C-4980-A71B-933FD370A9E5}" destId="{C4A0D307-B59A-42B7-BACC-8713BF268388}" srcOrd="0" destOrd="0" presId="urn:microsoft.com/office/officeart/2018/2/layout/IconVerticalSolidList"/>
    <dgm:cxn modelId="{ABDEE6AD-B2B6-4FC0-AD78-547345FE9503}" type="presParOf" srcId="{2090F04F-EB3C-4980-A71B-933FD370A9E5}" destId="{BAF284D8-E9C5-4784-8D0F-AE6C8BC25982}" srcOrd="1" destOrd="0" presId="urn:microsoft.com/office/officeart/2018/2/layout/IconVerticalSolidList"/>
    <dgm:cxn modelId="{0868DD55-0856-4BBE-8CCE-F85150787134}" type="presParOf" srcId="{2090F04F-EB3C-4980-A71B-933FD370A9E5}" destId="{82286277-B40A-47BD-B89A-7577921275CA}" srcOrd="2" destOrd="0" presId="urn:microsoft.com/office/officeart/2018/2/layout/IconVerticalSolidList"/>
    <dgm:cxn modelId="{862548DC-4AFE-435D-85BC-3010E146D5FC}" type="presParOf" srcId="{2090F04F-EB3C-4980-A71B-933FD370A9E5}" destId="{D8566019-610A-4009-B340-3C8A6452E934}" srcOrd="3" destOrd="0" presId="urn:microsoft.com/office/officeart/2018/2/layout/IconVerticalSolidList"/>
    <dgm:cxn modelId="{C9E73A76-72B0-4030-BA38-70BAD757514F}" type="presParOf" srcId="{F9EAAD0C-0252-4E72-85CC-D384761BD46A}" destId="{31C61FDF-3B27-4775-8E6C-55EE3955A2DE}" srcOrd="11" destOrd="0" presId="urn:microsoft.com/office/officeart/2018/2/layout/IconVerticalSolidList"/>
    <dgm:cxn modelId="{7514A01B-5F61-4DFD-9372-D56326FD59E1}" type="presParOf" srcId="{F9EAAD0C-0252-4E72-85CC-D384761BD46A}" destId="{E2B38452-BB25-4BF9-BD15-CAA984161A66}" srcOrd="12" destOrd="0" presId="urn:microsoft.com/office/officeart/2018/2/layout/IconVerticalSolidList"/>
    <dgm:cxn modelId="{7A54FFED-738D-47F1-812B-F54E8D0288F2}" type="presParOf" srcId="{E2B38452-BB25-4BF9-BD15-CAA984161A66}" destId="{9D50AE53-3091-4499-A281-9C8C2879F5A6}" srcOrd="0" destOrd="0" presId="urn:microsoft.com/office/officeart/2018/2/layout/IconVerticalSolidList"/>
    <dgm:cxn modelId="{DF71DD4C-E64F-40BA-85E8-39C66547ECE3}" type="presParOf" srcId="{E2B38452-BB25-4BF9-BD15-CAA984161A66}" destId="{AED55360-A13D-4C5E-9FCD-4180E82B2A61}" srcOrd="1" destOrd="0" presId="urn:microsoft.com/office/officeart/2018/2/layout/IconVerticalSolidList"/>
    <dgm:cxn modelId="{9F008F43-5A8A-4258-85D4-82307798E37F}" type="presParOf" srcId="{E2B38452-BB25-4BF9-BD15-CAA984161A66}" destId="{77A25A2F-BCEF-405F-B25F-C6D9FCA3C625}" srcOrd="2" destOrd="0" presId="urn:microsoft.com/office/officeart/2018/2/layout/IconVerticalSolidList"/>
    <dgm:cxn modelId="{D6F81372-EDDD-45A1-B899-8FDB56A74D9B}" type="presParOf" srcId="{E2B38452-BB25-4BF9-BD15-CAA984161A66}" destId="{A3083C24-0D43-46C3-AB15-2512B6686E7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5A22CDD-BFF6-4B2F-8C05-0A3862DB79B4}" type="doc">
      <dgm:prSet loTypeId="urn:microsoft.com/office/officeart/2005/8/layout/chart3" loCatId="cycle" qsTypeId="urn:microsoft.com/office/officeart/2005/8/quickstyle/simple1" qsCatId="simple" csTypeId="urn:microsoft.com/office/officeart/2005/8/colors/colorful5" csCatId="colorful" phldr="1"/>
      <dgm:spPr/>
      <dgm:t>
        <a:bodyPr/>
        <a:lstStyle/>
        <a:p>
          <a:endParaRPr lang="en-IN"/>
        </a:p>
      </dgm:t>
    </dgm:pt>
    <dgm:pt modelId="{BB8E419C-3146-4E08-8561-FA2E68406CC5}">
      <dgm:prSet phldrT="[Text]"/>
      <dgm:spPr/>
      <dgm:t>
        <a:bodyPr/>
        <a:lstStyle/>
        <a:p>
          <a:r>
            <a:rPr lang="en-IN" b="1">
              <a:solidFill>
                <a:sysClr val="windowText" lastClr="000000"/>
              </a:solidFill>
              <a:latin typeface="Aharoni" panose="020B0604020202020204" pitchFamily="2" charset="-79"/>
              <a:cs typeface="Aharoni" panose="020B0604020202020204" pitchFamily="2" charset="-79"/>
            </a:rPr>
            <a:t>Lending</a:t>
          </a:r>
        </a:p>
      </dgm:t>
    </dgm:pt>
    <dgm:pt modelId="{F8FAFC6C-254B-48A0-AD22-AA410ADF86D7}" type="parTrans" cxnId="{12C5CE86-8063-419B-955B-72E9407A1DB4}">
      <dgm:prSet/>
      <dgm:spPr/>
      <dgm:t>
        <a:bodyPr/>
        <a:lstStyle/>
        <a:p>
          <a:endParaRPr lang="en-IN"/>
        </a:p>
      </dgm:t>
    </dgm:pt>
    <dgm:pt modelId="{A7B31C20-4581-4C21-A2A1-F25A0716C44B}" type="sibTrans" cxnId="{12C5CE86-8063-419B-955B-72E9407A1DB4}">
      <dgm:prSet/>
      <dgm:spPr/>
      <dgm:t>
        <a:bodyPr/>
        <a:lstStyle/>
        <a:p>
          <a:endParaRPr lang="en-IN"/>
        </a:p>
      </dgm:t>
    </dgm:pt>
    <dgm:pt modelId="{214FF3EA-7FCB-4ABA-9133-E85AE9418FFC}">
      <dgm:prSet/>
      <dgm:spPr/>
      <dgm:t>
        <a:bodyPr/>
        <a:lstStyle/>
        <a:p>
          <a:r>
            <a:rPr lang="en-IN" b="1">
              <a:solidFill>
                <a:sysClr val="windowText" lastClr="000000"/>
              </a:solidFill>
            </a:rPr>
            <a:t>Blockchain/ cryto</a:t>
          </a:r>
        </a:p>
      </dgm:t>
    </dgm:pt>
    <dgm:pt modelId="{2E1A90B5-7659-47E9-81AB-1DDBF08BC79D}" type="parTrans" cxnId="{A7F7958B-FBF4-4075-A4C4-9DA9A0A0DE67}">
      <dgm:prSet/>
      <dgm:spPr/>
      <dgm:t>
        <a:bodyPr/>
        <a:lstStyle/>
        <a:p>
          <a:endParaRPr lang="en-IN"/>
        </a:p>
      </dgm:t>
    </dgm:pt>
    <dgm:pt modelId="{F380624E-D7BC-41FC-B391-68A55FD1C5EB}" type="sibTrans" cxnId="{A7F7958B-FBF4-4075-A4C4-9DA9A0A0DE67}">
      <dgm:prSet/>
      <dgm:spPr/>
      <dgm:t>
        <a:bodyPr/>
        <a:lstStyle/>
        <a:p>
          <a:endParaRPr lang="en-IN"/>
        </a:p>
      </dgm:t>
    </dgm:pt>
    <dgm:pt modelId="{DA49AC15-D8C1-4803-A087-C749684D964D}">
      <dgm:prSet/>
      <dgm:spPr/>
      <dgm:t>
        <a:bodyPr/>
        <a:lstStyle/>
        <a:p>
          <a:r>
            <a:rPr lang="en-IN" b="1">
              <a:solidFill>
                <a:sysClr val="windowText" lastClr="000000"/>
              </a:solidFill>
            </a:rPr>
            <a:t>RegTech</a:t>
          </a:r>
        </a:p>
      </dgm:t>
    </dgm:pt>
    <dgm:pt modelId="{C5B339FC-CC5F-4A48-AC17-A67EAAEE804D}" type="parTrans" cxnId="{C2D2A81E-83C2-4A0C-90CE-B0A176870158}">
      <dgm:prSet/>
      <dgm:spPr/>
      <dgm:t>
        <a:bodyPr/>
        <a:lstStyle/>
        <a:p>
          <a:endParaRPr lang="en-IN"/>
        </a:p>
      </dgm:t>
    </dgm:pt>
    <dgm:pt modelId="{84F418CB-ED53-4CE0-B9F3-38213BD439C6}" type="sibTrans" cxnId="{C2D2A81E-83C2-4A0C-90CE-B0A176870158}">
      <dgm:prSet/>
      <dgm:spPr/>
      <dgm:t>
        <a:bodyPr/>
        <a:lstStyle/>
        <a:p>
          <a:endParaRPr lang="en-IN"/>
        </a:p>
      </dgm:t>
    </dgm:pt>
    <dgm:pt modelId="{C19D3649-70F9-4FE4-90DD-7B124D1EB816}">
      <dgm:prSet/>
      <dgm:spPr/>
      <dgm:t>
        <a:bodyPr/>
        <a:lstStyle/>
        <a:p>
          <a:r>
            <a:rPr lang="en-IN" b="1">
              <a:solidFill>
                <a:sysClr val="windowText" lastClr="000000"/>
              </a:solidFill>
            </a:rPr>
            <a:t>Payments/Billing</a:t>
          </a:r>
        </a:p>
      </dgm:t>
    </dgm:pt>
    <dgm:pt modelId="{7B44E640-E419-4320-B6A3-9922F9C8533F}" type="parTrans" cxnId="{52BD7829-BDDD-4D45-83EA-EE371C58651F}">
      <dgm:prSet/>
      <dgm:spPr/>
      <dgm:t>
        <a:bodyPr/>
        <a:lstStyle/>
        <a:p>
          <a:endParaRPr lang="en-IN"/>
        </a:p>
      </dgm:t>
    </dgm:pt>
    <dgm:pt modelId="{B0B73D47-F211-41DC-B6F9-7D48A7665E67}" type="sibTrans" cxnId="{52BD7829-BDDD-4D45-83EA-EE371C58651F}">
      <dgm:prSet/>
      <dgm:spPr/>
      <dgm:t>
        <a:bodyPr/>
        <a:lstStyle/>
        <a:p>
          <a:endParaRPr lang="en-IN"/>
        </a:p>
      </dgm:t>
    </dgm:pt>
    <dgm:pt modelId="{1089C541-00E9-47EC-911F-C7BF741B086F}">
      <dgm:prSet/>
      <dgm:spPr/>
      <dgm:t>
        <a:bodyPr/>
        <a:lstStyle/>
        <a:p>
          <a:r>
            <a:rPr lang="en-IN" b="1">
              <a:solidFill>
                <a:sysClr val="windowText" lastClr="000000"/>
              </a:solidFill>
            </a:rPr>
            <a:t>Capital Markets</a:t>
          </a:r>
        </a:p>
      </dgm:t>
    </dgm:pt>
    <dgm:pt modelId="{A698FFE8-25AF-4946-8C5C-F5A69080AF34}" type="parTrans" cxnId="{B59CA6F7-844C-44BB-9229-7167168E3F48}">
      <dgm:prSet/>
      <dgm:spPr/>
      <dgm:t>
        <a:bodyPr/>
        <a:lstStyle/>
        <a:p>
          <a:endParaRPr lang="en-IN"/>
        </a:p>
      </dgm:t>
    </dgm:pt>
    <dgm:pt modelId="{D85432EE-421B-408C-92FD-1F27A5D50E94}" type="sibTrans" cxnId="{B59CA6F7-844C-44BB-9229-7167168E3F48}">
      <dgm:prSet/>
      <dgm:spPr/>
      <dgm:t>
        <a:bodyPr/>
        <a:lstStyle/>
        <a:p>
          <a:endParaRPr lang="en-IN"/>
        </a:p>
      </dgm:t>
    </dgm:pt>
    <dgm:pt modelId="{CD9C6F7E-0597-492B-A0EC-E7E6A909715C}">
      <dgm:prSet/>
      <dgm:spPr/>
      <dgm:t>
        <a:bodyPr/>
        <a:lstStyle/>
        <a:p>
          <a:r>
            <a:rPr lang="en-IN" b="1">
              <a:solidFill>
                <a:sysClr val="windowText" lastClr="000000"/>
              </a:solidFill>
            </a:rPr>
            <a:t>Wealth Management</a:t>
          </a:r>
        </a:p>
      </dgm:t>
    </dgm:pt>
    <dgm:pt modelId="{55E3E660-079D-4A0E-88C3-2C1B0D099727}" type="parTrans" cxnId="{2C9EA565-31EF-475E-9FD6-72D2F4DB7648}">
      <dgm:prSet/>
      <dgm:spPr/>
      <dgm:t>
        <a:bodyPr/>
        <a:lstStyle/>
        <a:p>
          <a:endParaRPr lang="en-IN"/>
        </a:p>
      </dgm:t>
    </dgm:pt>
    <dgm:pt modelId="{F8F576EA-DFF9-4B81-8A67-D98F7ED4A289}" type="sibTrans" cxnId="{2C9EA565-31EF-475E-9FD6-72D2F4DB7648}">
      <dgm:prSet/>
      <dgm:spPr/>
      <dgm:t>
        <a:bodyPr/>
        <a:lstStyle/>
        <a:p>
          <a:endParaRPr lang="en-IN"/>
        </a:p>
      </dgm:t>
    </dgm:pt>
    <dgm:pt modelId="{5B6CCC55-0A07-4C7B-8287-9EAAEFB8AA19}">
      <dgm:prSet/>
      <dgm:spPr/>
      <dgm:t>
        <a:bodyPr/>
        <a:lstStyle/>
        <a:p>
          <a:r>
            <a:rPr lang="en-IN" b="1">
              <a:solidFill>
                <a:sysClr val="windowText" lastClr="000000"/>
              </a:solidFill>
            </a:rPr>
            <a:t>Insurance</a:t>
          </a:r>
        </a:p>
      </dgm:t>
    </dgm:pt>
    <dgm:pt modelId="{F54DF2E5-BA8D-4AAC-A3D4-3534663E20FC}" type="parTrans" cxnId="{1243F016-7303-4BAD-B8E1-A2C86F408D81}">
      <dgm:prSet/>
      <dgm:spPr/>
      <dgm:t>
        <a:bodyPr/>
        <a:lstStyle/>
        <a:p>
          <a:endParaRPr lang="en-IN"/>
        </a:p>
      </dgm:t>
    </dgm:pt>
    <dgm:pt modelId="{07C11CAE-EF03-4284-B394-37310EF00A8F}" type="sibTrans" cxnId="{1243F016-7303-4BAD-B8E1-A2C86F408D81}">
      <dgm:prSet/>
      <dgm:spPr/>
      <dgm:t>
        <a:bodyPr/>
        <a:lstStyle/>
        <a:p>
          <a:endParaRPr lang="en-IN"/>
        </a:p>
      </dgm:t>
    </dgm:pt>
    <dgm:pt modelId="{8BED89F8-396C-455D-B4BA-319FD5B0EFE7}" type="pres">
      <dgm:prSet presAssocID="{75A22CDD-BFF6-4B2F-8C05-0A3862DB79B4}" presName="compositeShape" presStyleCnt="0">
        <dgm:presLayoutVars>
          <dgm:chMax val="7"/>
          <dgm:dir/>
          <dgm:resizeHandles val="exact"/>
        </dgm:presLayoutVars>
      </dgm:prSet>
      <dgm:spPr/>
    </dgm:pt>
    <dgm:pt modelId="{BEFCE568-5F64-415F-A976-06C0F7CEE98A}" type="pres">
      <dgm:prSet presAssocID="{75A22CDD-BFF6-4B2F-8C05-0A3862DB79B4}" presName="wedge1" presStyleLbl="node1" presStyleIdx="0" presStyleCnt="7" custLinFactNeighborX="-2834" custLinFactNeighborY="5196"/>
      <dgm:spPr/>
    </dgm:pt>
    <dgm:pt modelId="{17108265-8E3D-4681-AA07-3A8CF4097DF7}" type="pres">
      <dgm:prSet presAssocID="{75A22CDD-BFF6-4B2F-8C05-0A3862DB79B4}" presName="wedge1Tx" presStyleLbl="node1" presStyleIdx="0" presStyleCnt="7">
        <dgm:presLayoutVars>
          <dgm:chMax val="0"/>
          <dgm:chPref val="0"/>
          <dgm:bulletEnabled val="1"/>
        </dgm:presLayoutVars>
      </dgm:prSet>
      <dgm:spPr/>
    </dgm:pt>
    <dgm:pt modelId="{CEECF2EA-2853-4AF7-9A66-5B63FF327461}" type="pres">
      <dgm:prSet presAssocID="{75A22CDD-BFF6-4B2F-8C05-0A3862DB79B4}" presName="wedge2" presStyleLbl="node1" presStyleIdx="1" presStyleCnt="7"/>
      <dgm:spPr/>
    </dgm:pt>
    <dgm:pt modelId="{5CEFDF24-5858-45C6-B894-FC1E64A9FC72}" type="pres">
      <dgm:prSet presAssocID="{75A22CDD-BFF6-4B2F-8C05-0A3862DB79B4}" presName="wedge2Tx" presStyleLbl="node1" presStyleIdx="1" presStyleCnt="7">
        <dgm:presLayoutVars>
          <dgm:chMax val="0"/>
          <dgm:chPref val="0"/>
          <dgm:bulletEnabled val="1"/>
        </dgm:presLayoutVars>
      </dgm:prSet>
      <dgm:spPr/>
    </dgm:pt>
    <dgm:pt modelId="{6C46C335-0148-47FC-ADDD-F53E1ED29FD1}" type="pres">
      <dgm:prSet presAssocID="{75A22CDD-BFF6-4B2F-8C05-0A3862DB79B4}" presName="wedge3" presStyleLbl="node1" presStyleIdx="2" presStyleCnt="7"/>
      <dgm:spPr/>
    </dgm:pt>
    <dgm:pt modelId="{824DCAD7-B142-45C0-8ED9-2F7145801274}" type="pres">
      <dgm:prSet presAssocID="{75A22CDD-BFF6-4B2F-8C05-0A3862DB79B4}" presName="wedge3Tx" presStyleLbl="node1" presStyleIdx="2" presStyleCnt="7">
        <dgm:presLayoutVars>
          <dgm:chMax val="0"/>
          <dgm:chPref val="0"/>
          <dgm:bulletEnabled val="1"/>
        </dgm:presLayoutVars>
      </dgm:prSet>
      <dgm:spPr/>
    </dgm:pt>
    <dgm:pt modelId="{3C0EB3F2-CDCB-4572-A7AD-66AA6E6FD516}" type="pres">
      <dgm:prSet presAssocID="{75A22CDD-BFF6-4B2F-8C05-0A3862DB79B4}" presName="wedge4" presStyleLbl="node1" presStyleIdx="3" presStyleCnt="7"/>
      <dgm:spPr/>
    </dgm:pt>
    <dgm:pt modelId="{26B21FE5-AFE0-47C9-ACC5-C3E228695205}" type="pres">
      <dgm:prSet presAssocID="{75A22CDD-BFF6-4B2F-8C05-0A3862DB79B4}" presName="wedge4Tx" presStyleLbl="node1" presStyleIdx="3" presStyleCnt="7">
        <dgm:presLayoutVars>
          <dgm:chMax val="0"/>
          <dgm:chPref val="0"/>
          <dgm:bulletEnabled val="1"/>
        </dgm:presLayoutVars>
      </dgm:prSet>
      <dgm:spPr/>
    </dgm:pt>
    <dgm:pt modelId="{04644F2F-DF50-4B2F-B4E9-34FB5EF5F6BA}" type="pres">
      <dgm:prSet presAssocID="{75A22CDD-BFF6-4B2F-8C05-0A3862DB79B4}" presName="wedge5" presStyleLbl="node1" presStyleIdx="4" presStyleCnt="7"/>
      <dgm:spPr/>
    </dgm:pt>
    <dgm:pt modelId="{CF12E25D-2349-46E3-8F61-9251FD8BD4A1}" type="pres">
      <dgm:prSet presAssocID="{75A22CDD-BFF6-4B2F-8C05-0A3862DB79B4}" presName="wedge5Tx" presStyleLbl="node1" presStyleIdx="4" presStyleCnt="7">
        <dgm:presLayoutVars>
          <dgm:chMax val="0"/>
          <dgm:chPref val="0"/>
          <dgm:bulletEnabled val="1"/>
        </dgm:presLayoutVars>
      </dgm:prSet>
      <dgm:spPr/>
    </dgm:pt>
    <dgm:pt modelId="{5A553367-ED35-4087-BFDF-2FFE2B1108CD}" type="pres">
      <dgm:prSet presAssocID="{75A22CDD-BFF6-4B2F-8C05-0A3862DB79B4}" presName="wedge6" presStyleLbl="node1" presStyleIdx="5" presStyleCnt="7"/>
      <dgm:spPr/>
    </dgm:pt>
    <dgm:pt modelId="{587A5BAA-8009-45BB-B8CC-E6080A2F48BC}" type="pres">
      <dgm:prSet presAssocID="{75A22CDD-BFF6-4B2F-8C05-0A3862DB79B4}" presName="wedge6Tx" presStyleLbl="node1" presStyleIdx="5" presStyleCnt="7">
        <dgm:presLayoutVars>
          <dgm:chMax val="0"/>
          <dgm:chPref val="0"/>
          <dgm:bulletEnabled val="1"/>
        </dgm:presLayoutVars>
      </dgm:prSet>
      <dgm:spPr/>
    </dgm:pt>
    <dgm:pt modelId="{0AE854C4-317E-496D-86DB-BA5571F1F7FB}" type="pres">
      <dgm:prSet presAssocID="{75A22CDD-BFF6-4B2F-8C05-0A3862DB79B4}" presName="wedge7" presStyleLbl="node1" presStyleIdx="6" presStyleCnt="7" custLinFactNeighborX="-3779" custLinFactNeighborY="-7086"/>
      <dgm:spPr/>
    </dgm:pt>
    <dgm:pt modelId="{88F3EA12-935E-4D58-AD0C-3760437AD23B}" type="pres">
      <dgm:prSet presAssocID="{75A22CDD-BFF6-4B2F-8C05-0A3862DB79B4}" presName="wedge7Tx" presStyleLbl="node1" presStyleIdx="6" presStyleCnt="7">
        <dgm:presLayoutVars>
          <dgm:chMax val="0"/>
          <dgm:chPref val="0"/>
          <dgm:bulletEnabled val="1"/>
        </dgm:presLayoutVars>
      </dgm:prSet>
      <dgm:spPr/>
    </dgm:pt>
  </dgm:ptLst>
  <dgm:cxnLst>
    <dgm:cxn modelId="{54A23705-506B-48DB-B6FC-DE2419F01A6D}" type="presOf" srcId="{75A22CDD-BFF6-4B2F-8C05-0A3862DB79B4}" destId="{8BED89F8-396C-455D-B4BA-319FD5B0EFE7}" srcOrd="0" destOrd="0" presId="urn:microsoft.com/office/officeart/2005/8/layout/chart3"/>
    <dgm:cxn modelId="{1243F016-7303-4BAD-B8E1-A2C86F408D81}" srcId="{75A22CDD-BFF6-4B2F-8C05-0A3862DB79B4}" destId="{5B6CCC55-0A07-4C7B-8287-9EAAEFB8AA19}" srcOrd="4" destOrd="0" parTransId="{F54DF2E5-BA8D-4AAC-A3D4-3534663E20FC}" sibTransId="{07C11CAE-EF03-4284-B394-37310EF00A8F}"/>
    <dgm:cxn modelId="{C2D2A81E-83C2-4A0C-90CE-B0A176870158}" srcId="{75A22CDD-BFF6-4B2F-8C05-0A3862DB79B4}" destId="{DA49AC15-D8C1-4803-A087-C749684D964D}" srcOrd="2" destOrd="0" parTransId="{C5B339FC-CC5F-4A48-AC17-A67EAAEE804D}" sibTransId="{84F418CB-ED53-4CE0-B9F3-38213BD439C6}"/>
    <dgm:cxn modelId="{52BD7829-BDDD-4D45-83EA-EE371C58651F}" srcId="{75A22CDD-BFF6-4B2F-8C05-0A3862DB79B4}" destId="{C19D3649-70F9-4FE4-90DD-7B124D1EB816}" srcOrd="3" destOrd="0" parTransId="{7B44E640-E419-4320-B6A3-9922F9C8533F}" sibTransId="{B0B73D47-F211-41DC-B6F9-7D48A7665E67}"/>
    <dgm:cxn modelId="{E4EE7C2D-665B-4A48-B07B-545D651E1D26}" type="presOf" srcId="{1089C541-00E9-47EC-911F-C7BF741B086F}" destId="{587A5BAA-8009-45BB-B8CC-E6080A2F48BC}" srcOrd="1" destOrd="0" presId="urn:microsoft.com/office/officeart/2005/8/layout/chart3"/>
    <dgm:cxn modelId="{496BF435-429F-43AD-9675-B8271F531E71}" type="presOf" srcId="{214FF3EA-7FCB-4ABA-9133-E85AE9418FFC}" destId="{5CEFDF24-5858-45C6-B894-FC1E64A9FC72}" srcOrd="1" destOrd="0" presId="urn:microsoft.com/office/officeart/2005/8/layout/chart3"/>
    <dgm:cxn modelId="{2C9EA565-31EF-475E-9FD6-72D2F4DB7648}" srcId="{75A22CDD-BFF6-4B2F-8C05-0A3862DB79B4}" destId="{CD9C6F7E-0597-492B-A0EC-E7E6A909715C}" srcOrd="6" destOrd="0" parTransId="{55E3E660-079D-4A0E-88C3-2C1B0D099727}" sibTransId="{F8F576EA-DFF9-4B81-8A67-D98F7ED4A289}"/>
    <dgm:cxn modelId="{A88A836C-7B55-433C-B11B-46D283BBAC5F}" type="presOf" srcId="{1089C541-00E9-47EC-911F-C7BF741B086F}" destId="{5A553367-ED35-4087-BFDF-2FFE2B1108CD}" srcOrd="0" destOrd="0" presId="urn:microsoft.com/office/officeart/2005/8/layout/chart3"/>
    <dgm:cxn modelId="{40118F6F-DF77-4D61-B630-9C241210DE2E}" type="presOf" srcId="{BB8E419C-3146-4E08-8561-FA2E68406CC5}" destId="{17108265-8E3D-4681-AA07-3A8CF4097DF7}" srcOrd="1" destOrd="0" presId="urn:microsoft.com/office/officeart/2005/8/layout/chart3"/>
    <dgm:cxn modelId="{410A3159-62FC-4F4A-A9E0-0FC9CBB0266E}" type="presOf" srcId="{DA49AC15-D8C1-4803-A087-C749684D964D}" destId="{824DCAD7-B142-45C0-8ED9-2F7145801274}" srcOrd="1" destOrd="0" presId="urn:microsoft.com/office/officeart/2005/8/layout/chart3"/>
    <dgm:cxn modelId="{12C5CE86-8063-419B-955B-72E9407A1DB4}" srcId="{75A22CDD-BFF6-4B2F-8C05-0A3862DB79B4}" destId="{BB8E419C-3146-4E08-8561-FA2E68406CC5}" srcOrd="0" destOrd="0" parTransId="{F8FAFC6C-254B-48A0-AD22-AA410ADF86D7}" sibTransId="{A7B31C20-4581-4C21-A2A1-F25A0716C44B}"/>
    <dgm:cxn modelId="{5FEE5388-CFBD-4770-9E00-1E41753EFDC4}" type="presOf" srcId="{CD9C6F7E-0597-492B-A0EC-E7E6A909715C}" destId="{88F3EA12-935E-4D58-AD0C-3760437AD23B}" srcOrd="1" destOrd="0" presId="urn:microsoft.com/office/officeart/2005/8/layout/chart3"/>
    <dgm:cxn modelId="{A7F7958B-FBF4-4075-A4C4-9DA9A0A0DE67}" srcId="{75A22CDD-BFF6-4B2F-8C05-0A3862DB79B4}" destId="{214FF3EA-7FCB-4ABA-9133-E85AE9418FFC}" srcOrd="1" destOrd="0" parTransId="{2E1A90B5-7659-47E9-81AB-1DDBF08BC79D}" sibTransId="{F380624E-D7BC-41FC-B391-68A55FD1C5EB}"/>
    <dgm:cxn modelId="{3520F28B-0856-44A6-B89C-C716CDCDF9AD}" type="presOf" srcId="{CD9C6F7E-0597-492B-A0EC-E7E6A909715C}" destId="{0AE854C4-317E-496D-86DB-BA5571F1F7FB}" srcOrd="0" destOrd="0" presId="urn:microsoft.com/office/officeart/2005/8/layout/chart3"/>
    <dgm:cxn modelId="{D5969FA7-CD12-4911-BA9F-856650E28C68}" type="presOf" srcId="{5B6CCC55-0A07-4C7B-8287-9EAAEFB8AA19}" destId="{CF12E25D-2349-46E3-8F61-9251FD8BD4A1}" srcOrd="1" destOrd="0" presId="urn:microsoft.com/office/officeart/2005/8/layout/chart3"/>
    <dgm:cxn modelId="{C6B065AB-5802-4120-ACAC-C320BD11D5DB}" type="presOf" srcId="{5B6CCC55-0A07-4C7B-8287-9EAAEFB8AA19}" destId="{04644F2F-DF50-4B2F-B4E9-34FB5EF5F6BA}" srcOrd="0" destOrd="0" presId="urn:microsoft.com/office/officeart/2005/8/layout/chart3"/>
    <dgm:cxn modelId="{0EEB6AD1-BC69-486E-A141-4F0DE22DFAFD}" type="presOf" srcId="{BB8E419C-3146-4E08-8561-FA2E68406CC5}" destId="{BEFCE568-5F64-415F-A976-06C0F7CEE98A}" srcOrd="0" destOrd="0" presId="urn:microsoft.com/office/officeart/2005/8/layout/chart3"/>
    <dgm:cxn modelId="{9595E2DD-712B-4AFB-B0DE-9F647B50B941}" type="presOf" srcId="{DA49AC15-D8C1-4803-A087-C749684D964D}" destId="{6C46C335-0148-47FC-ADDD-F53E1ED29FD1}" srcOrd="0" destOrd="0" presId="urn:microsoft.com/office/officeart/2005/8/layout/chart3"/>
    <dgm:cxn modelId="{B59CA6F7-844C-44BB-9229-7167168E3F48}" srcId="{75A22CDD-BFF6-4B2F-8C05-0A3862DB79B4}" destId="{1089C541-00E9-47EC-911F-C7BF741B086F}" srcOrd="5" destOrd="0" parTransId="{A698FFE8-25AF-4946-8C5C-F5A69080AF34}" sibTransId="{D85432EE-421B-408C-92FD-1F27A5D50E94}"/>
    <dgm:cxn modelId="{FE9C2BFB-7FBD-4349-B854-FD45E75FB473}" type="presOf" srcId="{C19D3649-70F9-4FE4-90DD-7B124D1EB816}" destId="{3C0EB3F2-CDCB-4572-A7AD-66AA6E6FD516}" srcOrd="0" destOrd="0" presId="urn:microsoft.com/office/officeart/2005/8/layout/chart3"/>
    <dgm:cxn modelId="{4B0840FC-2072-4044-AB08-2526CC214F46}" type="presOf" srcId="{C19D3649-70F9-4FE4-90DD-7B124D1EB816}" destId="{26B21FE5-AFE0-47C9-ACC5-C3E228695205}" srcOrd="1" destOrd="0" presId="urn:microsoft.com/office/officeart/2005/8/layout/chart3"/>
    <dgm:cxn modelId="{260EA2FE-BCF1-4D1E-BFCA-1FE1403FFFE2}" type="presOf" srcId="{214FF3EA-7FCB-4ABA-9133-E85AE9418FFC}" destId="{CEECF2EA-2853-4AF7-9A66-5B63FF327461}" srcOrd="0" destOrd="0" presId="urn:microsoft.com/office/officeart/2005/8/layout/chart3"/>
    <dgm:cxn modelId="{105D3B7D-D8BB-4255-ABDA-337C89A78EC8}" type="presParOf" srcId="{8BED89F8-396C-455D-B4BA-319FD5B0EFE7}" destId="{BEFCE568-5F64-415F-A976-06C0F7CEE98A}" srcOrd="0" destOrd="0" presId="urn:microsoft.com/office/officeart/2005/8/layout/chart3"/>
    <dgm:cxn modelId="{5132D057-2984-44D7-997E-B6988BD62FE8}" type="presParOf" srcId="{8BED89F8-396C-455D-B4BA-319FD5B0EFE7}" destId="{17108265-8E3D-4681-AA07-3A8CF4097DF7}" srcOrd="1" destOrd="0" presId="urn:microsoft.com/office/officeart/2005/8/layout/chart3"/>
    <dgm:cxn modelId="{B8F60E78-6F43-4764-9D62-0488370CEF83}" type="presParOf" srcId="{8BED89F8-396C-455D-B4BA-319FD5B0EFE7}" destId="{CEECF2EA-2853-4AF7-9A66-5B63FF327461}" srcOrd="2" destOrd="0" presId="urn:microsoft.com/office/officeart/2005/8/layout/chart3"/>
    <dgm:cxn modelId="{328255B7-E35C-48DD-A32C-C9AE7755ACAB}" type="presParOf" srcId="{8BED89F8-396C-455D-B4BA-319FD5B0EFE7}" destId="{5CEFDF24-5858-45C6-B894-FC1E64A9FC72}" srcOrd="3" destOrd="0" presId="urn:microsoft.com/office/officeart/2005/8/layout/chart3"/>
    <dgm:cxn modelId="{97F97D15-22FF-4388-A548-2E597EA28D86}" type="presParOf" srcId="{8BED89F8-396C-455D-B4BA-319FD5B0EFE7}" destId="{6C46C335-0148-47FC-ADDD-F53E1ED29FD1}" srcOrd="4" destOrd="0" presId="urn:microsoft.com/office/officeart/2005/8/layout/chart3"/>
    <dgm:cxn modelId="{F7024623-D7EF-4983-8F2C-F7F4D9497C34}" type="presParOf" srcId="{8BED89F8-396C-455D-B4BA-319FD5B0EFE7}" destId="{824DCAD7-B142-45C0-8ED9-2F7145801274}" srcOrd="5" destOrd="0" presId="urn:microsoft.com/office/officeart/2005/8/layout/chart3"/>
    <dgm:cxn modelId="{95DA75A1-3A53-44BF-BF89-D67B78BE14A0}" type="presParOf" srcId="{8BED89F8-396C-455D-B4BA-319FD5B0EFE7}" destId="{3C0EB3F2-CDCB-4572-A7AD-66AA6E6FD516}" srcOrd="6" destOrd="0" presId="urn:microsoft.com/office/officeart/2005/8/layout/chart3"/>
    <dgm:cxn modelId="{FFD88005-EBC4-4CCE-A9F2-C41279A69D0C}" type="presParOf" srcId="{8BED89F8-396C-455D-B4BA-319FD5B0EFE7}" destId="{26B21FE5-AFE0-47C9-ACC5-C3E228695205}" srcOrd="7" destOrd="0" presId="urn:microsoft.com/office/officeart/2005/8/layout/chart3"/>
    <dgm:cxn modelId="{2687143C-6650-42D1-8496-43FAAF13D140}" type="presParOf" srcId="{8BED89F8-396C-455D-B4BA-319FD5B0EFE7}" destId="{04644F2F-DF50-4B2F-B4E9-34FB5EF5F6BA}" srcOrd="8" destOrd="0" presId="urn:microsoft.com/office/officeart/2005/8/layout/chart3"/>
    <dgm:cxn modelId="{488951BF-22AF-4C8B-8119-571E4CFCE63D}" type="presParOf" srcId="{8BED89F8-396C-455D-B4BA-319FD5B0EFE7}" destId="{CF12E25D-2349-46E3-8F61-9251FD8BD4A1}" srcOrd="9" destOrd="0" presId="urn:microsoft.com/office/officeart/2005/8/layout/chart3"/>
    <dgm:cxn modelId="{815C368A-2D2D-42BF-A1C8-B43EECF04C70}" type="presParOf" srcId="{8BED89F8-396C-455D-B4BA-319FD5B0EFE7}" destId="{5A553367-ED35-4087-BFDF-2FFE2B1108CD}" srcOrd="10" destOrd="0" presId="urn:microsoft.com/office/officeart/2005/8/layout/chart3"/>
    <dgm:cxn modelId="{AA4C1947-0651-47B6-9088-41142796F027}" type="presParOf" srcId="{8BED89F8-396C-455D-B4BA-319FD5B0EFE7}" destId="{587A5BAA-8009-45BB-B8CC-E6080A2F48BC}" srcOrd="11" destOrd="0" presId="urn:microsoft.com/office/officeart/2005/8/layout/chart3"/>
    <dgm:cxn modelId="{605F9509-3AF3-4773-873E-2CCEE2917312}" type="presParOf" srcId="{8BED89F8-396C-455D-B4BA-319FD5B0EFE7}" destId="{0AE854C4-317E-496D-86DB-BA5571F1F7FB}" srcOrd="12" destOrd="0" presId="urn:microsoft.com/office/officeart/2005/8/layout/chart3"/>
    <dgm:cxn modelId="{DAFDFD5D-6E29-47E4-862E-5D8AAB41E7B3}" type="presParOf" srcId="{8BED89F8-396C-455D-B4BA-319FD5B0EFE7}" destId="{88F3EA12-935E-4D58-AD0C-3760437AD23B}" srcOrd="13" destOrd="0" presId="urn:microsoft.com/office/officeart/2005/8/layout/char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5A22CDD-BFF6-4B2F-8C05-0A3862DB79B4}" type="doc">
      <dgm:prSet loTypeId="urn:microsoft.com/office/officeart/2005/8/layout/chart3" loCatId="cycle" qsTypeId="urn:microsoft.com/office/officeart/2005/8/quickstyle/simple1" qsCatId="simple" csTypeId="urn:microsoft.com/office/officeart/2005/8/colors/colorful5" csCatId="colorful" phldr="1"/>
      <dgm:spPr/>
      <dgm:t>
        <a:bodyPr/>
        <a:lstStyle/>
        <a:p>
          <a:endParaRPr lang="en-IN"/>
        </a:p>
      </dgm:t>
    </dgm:pt>
    <dgm:pt modelId="{BB8E419C-3146-4E08-8561-FA2E68406CC5}">
      <dgm:prSet phldrT="[Text]"/>
      <dgm:spPr/>
      <dgm:t>
        <a:bodyPr/>
        <a:lstStyle/>
        <a:p>
          <a:r>
            <a:rPr lang="en-IN" b="1">
              <a:solidFill>
                <a:sysClr val="windowText" lastClr="000000"/>
              </a:solidFill>
              <a:latin typeface="Aharoni" panose="020B0604020202020204" pitchFamily="2" charset="-79"/>
              <a:cs typeface="Aharoni" panose="020B0604020202020204" pitchFamily="2" charset="-79"/>
            </a:rPr>
            <a:t>Lending</a:t>
          </a:r>
        </a:p>
      </dgm:t>
    </dgm:pt>
    <dgm:pt modelId="{F8FAFC6C-254B-48A0-AD22-AA410ADF86D7}" type="parTrans" cxnId="{12C5CE86-8063-419B-955B-72E9407A1DB4}">
      <dgm:prSet/>
      <dgm:spPr/>
      <dgm:t>
        <a:bodyPr/>
        <a:lstStyle/>
        <a:p>
          <a:endParaRPr lang="en-IN"/>
        </a:p>
      </dgm:t>
    </dgm:pt>
    <dgm:pt modelId="{A7B31C20-4581-4C21-A2A1-F25A0716C44B}" type="sibTrans" cxnId="{12C5CE86-8063-419B-955B-72E9407A1DB4}">
      <dgm:prSet/>
      <dgm:spPr/>
      <dgm:t>
        <a:bodyPr/>
        <a:lstStyle/>
        <a:p>
          <a:endParaRPr lang="en-IN"/>
        </a:p>
      </dgm:t>
    </dgm:pt>
    <dgm:pt modelId="{214FF3EA-7FCB-4ABA-9133-E85AE9418FFC}">
      <dgm:prSet/>
      <dgm:spPr/>
      <dgm:t>
        <a:bodyPr/>
        <a:lstStyle/>
        <a:p>
          <a:r>
            <a:rPr lang="en-IN" b="1">
              <a:solidFill>
                <a:sysClr val="windowText" lastClr="000000"/>
              </a:solidFill>
            </a:rPr>
            <a:t>Blockchain/ cryto</a:t>
          </a:r>
        </a:p>
      </dgm:t>
    </dgm:pt>
    <dgm:pt modelId="{2E1A90B5-7659-47E9-81AB-1DDBF08BC79D}" type="parTrans" cxnId="{A7F7958B-FBF4-4075-A4C4-9DA9A0A0DE67}">
      <dgm:prSet/>
      <dgm:spPr/>
      <dgm:t>
        <a:bodyPr/>
        <a:lstStyle/>
        <a:p>
          <a:endParaRPr lang="en-IN"/>
        </a:p>
      </dgm:t>
    </dgm:pt>
    <dgm:pt modelId="{F380624E-D7BC-41FC-B391-68A55FD1C5EB}" type="sibTrans" cxnId="{A7F7958B-FBF4-4075-A4C4-9DA9A0A0DE67}">
      <dgm:prSet/>
      <dgm:spPr/>
      <dgm:t>
        <a:bodyPr/>
        <a:lstStyle/>
        <a:p>
          <a:endParaRPr lang="en-IN"/>
        </a:p>
      </dgm:t>
    </dgm:pt>
    <dgm:pt modelId="{DA49AC15-D8C1-4803-A087-C749684D964D}">
      <dgm:prSet/>
      <dgm:spPr/>
      <dgm:t>
        <a:bodyPr/>
        <a:lstStyle/>
        <a:p>
          <a:r>
            <a:rPr lang="en-IN" b="1">
              <a:solidFill>
                <a:sysClr val="windowText" lastClr="000000"/>
              </a:solidFill>
            </a:rPr>
            <a:t>RegTech</a:t>
          </a:r>
        </a:p>
      </dgm:t>
    </dgm:pt>
    <dgm:pt modelId="{C5B339FC-CC5F-4A48-AC17-A67EAAEE804D}" type="parTrans" cxnId="{C2D2A81E-83C2-4A0C-90CE-B0A176870158}">
      <dgm:prSet/>
      <dgm:spPr/>
      <dgm:t>
        <a:bodyPr/>
        <a:lstStyle/>
        <a:p>
          <a:endParaRPr lang="en-IN"/>
        </a:p>
      </dgm:t>
    </dgm:pt>
    <dgm:pt modelId="{84F418CB-ED53-4CE0-B9F3-38213BD439C6}" type="sibTrans" cxnId="{C2D2A81E-83C2-4A0C-90CE-B0A176870158}">
      <dgm:prSet/>
      <dgm:spPr/>
      <dgm:t>
        <a:bodyPr/>
        <a:lstStyle/>
        <a:p>
          <a:endParaRPr lang="en-IN"/>
        </a:p>
      </dgm:t>
    </dgm:pt>
    <dgm:pt modelId="{C19D3649-70F9-4FE4-90DD-7B124D1EB816}">
      <dgm:prSet/>
      <dgm:spPr/>
      <dgm:t>
        <a:bodyPr/>
        <a:lstStyle/>
        <a:p>
          <a:r>
            <a:rPr lang="en-IN" b="1">
              <a:solidFill>
                <a:sysClr val="windowText" lastClr="000000"/>
              </a:solidFill>
            </a:rPr>
            <a:t>Payments/Billing</a:t>
          </a:r>
        </a:p>
      </dgm:t>
    </dgm:pt>
    <dgm:pt modelId="{7B44E640-E419-4320-B6A3-9922F9C8533F}" type="parTrans" cxnId="{52BD7829-BDDD-4D45-83EA-EE371C58651F}">
      <dgm:prSet/>
      <dgm:spPr/>
      <dgm:t>
        <a:bodyPr/>
        <a:lstStyle/>
        <a:p>
          <a:endParaRPr lang="en-IN"/>
        </a:p>
      </dgm:t>
    </dgm:pt>
    <dgm:pt modelId="{B0B73D47-F211-41DC-B6F9-7D48A7665E67}" type="sibTrans" cxnId="{52BD7829-BDDD-4D45-83EA-EE371C58651F}">
      <dgm:prSet/>
      <dgm:spPr/>
      <dgm:t>
        <a:bodyPr/>
        <a:lstStyle/>
        <a:p>
          <a:endParaRPr lang="en-IN"/>
        </a:p>
      </dgm:t>
    </dgm:pt>
    <dgm:pt modelId="{1089C541-00E9-47EC-911F-C7BF741B086F}">
      <dgm:prSet/>
      <dgm:spPr/>
      <dgm:t>
        <a:bodyPr/>
        <a:lstStyle/>
        <a:p>
          <a:r>
            <a:rPr lang="en-IN" b="1">
              <a:solidFill>
                <a:sysClr val="windowText" lastClr="000000"/>
              </a:solidFill>
            </a:rPr>
            <a:t>Capital Markets</a:t>
          </a:r>
        </a:p>
      </dgm:t>
    </dgm:pt>
    <dgm:pt modelId="{A698FFE8-25AF-4946-8C5C-F5A69080AF34}" type="parTrans" cxnId="{B59CA6F7-844C-44BB-9229-7167168E3F48}">
      <dgm:prSet/>
      <dgm:spPr/>
      <dgm:t>
        <a:bodyPr/>
        <a:lstStyle/>
        <a:p>
          <a:endParaRPr lang="en-IN"/>
        </a:p>
      </dgm:t>
    </dgm:pt>
    <dgm:pt modelId="{D85432EE-421B-408C-92FD-1F27A5D50E94}" type="sibTrans" cxnId="{B59CA6F7-844C-44BB-9229-7167168E3F48}">
      <dgm:prSet/>
      <dgm:spPr/>
      <dgm:t>
        <a:bodyPr/>
        <a:lstStyle/>
        <a:p>
          <a:endParaRPr lang="en-IN"/>
        </a:p>
      </dgm:t>
    </dgm:pt>
    <dgm:pt modelId="{CD9C6F7E-0597-492B-A0EC-E7E6A909715C}">
      <dgm:prSet/>
      <dgm:spPr/>
      <dgm:t>
        <a:bodyPr/>
        <a:lstStyle/>
        <a:p>
          <a:r>
            <a:rPr lang="en-IN" b="1">
              <a:solidFill>
                <a:sysClr val="windowText" lastClr="000000"/>
              </a:solidFill>
            </a:rPr>
            <a:t>Wealth Management</a:t>
          </a:r>
        </a:p>
      </dgm:t>
    </dgm:pt>
    <dgm:pt modelId="{55E3E660-079D-4A0E-88C3-2C1B0D099727}" type="parTrans" cxnId="{2C9EA565-31EF-475E-9FD6-72D2F4DB7648}">
      <dgm:prSet/>
      <dgm:spPr/>
      <dgm:t>
        <a:bodyPr/>
        <a:lstStyle/>
        <a:p>
          <a:endParaRPr lang="en-IN"/>
        </a:p>
      </dgm:t>
    </dgm:pt>
    <dgm:pt modelId="{F8F576EA-DFF9-4B81-8A67-D98F7ED4A289}" type="sibTrans" cxnId="{2C9EA565-31EF-475E-9FD6-72D2F4DB7648}">
      <dgm:prSet/>
      <dgm:spPr/>
      <dgm:t>
        <a:bodyPr/>
        <a:lstStyle/>
        <a:p>
          <a:endParaRPr lang="en-IN"/>
        </a:p>
      </dgm:t>
    </dgm:pt>
    <dgm:pt modelId="{5B6CCC55-0A07-4C7B-8287-9EAAEFB8AA19}">
      <dgm:prSet/>
      <dgm:spPr/>
      <dgm:t>
        <a:bodyPr/>
        <a:lstStyle/>
        <a:p>
          <a:r>
            <a:rPr lang="en-IN" b="1">
              <a:solidFill>
                <a:sysClr val="windowText" lastClr="000000"/>
              </a:solidFill>
            </a:rPr>
            <a:t>Insurance</a:t>
          </a:r>
        </a:p>
      </dgm:t>
    </dgm:pt>
    <dgm:pt modelId="{F54DF2E5-BA8D-4AAC-A3D4-3534663E20FC}" type="parTrans" cxnId="{1243F016-7303-4BAD-B8E1-A2C86F408D81}">
      <dgm:prSet/>
      <dgm:spPr/>
      <dgm:t>
        <a:bodyPr/>
        <a:lstStyle/>
        <a:p>
          <a:endParaRPr lang="en-IN"/>
        </a:p>
      </dgm:t>
    </dgm:pt>
    <dgm:pt modelId="{07C11CAE-EF03-4284-B394-37310EF00A8F}" type="sibTrans" cxnId="{1243F016-7303-4BAD-B8E1-A2C86F408D81}">
      <dgm:prSet/>
      <dgm:spPr/>
      <dgm:t>
        <a:bodyPr/>
        <a:lstStyle/>
        <a:p>
          <a:endParaRPr lang="en-IN"/>
        </a:p>
      </dgm:t>
    </dgm:pt>
    <dgm:pt modelId="{8BED89F8-396C-455D-B4BA-319FD5B0EFE7}" type="pres">
      <dgm:prSet presAssocID="{75A22CDD-BFF6-4B2F-8C05-0A3862DB79B4}" presName="compositeShape" presStyleCnt="0">
        <dgm:presLayoutVars>
          <dgm:chMax val="7"/>
          <dgm:dir/>
          <dgm:resizeHandles val="exact"/>
        </dgm:presLayoutVars>
      </dgm:prSet>
      <dgm:spPr/>
    </dgm:pt>
    <dgm:pt modelId="{BEFCE568-5F64-415F-A976-06C0F7CEE98A}" type="pres">
      <dgm:prSet presAssocID="{75A22CDD-BFF6-4B2F-8C05-0A3862DB79B4}" presName="wedge1" presStyleLbl="node1" presStyleIdx="0" presStyleCnt="7" custLinFactNeighborX="-2834" custLinFactNeighborY="5196"/>
      <dgm:spPr/>
    </dgm:pt>
    <dgm:pt modelId="{17108265-8E3D-4681-AA07-3A8CF4097DF7}" type="pres">
      <dgm:prSet presAssocID="{75A22CDD-BFF6-4B2F-8C05-0A3862DB79B4}" presName="wedge1Tx" presStyleLbl="node1" presStyleIdx="0" presStyleCnt="7">
        <dgm:presLayoutVars>
          <dgm:chMax val="0"/>
          <dgm:chPref val="0"/>
          <dgm:bulletEnabled val="1"/>
        </dgm:presLayoutVars>
      </dgm:prSet>
      <dgm:spPr/>
    </dgm:pt>
    <dgm:pt modelId="{CEECF2EA-2853-4AF7-9A66-5B63FF327461}" type="pres">
      <dgm:prSet presAssocID="{75A22CDD-BFF6-4B2F-8C05-0A3862DB79B4}" presName="wedge2" presStyleLbl="node1" presStyleIdx="1" presStyleCnt="7"/>
      <dgm:spPr/>
    </dgm:pt>
    <dgm:pt modelId="{5CEFDF24-5858-45C6-B894-FC1E64A9FC72}" type="pres">
      <dgm:prSet presAssocID="{75A22CDD-BFF6-4B2F-8C05-0A3862DB79B4}" presName="wedge2Tx" presStyleLbl="node1" presStyleIdx="1" presStyleCnt="7">
        <dgm:presLayoutVars>
          <dgm:chMax val="0"/>
          <dgm:chPref val="0"/>
          <dgm:bulletEnabled val="1"/>
        </dgm:presLayoutVars>
      </dgm:prSet>
      <dgm:spPr/>
    </dgm:pt>
    <dgm:pt modelId="{6C46C335-0148-47FC-ADDD-F53E1ED29FD1}" type="pres">
      <dgm:prSet presAssocID="{75A22CDD-BFF6-4B2F-8C05-0A3862DB79B4}" presName="wedge3" presStyleLbl="node1" presStyleIdx="2" presStyleCnt="7"/>
      <dgm:spPr/>
    </dgm:pt>
    <dgm:pt modelId="{824DCAD7-B142-45C0-8ED9-2F7145801274}" type="pres">
      <dgm:prSet presAssocID="{75A22CDD-BFF6-4B2F-8C05-0A3862DB79B4}" presName="wedge3Tx" presStyleLbl="node1" presStyleIdx="2" presStyleCnt="7">
        <dgm:presLayoutVars>
          <dgm:chMax val="0"/>
          <dgm:chPref val="0"/>
          <dgm:bulletEnabled val="1"/>
        </dgm:presLayoutVars>
      </dgm:prSet>
      <dgm:spPr/>
    </dgm:pt>
    <dgm:pt modelId="{3C0EB3F2-CDCB-4572-A7AD-66AA6E6FD516}" type="pres">
      <dgm:prSet presAssocID="{75A22CDD-BFF6-4B2F-8C05-0A3862DB79B4}" presName="wedge4" presStyleLbl="node1" presStyleIdx="3" presStyleCnt="7"/>
      <dgm:spPr/>
    </dgm:pt>
    <dgm:pt modelId="{26B21FE5-AFE0-47C9-ACC5-C3E228695205}" type="pres">
      <dgm:prSet presAssocID="{75A22CDD-BFF6-4B2F-8C05-0A3862DB79B4}" presName="wedge4Tx" presStyleLbl="node1" presStyleIdx="3" presStyleCnt="7">
        <dgm:presLayoutVars>
          <dgm:chMax val="0"/>
          <dgm:chPref val="0"/>
          <dgm:bulletEnabled val="1"/>
        </dgm:presLayoutVars>
      </dgm:prSet>
      <dgm:spPr/>
    </dgm:pt>
    <dgm:pt modelId="{04644F2F-DF50-4B2F-B4E9-34FB5EF5F6BA}" type="pres">
      <dgm:prSet presAssocID="{75A22CDD-BFF6-4B2F-8C05-0A3862DB79B4}" presName="wedge5" presStyleLbl="node1" presStyleIdx="4" presStyleCnt="7"/>
      <dgm:spPr/>
    </dgm:pt>
    <dgm:pt modelId="{CF12E25D-2349-46E3-8F61-9251FD8BD4A1}" type="pres">
      <dgm:prSet presAssocID="{75A22CDD-BFF6-4B2F-8C05-0A3862DB79B4}" presName="wedge5Tx" presStyleLbl="node1" presStyleIdx="4" presStyleCnt="7">
        <dgm:presLayoutVars>
          <dgm:chMax val="0"/>
          <dgm:chPref val="0"/>
          <dgm:bulletEnabled val="1"/>
        </dgm:presLayoutVars>
      </dgm:prSet>
      <dgm:spPr/>
    </dgm:pt>
    <dgm:pt modelId="{5A553367-ED35-4087-BFDF-2FFE2B1108CD}" type="pres">
      <dgm:prSet presAssocID="{75A22CDD-BFF6-4B2F-8C05-0A3862DB79B4}" presName="wedge6" presStyleLbl="node1" presStyleIdx="5" presStyleCnt="7" custLinFactNeighborX="-10157" custLinFactNeighborY="-2598"/>
      <dgm:spPr/>
    </dgm:pt>
    <dgm:pt modelId="{587A5BAA-8009-45BB-B8CC-E6080A2F48BC}" type="pres">
      <dgm:prSet presAssocID="{75A22CDD-BFF6-4B2F-8C05-0A3862DB79B4}" presName="wedge6Tx" presStyleLbl="node1" presStyleIdx="5" presStyleCnt="7">
        <dgm:presLayoutVars>
          <dgm:chMax val="0"/>
          <dgm:chPref val="0"/>
          <dgm:bulletEnabled val="1"/>
        </dgm:presLayoutVars>
      </dgm:prSet>
      <dgm:spPr/>
    </dgm:pt>
    <dgm:pt modelId="{0AE854C4-317E-496D-86DB-BA5571F1F7FB}" type="pres">
      <dgm:prSet presAssocID="{75A22CDD-BFF6-4B2F-8C05-0A3862DB79B4}" presName="wedge7" presStyleLbl="node1" presStyleIdx="6" presStyleCnt="7"/>
      <dgm:spPr/>
    </dgm:pt>
    <dgm:pt modelId="{88F3EA12-935E-4D58-AD0C-3760437AD23B}" type="pres">
      <dgm:prSet presAssocID="{75A22CDD-BFF6-4B2F-8C05-0A3862DB79B4}" presName="wedge7Tx" presStyleLbl="node1" presStyleIdx="6" presStyleCnt="7">
        <dgm:presLayoutVars>
          <dgm:chMax val="0"/>
          <dgm:chPref val="0"/>
          <dgm:bulletEnabled val="1"/>
        </dgm:presLayoutVars>
      </dgm:prSet>
      <dgm:spPr/>
    </dgm:pt>
  </dgm:ptLst>
  <dgm:cxnLst>
    <dgm:cxn modelId="{54A23705-506B-48DB-B6FC-DE2419F01A6D}" type="presOf" srcId="{75A22CDD-BFF6-4B2F-8C05-0A3862DB79B4}" destId="{8BED89F8-396C-455D-B4BA-319FD5B0EFE7}" srcOrd="0" destOrd="0" presId="urn:microsoft.com/office/officeart/2005/8/layout/chart3"/>
    <dgm:cxn modelId="{1243F016-7303-4BAD-B8E1-A2C86F408D81}" srcId="{75A22CDD-BFF6-4B2F-8C05-0A3862DB79B4}" destId="{5B6CCC55-0A07-4C7B-8287-9EAAEFB8AA19}" srcOrd="4" destOrd="0" parTransId="{F54DF2E5-BA8D-4AAC-A3D4-3534663E20FC}" sibTransId="{07C11CAE-EF03-4284-B394-37310EF00A8F}"/>
    <dgm:cxn modelId="{C2D2A81E-83C2-4A0C-90CE-B0A176870158}" srcId="{75A22CDD-BFF6-4B2F-8C05-0A3862DB79B4}" destId="{DA49AC15-D8C1-4803-A087-C749684D964D}" srcOrd="2" destOrd="0" parTransId="{C5B339FC-CC5F-4A48-AC17-A67EAAEE804D}" sibTransId="{84F418CB-ED53-4CE0-B9F3-38213BD439C6}"/>
    <dgm:cxn modelId="{52BD7829-BDDD-4D45-83EA-EE371C58651F}" srcId="{75A22CDD-BFF6-4B2F-8C05-0A3862DB79B4}" destId="{C19D3649-70F9-4FE4-90DD-7B124D1EB816}" srcOrd="3" destOrd="0" parTransId="{7B44E640-E419-4320-B6A3-9922F9C8533F}" sibTransId="{B0B73D47-F211-41DC-B6F9-7D48A7665E67}"/>
    <dgm:cxn modelId="{E4EE7C2D-665B-4A48-B07B-545D651E1D26}" type="presOf" srcId="{1089C541-00E9-47EC-911F-C7BF741B086F}" destId="{587A5BAA-8009-45BB-B8CC-E6080A2F48BC}" srcOrd="1" destOrd="0" presId="urn:microsoft.com/office/officeart/2005/8/layout/chart3"/>
    <dgm:cxn modelId="{496BF435-429F-43AD-9675-B8271F531E71}" type="presOf" srcId="{214FF3EA-7FCB-4ABA-9133-E85AE9418FFC}" destId="{5CEFDF24-5858-45C6-B894-FC1E64A9FC72}" srcOrd="1" destOrd="0" presId="urn:microsoft.com/office/officeart/2005/8/layout/chart3"/>
    <dgm:cxn modelId="{2C9EA565-31EF-475E-9FD6-72D2F4DB7648}" srcId="{75A22CDD-BFF6-4B2F-8C05-0A3862DB79B4}" destId="{CD9C6F7E-0597-492B-A0EC-E7E6A909715C}" srcOrd="6" destOrd="0" parTransId="{55E3E660-079D-4A0E-88C3-2C1B0D099727}" sibTransId="{F8F576EA-DFF9-4B81-8A67-D98F7ED4A289}"/>
    <dgm:cxn modelId="{A88A836C-7B55-433C-B11B-46D283BBAC5F}" type="presOf" srcId="{1089C541-00E9-47EC-911F-C7BF741B086F}" destId="{5A553367-ED35-4087-BFDF-2FFE2B1108CD}" srcOrd="0" destOrd="0" presId="urn:microsoft.com/office/officeart/2005/8/layout/chart3"/>
    <dgm:cxn modelId="{40118F6F-DF77-4D61-B630-9C241210DE2E}" type="presOf" srcId="{BB8E419C-3146-4E08-8561-FA2E68406CC5}" destId="{17108265-8E3D-4681-AA07-3A8CF4097DF7}" srcOrd="1" destOrd="0" presId="urn:microsoft.com/office/officeart/2005/8/layout/chart3"/>
    <dgm:cxn modelId="{410A3159-62FC-4F4A-A9E0-0FC9CBB0266E}" type="presOf" srcId="{DA49AC15-D8C1-4803-A087-C749684D964D}" destId="{824DCAD7-B142-45C0-8ED9-2F7145801274}" srcOrd="1" destOrd="0" presId="urn:microsoft.com/office/officeart/2005/8/layout/chart3"/>
    <dgm:cxn modelId="{12C5CE86-8063-419B-955B-72E9407A1DB4}" srcId="{75A22CDD-BFF6-4B2F-8C05-0A3862DB79B4}" destId="{BB8E419C-3146-4E08-8561-FA2E68406CC5}" srcOrd="0" destOrd="0" parTransId="{F8FAFC6C-254B-48A0-AD22-AA410ADF86D7}" sibTransId="{A7B31C20-4581-4C21-A2A1-F25A0716C44B}"/>
    <dgm:cxn modelId="{5FEE5388-CFBD-4770-9E00-1E41753EFDC4}" type="presOf" srcId="{CD9C6F7E-0597-492B-A0EC-E7E6A909715C}" destId="{88F3EA12-935E-4D58-AD0C-3760437AD23B}" srcOrd="1" destOrd="0" presId="urn:microsoft.com/office/officeart/2005/8/layout/chart3"/>
    <dgm:cxn modelId="{A7F7958B-FBF4-4075-A4C4-9DA9A0A0DE67}" srcId="{75A22CDD-BFF6-4B2F-8C05-0A3862DB79B4}" destId="{214FF3EA-7FCB-4ABA-9133-E85AE9418FFC}" srcOrd="1" destOrd="0" parTransId="{2E1A90B5-7659-47E9-81AB-1DDBF08BC79D}" sibTransId="{F380624E-D7BC-41FC-B391-68A55FD1C5EB}"/>
    <dgm:cxn modelId="{3520F28B-0856-44A6-B89C-C716CDCDF9AD}" type="presOf" srcId="{CD9C6F7E-0597-492B-A0EC-E7E6A909715C}" destId="{0AE854C4-317E-496D-86DB-BA5571F1F7FB}" srcOrd="0" destOrd="0" presId="urn:microsoft.com/office/officeart/2005/8/layout/chart3"/>
    <dgm:cxn modelId="{D5969FA7-CD12-4911-BA9F-856650E28C68}" type="presOf" srcId="{5B6CCC55-0A07-4C7B-8287-9EAAEFB8AA19}" destId="{CF12E25D-2349-46E3-8F61-9251FD8BD4A1}" srcOrd="1" destOrd="0" presId="urn:microsoft.com/office/officeart/2005/8/layout/chart3"/>
    <dgm:cxn modelId="{C6B065AB-5802-4120-ACAC-C320BD11D5DB}" type="presOf" srcId="{5B6CCC55-0A07-4C7B-8287-9EAAEFB8AA19}" destId="{04644F2F-DF50-4B2F-B4E9-34FB5EF5F6BA}" srcOrd="0" destOrd="0" presId="urn:microsoft.com/office/officeart/2005/8/layout/chart3"/>
    <dgm:cxn modelId="{0EEB6AD1-BC69-486E-A141-4F0DE22DFAFD}" type="presOf" srcId="{BB8E419C-3146-4E08-8561-FA2E68406CC5}" destId="{BEFCE568-5F64-415F-A976-06C0F7CEE98A}" srcOrd="0" destOrd="0" presId="urn:microsoft.com/office/officeart/2005/8/layout/chart3"/>
    <dgm:cxn modelId="{9595E2DD-712B-4AFB-B0DE-9F647B50B941}" type="presOf" srcId="{DA49AC15-D8C1-4803-A087-C749684D964D}" destId="{6C46C335-0148-47FC-ADDD-F53E1ED29FD1}" srcOrd="0" destOrd="0" presId="urn:microsoft.com/office/officeart/2005/8/layout/chart3"/>
    <dgm:cxn modelId="{B59CA6F7-844C-44BB-9229-7167168E3F48}" srcId="{75A22CDD-BFF6-4B2F-8C05-0A3862DB79B4}" destId="{1089C541-00E9-47EC-911F-C7BF741B086F}" srcOrd="5" destOrd="0" parTransId="{A698FFE8-25AF-4946-8C5C-F5A69080AF34}" sibTransId="{D85432EE-421B-408C-92FD-1F27A5D50E94}"/>
    <dgm:cxn modelId="{FE9C2BFB-7FBD-4349-B854-FD45E75FB473}" type="presOf" srcId="{C19D3649-70F9-4FE4-90DD-7B124D1EB816}" destId="{3C0EB3F2-CDCB-4572-A7AD-66AA6E6FD516}" srcOrd="0" destOrd="0" presId="urn:microsoft.com/office/officeart/2005/8/layout/chart3"/>
    <dgm:cxn modelId="{4B0840FC-2072-4044-AB08-2526CC214F46}" type="presOf" srcId="{C19D3649-70F9-4FE4-90DD-7B124D1EB816}" destId="{26B21FE5-AFE0-47C9-ACC5-C3E228695205}" srcOrd="1" destOrd="0" presId="urn:microsoft.com/office/officeart/2005/8/layout/chart3"/>
    <dgm:cxn modelId="{260EA2FE-BCF1-4D1E-BFCA-1FE1403FFFE2}" type="presOf" srcId="{214FF3EA-7FCB-4ABA-9133-E85AE9418FFC}" destId="{CEECF2EA-2853-4AF7-9A66-5B63FF327461}" srcOrd="0" destOrd="0" presId="urn:microsoft.com/office/officeart/2005/8/layout/chart3"/>
    <dgm:cxn modelId="{105D3B7D-D8BB-4255-ABDA-337C89A78EC8}" type="presParOf" srcId="{8BED89F8-396C-455D-B4BA-319FD5B0EFE7}" destId="{BEFCE568-5F64-415F-A976-06C0F7CEE98A}" srcOrd="0" destOrd="0" presId="urn:microsoft.com/office/officeart/2005/8/layout/chart3"/>
    <dgm:cxn modelId="{5132D057-2984-44D7-997E-B6988BD62FE8}" type="presParOf" srcId="{8BED89F8-396C-455D-B4BA-319FD5B0EFE7}" destId="{17108265-8E3D-4681-AA07-3A8CF4097DF7}" srcOrd="1" destOrd="0" presId="urn:microsoft.com/office/officeart/2005/8/layout/chart3"/>
    <dgm:cxn modelId="{B8F60E78-6F43-4764-9D62-0488370CEF83}" type="presParOf" srcId="{8BED89F8-396C-455D-B4BA-319FD5B0EFE7}" destId="{CEECF2EA-2853-4AF7-9A66-5B63FF327461}" srcOrd="2" destOrd="0" presId="urn:microsoft.com/office/officeart/2005/8/layout/chart3"/>
    <dgm:cxn modelId="{328255B7-E35C-48DD-A32C-C9AE7755ACAB}" type="presParOf" srcId="{8BED89F8-396C-455D-B4BA-319FD5B0EFE7}" destId="{5CEFDF24-5858-45C6-B894-FC1E64A9FC72}" srcOrd="3" destOrd="0" presId="urn:microsoft.com/office/officeart/2005/8/layout/chart3"/>
    <dgm:cxn modelId="{97F97D15-22FF-4388-A548-2E597EA28D86}" type="presParOf" srcId="{8BED89F8-396C-455D-B4BA-319FD5B0EFE7}" destId="{6C46C335-0148-47FC-ADDD-F53E1ED29FD1}" srcOrd="4" destOrd="0" presId="urn:microsoft.com/office/officeart/2005/8/layout/chart3"/>
    <dgm:cxn modelId="{F7024623-D7EF-4983-8F2C-F7F4D9497C34}" type="presParOf" srcId="{8BED89F8-396C-455D-B4BA-319FD5B0EFE7}" destId="{824DCAD7-B142-45C0-8ED9-2F7145801274}" srcOrd="5" destOrd="0" presId="urn:microsoft.com/office/officeart/2005/8/layout/chart3"/>
    <dgm:cxn modelId="{95DA75A1-3A53-44BF-BF89-D67B78BE14A0}" type="presParOf" srcId="{8BED89F8-396C-455D-B4BA-319FD5B0EFE7}" destId="{3C0EB3F2-CDCB-4572-A7AD-66AA6E6FD516}" srcOrd="6" destOrd="0" presId="urn:microsoft.com/office/officeart/2005/8/layout/chart3"/>
    <dgm:cxn modelId="{FFD88005-EBC4-4CCE-A9F2-C41279A69D0C}" type="presParOf" srcId="{8BED89F8-396C-455D-B4BA-319FD5B0EFE7}" destId="{26B21FE5-AFE0-47C9-ACC5-C3E228695205}" srcOrd="7" destOrd="0" presId="urn:microsoft.com/office/officeart/2005/8/layout/chart3"/>
    <dgm:cxn modelId="{2687143C-6650-42D1-8496-43FAAF13D140}" type="presParOf" srcId="{8BED89F8-396C-455D-B4BA-319FD5B0EFE7}" destId="{04644F2F-DF50-4B2F-B4E9-34FB5EF5F6BA}" srcOrd="8" destOrd="0" presId="urn:microsoft.com/office/officeart/2005/8/layout/chart3"/>
    <dgm:cxn modelId="{488951BF-22AF-4C8B-8119-571E4CFCE63D}" type="presParOf" srcId="{8BED89F8-396C-455D-B4BA-319FD5B0EFE7}" destId="{CF12E25D-2349-46E3-8F61-9251FD8BD4A1}" srcOrd="9" destOrd="0" presId="urn:microsoft.com/office/officeart/2005/8/layout/chart3"/>
    <dgm:cxn modelId="{815C368A-2D2D-42BF-A1C8-B43EECF04C70}" type="presParOf" srcId="{8BED89F8-396C-455D-B4BA-319FD5B0EFE7}" destId="{5A553367-ED35-4087-BFDF-2FFE2B1108CD}" srcOrd="10" destOrd="0" presId="urn:microsoft.com/office/officeart/2005/8/layout/chart3"/>
    <dgm:cxn modelId="{AA4C1947-0651-47B6-9088-41142796F027}" type="presParOf" srcId="{8BED89F8-396C-455D-B4BA-319FD5B0EFE7}" destId="{587A5BAA-8009-45BB-B8CC-E6080A2F48BC}" srcOrd="11" destOrd="0" presId="urn:microsoft.com/office/officeart/2005/8/layout/chart3"/>
    <dgm:cxn modelId="{605F9509-3AF3-4773-873E-2CCEE2917312}" type="presParOf" srcId="{8BED89F8-396C-455D-B4BA-319FD5B0EFE7}" destId="{0AE854C4-317E-496D-86DB-BA5571F1F7FB}" srcOrd="12" destOrd="0" presId="urn:microsoft.com/office/officeart/2005/8/layout/chart3"/>
    <dgm:cxn modelId="{DAFDFD5D-6E29-47E4-862E-5D8AAB41E7B3}" type="presParOf" srcId="{8BED89F8-396C-455D-B4BA-319FD5B0EFE7}" destId="{88F3EA12-935E-4D58-AD0C-3760437AD23B}" srcOrd="13" destOrd="0" presId="urn:microsoft.com/office/officeart/2005/8/layout/char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5A22CDD-BFF6-4B2F-8C05-0A3862DB79B4}" type="doc">
      <dgm:prSet loTypeId="urn:microsoft.com/office/officeart/2005/8/layout/chart3" loCatId="cycle" qsTypeId="urn:microsoft.com/office/officeart/2005/8/quickstyle/simple1" qsCatId="simple" csTypeId="urn:microsoft.com/office/officeart/2005/8/colors/colorful5" csCatId="colorful" phldr="1"/>
      <dgm:spPr/>
      <dgm:t>
        <a:bodyPr/>
        <a:lstStyle/>
        <a:p>
          <a:endParaRPr lang="en-IN"/>
        </a:p>
      </dgm:t>
    </dgm:pt>
    <dgm:pt modelId="{BB8E419C-3146-4E08-8561-FA2E68406CC5}">
      <dgm:prSet phldrT="[Text]"/>
      <dgm:spPr/>
      <dgm:t>
        <a:bodyPr/>
        <a:lstStyle/>
        <a:p>
          <a:r>
            <a:rPr lang="en-IN" b="1">
              <a:solidFill>
                <a:sysClr val="windowText" lastClr="000000"/>
              </a:solidFill>
              <a:latin typeface="Aharoni" panose="020B0604020202020204" pitchFamily="2" charset="-79"/>
              <a:cs typeface="Aharoni" panose="020B0604020202020204" pitchFamily="2" charset="-79"/>
            </a:rPr>
            <a:t>Lending</a:t>
          </a:r>
        </a:p>
      </dgm:t>
    </dgm:pt>
    <dgm:pt modelId="{F8FAFC6C-254B-48A0-AD22-AA410ADF86D7}" type="parTrans" cxnId="{12C5CE86-8063-419B-955B-72E9407A1DB4}">
      <dgm:prSet/>
      <dgm:spPr/>
      <dgm:t>
        <a:bodyPr/>
        <a:lstStyle/>
        <a:p>
          <a:endParaRPr lang="en-IN"/>
        </a:p>
      </dgm:t>
    </dgm:pt>
    <dgm:pt modelId="{A7B31C20-4581-4C21-A2A1-F25A0716C44B}" type="sibTrans" cxnId="{12C5CE86-8063-419B-955B-72E9407A1DB4}">
      <dgm:prSet/>
      <dgm:spPr/>
      <dgm:t>
        <a:bodyPr/>
        <a:lstStyle/>
        <a:p>
          <a:endParaRPr lang="en-IN"/>
        </a:p>
      </dgm:t>
    </dgm:pt>
    <dgm:pt modelId="{214FF3EA-7FCB-4ABA-9133-E85AE9418FFC}">
      <dgm:prSet/>
      <dgm:spPr/>
      <dgm:t>
        <a:bodyPr/>
        <a:lstStyle/>
        <a:p>
          <a:r>
            <a:rPr lang="en-IN" b="1">
              <a:solidFill>
                <a:sysClr val="windowText" lastClr="000000"/>
              </a:solidFill>
            </a:rPr>
            <a:t>Blockchain/ cryto</a:t>
          </a:r>
        </a:p>
      </dgm:t>
    </dgm:pt>
    <dgm:pt modelId="{2E1A90B5-7659-47E9-81AB-1DDBF08BC79D}" type="parTrans" cxnId="{A7F7958B-FBF4-4075-A4C4-9DA9A0A0DE67}">
      <dgm:prSet/>
      <dgm:spPr/>
      <dgm:t>
        <a:bodyPr/>
        <a:lstStyle/>
        <a:p>
          <a:endParaRPr lang="en-IN"/>
        </a:p>
      </dgm:t>
    </dgm:pt>
    <dgm:pt modelId="{F380624E-D7BC-41FC-B391-68A55FD1C5EB}" type="sibTrans" cxnId="{A7F7958B-FBF4-4075-A4C4-9DA9A0A0DE67}">
      <dgm:prSet/>
      <dgm:spPr/>
      <dgm:t>
        <a:bodyPr/>
        <a:lstStyle/>
        <a:p>
          <a:endParaRPr lang="en-IN"/>
        </a:p>
      </dgm:t>
    </dgm:pt>
    <dgm:pt modelId="{DA49AC15-D8C1-4803-A087-C749684D964D}">
      <dgm:prSet/>
      <dgm:spPr/>
      <dgm:t>
        <a:bodyPr/>
        <a:lstStyle/>
        <a:p>
          <a:r>
            <a:rPr lang="en-IN" b="1">
              <a:solidFill>
                <a:sysClr val="windowText" lastClr="000000"/>
              </a:solidFill>
            </a:rPr>
            <a:t>RegTech</a:t>
          </a:r>
        </a:p>
      </dgm:t>
    </dgm:pt>
    <dgm:pt modelId="{C5B339FC-CC5F-4A48-AC17-A67EAAEE804D}" type="parTrans" cxnId="{C2D2A81E-83C2-4A0C-90CE-B0A176870158}">
      <dgm:prSet/>
      <dgm:spPr/>
      <dgm:t>
        <a:bodyPr/>
        <a:lstStyle/>
        <a:p>
          <a:endParaRPr lang="en-IN"/>
        </a:p>
      </dgm:t>
    </dgm:pt>
    <dgm:pt modelId="{84F418CB-ED53-4CE0-B9F3-38213BD439C6}" type="sibTrans" cxnId="{C2D2A81E-83C2-4A0C-90CE-B0A176870158}">
      <dgm:prSet/>
      <dgm:spPr/>
      <dgm:t>
        <a:bodyPr/>
        <a:lstStyle/>
        <a:p>
          <a:endParaRPr lang="en-IN"/>
        </a:p>
      </dgm:t>
    </dgm:pt>
    <dgm:pt modelId="{C19D3649-70F9-4FE4-90DD-7B124D1EB816}">
      <dgm:prSet/>
      <dgm:spPr/>
      <dgm:t>
        <a:bodyPr/>
        <a:lstStyle/>
        <a:p>
          <a:r>
            <a:rPr lang="en-IN" b="1">
              <a:solidFill>
                <a:sysClr val="windowText" lastClr="000000"/>
              </a:solidFill>
            </a:rPr>
            <a:t>Payments/Billing</a:t>
          </a:r>
        </a:p>
      </dgm:t>
    </dgm:pt>
    <dgm:pt modelId="{7B44E640-E419-4320-B6A3-9922F9C8533F}" type="parTrans" cxnId="{52BD7829-BDDD-4D45-83EA-EE371C58651F}">
      <dgm:prSet/>
      <dgm:spPr/>
      <dgm:t>
        <a:bodyPr/>
        <a:lstStyle/>
        <a:p>
          <a:endParaRPr lang="en-IN"/>
        </a:p>
      </dgm:t>
    </dgm:pt>
    <dgm:pt modelId="{B0B73D47-F211-41DC-B6F9-7D48A7665E67}" type="sibTrans" cxnId="{52BD7829-BDDD-4D45-83EA-EE371C58651F}">
      <dgm:prSet/>
      <dgm:spPr/>
      <dgm:t>
        <a:bodyPr/>
        <a:lstStyle/>
        <a:p>
          <a:endParaRPr lang="en-IN"/>
        </a:p>
      </dgm:t>
    </dgm:pt>
    <dgm:pt modelId="{1089C541-00E9-47EC-911F-C7BF741B086F}">
      <dgm:prSet/>
      <dgm:spPr/>
      <dgm:t>
        <a:bodyPr/>
        <a:lstStyle/>
        <a:p>
          <a:r>
            <a:rPr lang="en-IN" b="1">
              <a:solidFill>
                <a:sysClr val="windowText" lastClr="000000"/>
              </a:solidFill>
            </a:rPr>
            <a:t>Capital Markets</a:t>
          </a:r>
        </a:p>
      </dgm:t>
    </dgm:pt>
    <dgm:pt modelId="{A698FFE8-25AF-4946-8C5C-F5A69080AF34}" type="parTrans" cxnId="{B59CA6F7-844C-44BB-9229-7167168E3F48}">
      <dgm:prSet/>
      <dgm:spPr/>
      <dgm:t>
        <a:bodyPr/>
        <a:lstStyle/>
        <a:p>
          <a:endParaRPr lang="en-IN"/>
        </a:p>
      </dgm:t>
    </dgm:pt>
    <dgm:pt modelId="{D85432EE-421B-408C-92FD-1F27A5D50E94}" type="sibTrans" cxnId="{B59CA6F7-844C-44BB-9229-7167168E3F48}">
      <dgm:prSet/>
      <dgm:spPr/>
      <dgm:t>
        <a:bodyPr/>
        <a:lstStyle/>
        <a:p>
          <a:endParaRPr lang="en-IN"/>
        </a:p>
      </dgm:t>
    </dgm:pt>
    <dgm:pt modelId="{CD9C6F7E-0597-492B-A0EC-E7E6A909715C}">
      <dgm:prSet/>
      <dgm:spPr/>
      <dgm:t>
        <a:bodyPr/>
        <a:lstStyle/>
        <a:p>
          <a:r>
            <a:rPr lang="en-IN" b="1">
              <a:solidFill>
                <a:sysClr val="windowText" lastClr="000000"/>
              </a:solidFill>
            </a:rPr>
            <a:t>Wealth Management</a:t>
          </a:r>
        </a:p>
      </dgm:t>
    </dgm:pt>
    <dgm:pt modelId="{55E3E660-079D-4A0E-88C3-2C1B0D099727}" type="parTrans" cxnId="{2C9EA565-31EF-475E-9FD6-72D2F4DB7648}">
      <dgm:prSet/>
      <dgm:spPr/>
      <dgm:t>
        <a:bodyPr/>
        <a:lstStyle/>
        <a:p>
          <a:endParaRPr lang="en-IN"/>
        </a:p>
      </dgm:t>
    </dgm:pt>
    <dgm:pt modelId="{F8F576EA-DFF9-4B81-8A67-D98F7ED4A289}" type="sibTrans" cxnId="{2C9EA565-31EF-475E-9FD6-72D2F4DB7648}">
      <dgm:prSet/>
      <dgm:spPr/>
      <dgm:t>
        <a:bodyPr/>
        <a:lstStyle/>
        <a:p>
          <a:endParaRPr lang="en-IN"/>
        </a:p>
      </dgm:t>
    </dgm:pt>
    <dgm:pt modelId="{5B6CCC55-0A07-4C7B-8287-9EAAEFB8AA19}">
      <dgm:prSet/>
      <dgm:spPr/>
      <dgm:t>
        <a:bodyPr/>
        <a:lstStyle/>
        <a:p>
          <a:r>
            <a:rPr lang="en-IN" b="1">
              <a:solidFill>
                <a:sysClr val="windowText" lastClr="000000"/>
              </a:solidFill>
            </a:rPr>
            <a:t>Insurance</a:t>
          </a:r>
        </a:p>
      </dgm:t>
    </dgm:pt>
    <dgm:pt modelId="{F54DF2E5-BA8D-4AAC-A3D4-3534663E20FC}" type="parTrans" cxnId="{1243F016-7303-4BAD-B8E1-A2C86F408D81}">
      <dgm:prSet/>
      <dgm:spPr/>
      <dgm:t>
        <a:bodyPr/>
        <a:lstStyle/>
        <a:p>
          <a:endParaRPr lang="en-IN"/>
        </a:p>
      </dgm:t>
    </dgm:pt>
    <dgm:pt modelId="{07C11CAE-EF03-4284-B394-37310EF00A8F}" type="sibTrans" cxnId="{1243F016-7303-4BAD-B8E1-A2C86F408D81}">
      <dgm:prSet/>
      <dgm:spPr/>
      <dgm:t>
        <a:bodyPr/>
        <a:lstStyle/>
        <a:p>
          <a:endParaRPr lang="en-IN"/>
        </a:p>
      </dgm:t>
    </dgm:pt>
    <dgm:pt modelId="{8BED89F8-396C-455D-B4BA-319FD5B0EFE7}" type="pres">
      <dgm:prSet presAssocID="{75A22CDD-BFF6-4B2F-8C05-0A3862DB79B4}" presName="compositeShape" presStyleCnt="0">
        <dgm:presLayoutVars>
          <dgm:chMax val="7"/>
          <dgm:dir/>
          <dgm:resizeHandles val="exact"/>
        </dgm:presLayoutVars>
      </dgm:prSet>
      <dgm:spPr/>
    </dgm:pt>
    <dgm:pt modelId="{BEFCE568-5F64-415F-A976-06C0F7CEE98A}" type="pres">
      <dgm:prSet presAssocID="{75A22CDD-BFF6-4B2F-8C05-0A3862DB79B4}" presName="wedge1" presStyleLbl="node1" presStyleIdx="0" presStyleCnt="7" custLinFactNeighborX="-2834" custLinFactNeighborY="5196"/>
      <dgm:spPr/>
    </dgm:pt>
    <dgm:pt modelId="{17108265-8E3D-4681-AA07-3A8CF4097DF7}" type="pres">
      <dgm:prSet presAssocID="{75A22CDD-BFF6-4B2F-8C05-0A3862DB79B4}" presName="wedge1Tx" presStyleLbl="node1" presStyleIdx="0" presStyleCnt="7">
        <dgm:presLayoutVars>
          <dgm:chMax val="0"/>
          <dgm:chPref val="0"/>
          <dgm:bulletEnabled val="1"/>
        </dgm:presLayoutVars>
      </dgm:prSet>
      <dgm:spPr/>
    </dgm:pt>
    <dgm:pt modelId="{CEECF2EA-2853-4AF7-9A66-5B63FF327461}" type="pres">
      <dgm:prSet presAssocID="{75A22CDD-BFF6-4B2F-8C05-0A3862DB79B4}" presName="wedge2" presStyleLbl="node1" presStyleIdx="1" presStyleCnt="7"/>
      <dgm:spPr/>
    </dgm:pt>
    <dgm:pt modelId="{5CEFDF24-5858-45C6-B894-FC1E64A9FC72}" type="pres">
      <dgm:prSet presAssocID="{75A22CDD-BFF6-4B2F-8C05-0A3862DB79B4}" presName="wedge2Tx" presStyleLbl="node1" presStyleIdx="1" presStyleCnt="7">
        <dgm:presLayoutVars>
          <dgm:chMax val="0"/>
          <dgm:chPref val="0"/>
          <dgm:bulletEnabled val="1"/>
        </dgm:presLayoutVars>
      </dgm:prSet>
      <dgm:spPr/>
    </dgm:pt>
    <dgm:pt modelId="{6C46C335-0148-47FC-ADDD-F53E1ED29FD1}" type="pres">
      <dgm:prSet presAssocID="{75A22CDD-BFF6-4B2F-8C05-0A3862DB79B4}" presName="wedge3" presStyleLbl="node1" presStyleIdx="2" presStyleCnt="7"/>
      <dgm:spPr/>
    </dgm:pt>
    <dgm:pt modelId="{824DCAD7-B142-45C0-8ED9-2F7145801274}" type="pres">
      <dgm:prSet presAssocID="{75A22CDD-BFF6-4B2F-8C05-0A3862DB79B4}" presName="wedge3Tx" presStyleLbl="node1" presStyleIdx="2" presStyleCnt="7">
        <dgm:presLayoutVars>
          <dgm:chMax val="0"/>
          <dgm:chPref val="0"/>
          <dgm:bulletEnabled val="1"/>
        </dgm:presLayoutVars>
      </dgm:prSet>
      <dgm:spPr/>
    </dgm:pt>
    <dgm:pt modelId="{3C0EB3F2-CDCB-4572-A7AD-66AA6E6FD516}" type="pres">
      <dgm:prSet presAssocID="{75A22CDD-BFF6-4B2F-8C05-0A3862DB79B4}" presName="wedge4" presStyleLbl="node1" presStyleIdx="3" presStyleCnt="7"/>
      <dgm:spPr/>
    </dgm:pt>
    <dgm:pt modelId="{26B21FE5-AFE0-47C9-ACC5-C3E228695205}" type="pres">
      <dgm:prSet presAssocID="{75A22CDD-BFF6-4B2F-8C05-0A3862DB79B4}" presName="wedge4Tx" presStyleLbl="node1" presStyleIdx="3" presStyleCnt="7">
        <dgm:presLayoutVars>
          <dgm:chMax val="0"/>
          <dgm:chPref val="0"/>
          <dgm:bulletEnabled val="1"/>
        </dgm:presLayoutVars>
      </dgm:prSet>
      <dgm:spPr/>
    </dgm:pt>
    <dgm:pt modelId="{04644F2F-DF50-4B2F-B4E9-34FB5EF5F6BA}" type="pres">
      <dgm:prSet presAssocID="{75A22CDD-BFF6-4B2F-8C05-0A3862DB79B4}" presName="wedge5" presStyleLbl="node1" presStyleIdx="4" presStyleCnt="7" custLinFactNeighborX="-7322" custLinFactNeighborY="5433"/>
      <dgm:spPr/>
    </dgm:pt>
    <dgm:pt modelId="{CF12E25D-2349-46E3-8F61-9251FD8BD4A1}" type="pres">
      <dgm:prSet presAssocID="{75A22CDD-BFF6-4B2F-8C05-0A3862DB79B4}" presName="wedge5Tx" presStyleLbl="node1" presStyleIdx="4" presStyleCnt="7">
        <dgm:presLayoutVars>
          <dgm:chMax val="0"/>
          <dgm:chPref val="0"/>
          <dgm:bulletEnabled val="1"/>
        </dgm:presLayoutVars>
      </dgm:prSet>
      <dgm:spPr/>
    </dgm:pt>
    <dgm:pt modelId="{5A553367-ED35-4087-BFDF-2FFE2B1108CD}" type="pres">
      <dgm:prSet presAssocID="{75A22CDD-BFF6-4B2F-8C05-0A3862DB79B4}" presName="wedge6" presStyleLbl="node1" presStyleIdx="5" presStyleCnt="7"/>
      <dgm:spPr/>
    </dgm:pt>
    <dgm:pt modelId="{587A5BAA-8009-45BB-B8CC-E6080A2F48BC}" type="pres">
      <dgm:prSet presAssocID="{75A22CDD-BFF6-4B2F-8C05-0A3862DB79B4}" presName="wedge6Tx" presStyleLbl="node1" presStyleIdx="5" presStyleCnt="7">
        <dgm:presLayoutVars>
          <dgm:chMax val="0"/>
          <dgm:chPref val="0"/>
          <dgm:bulletEnabled val="1"/>
        </dgm:presLayoutVars>
      </dgm:prSet>
      <dgm:spPr/>
    </dgm:pt>
    <dgm:pt modelId="{0AE854C4-317E-496D-86DB-BA5571F1F7FB}" type="pres">
      <dgm:prSet presAssocID="{75A22CDD-BFF6-4B2F-8C05-0A3862DB79B4}" presName="wedge7" presStyleLbl="node1" presStyleIdx="6" presStyleCnt="7"/>
      <dgm:spPr/>
    </dgm:pt>
    <dgm:pt modelId="{88F3EA12-935E-4D58-AD0C-3760437AD23B}" type="pres">
      <dgm:prSet presAssocID="{75A22CDD-BFF6-4B2F-8C05-0A3862DB79B4}" presName="wedge7Tx" presStyleLbl="node1" presStyleIdx="6" presStyleCnt="7">
        <dgm:presLayoutVars>
          <dgm:chMax val="0"/>
          <dgm:chPref val="0"/>
          <dgm:bulletEnabled val="1"/>
        </dgm:presLayoutVars>
      </dgm:prSet>
      <dgm:spPr/>
    </dgm:pt>
  </dgm:ptLst>
  <dgm:cxnLst>
    <dgm:cxn modelId="{54A23705-506B-48DB-B6FC-DE2419F01A6D}" type="presOf" srcId="{75A22CDD-BFF6-4B2F-8C05-0A3862DB79B4}" destId="{8BED89F8-396C-455D-B4BA-319FD5B0EFE7}" srcOrd="0" destOrd="0" presId="urn:microsoft.com/office/officeart/2005/8/layout/chart3"/>
    <dgm:cxn modelId="{1243F016-7303-4BAD-B8E1-A2C86F408D81}" srcId="{75A22CDD-BFF6-4B2F-8C05-0A3862DB79B4}" destId="{5B6CCC55-0A07-4C7B-8287-9EAAEFB8AA19}" srcOrd="4" destOrd="0" parTransId="{F54DF2E5-BA8D-4AAC-A3D4-3534663E20FC}" sibTransId="{07C11CAE-EF03-4284-B394-37310EF00A8F}"/>
    <dgm:cxn modelId="{C2D2A81E-83C2-4A0C-90CE-B0A176870158}" srcId="{75A22CDD-BFF6-4B2F-8C05-0A3862DB79B4}" destId="{DA49AC15-D8C1-4803-A087-C749684D964D}" srcOrd="2" destOrd="0" parTransId="{C5B339FC-CC5F-4A48-AC17-A67EAAEE804D}" sibTransId="{84F418CB-ED53-4CE0-B9F3-38213BD439C6}"/>
    <dgm:cxn modelId="{52BD7829-BDDD-4D45-83EA-EE371C58651F}" srcId="{75A22CDD-BFF6-4B2F-8C05-0A3862DB79B4}" destId="{C19D3649-70F9-4FE4-90DD-7B124D1EB816}" srcOrd="3" destOrd="0" parTransId="{7B44E640-E419-4320-B6A3-9922F9C8533F}" sibTransId="{B0B73D47-F211-41DC-B6F9-7D48A7665E67}"/>
    <dgm:cxn modelId="{E4EE7C2D-665B-4A48-B07B-545D651E1D26}" type="presOf" srcId="{1089C541-00E9-47EC-911F-C7BF741B086F}" destId="{587A5BAA-8009-45BB-B8CC-E6080A2F48BC}" srcOrd="1" destOrd="0" presId="urn:microsoft.com/office/officeart/2005/8/layout/chart3"/>
    <dgm:cxn modelId="{496BF435-429F-43AD-9675-B8271F531E71}" type="presOf" srcId="{214FF3EA-7FCB-4ABA-9133-E85AE9418FFC}" destId="{5CEFDF24-5858-45C6-B894-FC1E64A9FC72}" srcOrd="1" destOrd="0" presId="urn:microsoft.com/office/officeart/2005/8/layout/chart3"/>
    <dgm:cxn modelId="{2C9EA565-31EF-475E-9FD6-72D2F4DB7648}" srcId="{75A22CDD-BFF6-4B2F-8C05-0A3862DB79B4}" destId="{CD9C6F7E-0597-492B-A0EC-E7E6A909715C}" srcOrd="6" destOrd="0" parTransId="{55E3E660-079D-4A0E-88C3-2C1B0D099727}" sibTransId="{F8F576EA-DFF9-4B81-8A67-D98F7ED4A289}"/>
    <dgm:cxn modelId="{A88A836C-7B55-433C-B11B-46D283BBAC5F}" type="presOf" srcId="{1089C541-00E9-47EC-911F-C7BF741B086F}" destId="{5A553367-ED35-4087-BFDF-2FFE2B1108CD}" srcOrd="0" destOrd="0" presId="urn:microsoft.com/office/officeart/2005/8/layout/chart3"/>
    <dgm:cxn modelId="{40118F6F-DF77-4D61-B630-9C241210DE2E}" type="presOf" srcId="{BB8E419C-3146-4E08-8561-FA2E68406CC5}" destId="{17108265-8E3D-4681-AA07-3A8CF4097DF7}" srcOrd="1" destOrd="0" presId="urn:microsoft.com/office/officeart/2005/8/layout/chart3"/>
    <dgm:cxn modelId="{410A3159-62FC-4F4A-A9E0-0FC9CBB0266E}" type="presOf" srcId="{DA49AC15-D8C1-4803-A087-C749684D964D}" destId="{824DCAD7-B142-45C0-8ED9-2F7145801274}" srcOrd="1" destOrd="0" presId="urn:microsoft.com/office/officeart/2005/8/layout/chart3"/>
    <dgm:cxn modelId="{12C5CE86-8063-419B-955B-72E9407A1DB4}" srcId="{75A22CDD-BFF6-4B2F-8C05-0A3862DB79B4}" destId="{BB8E419C-3146-4E08-8561-FA2E68406CC5}" srcOrd="0" destOrd="0" parTransId="{F8FAFC6C-254B-48A0-AD22-AA410ADF86D7}" sibTransId="{A7B31C20-4581-4C21-A2A1-F25A0716C44B}"/>
    <dgm:cxn modelId="{5FEE5388-CFBD-4770-9E00-1E41753EFDC4}" type="presOf" srcId="{CD9C6F7E-0597-492B-A0EC-E7E6A909715C}" destId="{88F3EA12-935E-4D58-AD0C-3760437AD23B}" srcOrd="1" destOrd="0" presId="urn:microsoft.com/office/officeart/2005/8/layout/chart3"/>
    <dgm:cxn modelId="{A7F7958B-FBF4-4075-A4C4-9DA9A0A0DE67}" srcId="{75A22CDD-BFF6-4B2F-8C05-0A3862DB79B4}" destId="{214FF3EA-7FCB-4ABA-9133-E85AE9418FFC}" srcOrd="1" destOrd="0" parTransId="{2E1A90B5-7659-47E9-81AB-1DDBF08BC79D}" sibTransId="{F380624E-D7BC-41FC-B391-68A55FD1C5EB}"/>
    <dgm:cxn modelId="{3520F28B-0856-44A6-B89C-C716CDCDF9AD}" type="presOf" srcId="{CD9C6F7E-0597-492B-A0EC-E7E6A909715C}" destId="{0AE854C4-317E-496D-86DB-BA5571F1F7FB}" srcOrd="0" destOrd="0" presId="urn:microsoft.com/office/officeart/2005/8/layout/chart3"/>
    <dgm:cxn modelId="{D5969FA7-CD12-4911-BA9F-856650E28C68}" type="presOf" srcId="{5B6CCC55-0A07-4C7B-8287-9EAAEFB8AA19}" destId="{CF12E25D-2349-46E3-8F61-9251FD8BD4A1}" srcOrd="1" destOrd="0" presId="urn:microsoft.com/office/officeart/2005/8/layout/chart3"/>
    <dgm:cxn modelId="{C6B065AB-5802-4120-ACAC-C320BD11D5DB}" type="presOf" srcId="{5B6CCC55-0A07-4C7B-8287-9EAAEFB8AA19}" destId="{04644F2F-DF50-4B2F-B4E9-34FB5EF5F6BA}" srcOrd="0" destOrd="0" presId="urn:microsoft.com/office/officeart/2005/8/layout/chart3"/>
    <dgm:cxn modelId="{0EEB6AD1-BC69-486E-A141-4F0DE22DFAFD}" type="presOf" srcId="{BB8E419C-3146-4E08-8561-FA2E68406CC5}" destId="{BEFCE568-5F64-415F-A976-06C0F7CEE98A}" srcOrd="0" destOrd="0" presId="urn:microsoft.com/office/officeart/2005/8/layout/chart3"/>
    <dgm:cxn modelId="{9595E2DD-712B-4AFB-B0DE-9F647B50B941}" type="presOf" srcId="{DA49AC15-D8C1-4803-A087-C749684D964D}" destId="{6C46C335-0148-47FC-ADDD-F53E1ED29FD1}" srcOrd="0" destOrd="0" presId="urn:microsoft.com/office/officeart/2005/8/layout/chart3"/>
    <dgm:cxn modelId="{B59CA6F7-844C-44BB-9229-7167168E3F48}" srcId="{75A22CDD-BFF6-4B2F-8C05-0A3862DB79B4}" destId="{1089C541-00E9-47EC-911F-C7BF741B086F}" srcOrd="5" destOrd="0" parTransId="{A698FFE8-25AF-4946-8C5C-F5A69080AF34}" sibTransId="{D85432EE-421B-408C-92FD-1F27A5D50E94}"/>
    <dgm:cxn modelId="{FE9C2BFB-7FBD-4349-B854-FD45E75FB473}" type="presOf" srcId="{C19D3649-70F9-4FE4-90DD-7B124D1EB816}" destId="{3C0EB3F2-CDCB-4572-A7AD-66AA6E6FD516}" srcOrd="0" destOrd="0" presId="urn:microsoft.com/office/officeart/2005/8/layout/chart3"/>
    <dgm:cxn modelId="{4B0840FC-2072-4044-AB08-2526CC214F46}" type="presOf" srcId="{C19D3649-70F9-4FE4-90DD-7B124D1EB816}" destId="{26B21FE5-AFE0-47C9-ACC5-C3E228695205}" srcOrd="1" destOrd="0" presId="urn:microsoft.com/office/officeart/2005/8/layout/chart3"/>
    <dgm:cxn modelId="{260EA2FE-BCF1-4D1E-BFCA-1FE1403FFFE2}" type="presOf" srcId="{214FF3EA-7FCB-4ABA-9133-E85AE9418FFC}" destId="{CEECF2EA-2853-4AF7-9A66-5B63FF327461}" srcOrd="0" destOrd="0" presId="urn:microsoft.com/office/officeart/2005/8/layout/chart3"/>
    <dgm:cxn modelId="{105D3B7D-D8BB-4255-ABDA-337C89A78EC8}" type="presParOf" srcId="{8BED89F8-396C-455D-B4BA-319FD5B0EFE7}" destId="{BEFCE568-5F64-415F-A976-06C0F7CEE98A}" srcOrd="0" destOrd="0" presId="urn:microsoft.com/office/officeart/2005/8/layout/chart3"/>
    <dgm:cxn modelId="{5132D057-2984-44D7-997E-B6988BD62FE8}" type="presParOf" srcId="{8BED89F8-396C-455D-B4BA-319FD5B0EFE7}" destId="{17108265-8E3D-4681-AA07-3A8CF4097DF7}" srcOrd="1" destOrd="0" presId="urn:microsoft.com/office/officeart/2005/8/layout/chart3"/>
    <dgm:cxn modelId="{B8F60E78-6F43-4764-9D62-0488370CEF83}" type="presParOf" srcId="{8BED89F8-396C-455D-B4BA-319FD5B0EFE7}" destId="{CEECF2EA-2853-4AF7-9A66-5B63FF327461}" srcOrd="2" destOrd="0" presId="urn:microsoft.com/office/officeart/2005/8/layout/chart3"/>
    <dgm:cxn modelId="{328255B7-E35C-48DD-A32C-C9AE7755ACAB}" type="presParOf" srcId="{8BED89F8-396C-455D-B4BA-319FD5B0EFE7}" destId="{5CEFDF24-5858-45C6-B894-FC1E64A9FC72}" srcOrd="3" destOrd="0" presId="urn:microsoft.com/office/officeart/2005/8/layout/chart3"/>
    <dgm:cxn modelId="{97F97D15-22FF-4388-A548-2E597EA28D86}" type="presParOf" srcId="{8BED89F8-396C-455D-B4BA-319FD5B0EFE7}" destId="{6C46C335-0148-47FC-ADDD-F53E1ED29FD1}" srcOrd="4" destOrd="0" presId="urn:microsoft.com/office/officeart/2005/8/layout/chart3"/>
    <dgm:cxn modelId="{F7024623-D7EF-4983-8F2C-F7F4D9497C34}" type="presParOf" srcId="{8BED89F8-396C-455D-B4BA-319FD5B0EFE7}" destId="{824DCAD7-B142-45C0-8ED9-2F7145801274}" srcOrd="5" destOrd="0" presId="urn:microsoft.com/office/officeart/2005/8/layout/chart3"/>
    <dgm:cxn modelId="{95DA75A1-3A53-44BF-BF89-D67B78BE14A0}" type="presParOf" srcId="{8BED89F8-396C-455D-B4BA-319FD5B0EFE7}" destId="{3C0EB3F2-CDCB-4572-A7AD-66AA6E6FD516}" srcOrd="6" destOrd="0" presId="urn:microsoft.com/office/officeart/2005/8/layout/chart3"/>
    <dgm:cxn modelId="{FFD88005-EBC4-4CCE-A9F2-C41279A69D0C}" type="presParOf" srcId="{8BED89F8-396C-455D-B4BA-319FD5B0EFE7}" destId="{26B21FE5-AFE0-47C9-ACC5-C3E228695205}" srcOrd="7" destOrd="0" presId="urn:microsoft.com/office/officeart/2005/8/layout/chart3"/>
    <dgm:cxn modelId="{2687143C-6650-42D1-8496-43FAAF13D140}" type="presParOf" srcId="{8BED89F8-396C-455D-B4BA-319FD5B0EFE7}" destId="{04644F2F-DF50-4B2F-B4E9-34FB5EF5F6BA}" srcOrd="8" destOrd="0" presId="urn:microsoft.com/office/officeart/2005/8/layout/chart3"/>
    <dgm:cxn modelId="{488951BF-22AF-4C8B-8119-571E4CFCE63D}" type="presParOf" srcId="{8BED89F8-396C-455D-B4BA-319FD5B0EFE7}" destId="{CF12E25D-2349-46E3-8F61-9251FD8BD4A1}" srcOrd="9" destOrd="0" presId="urn:microsoft.com/office/officeart/2005/8/layout/chart3"/>
    <dgm:cxn modelId="{815C368A-2D2D-42BF-A1C8-B43EECF04C70}" type="presParOf" srcId="{8BED89F8-396C-455D-B4BA-319FD5B0EFE7}" destId="{5A553367-ED35-4087-BFDF-2FFE2B1108CD}" srcOrd="10" destOrd="0" presId="urn:microsoft.com/office/officeart/2005/8/layout/chart3"/>
    <dgm:cxn modelId="{AA4C1947-0651-47B6-9088-41142796F027}" type="presParOf" srcId="{8BED89F8-396C-455D-B4BA-319FD5B0EFE7}" destId="{587A5BAA-8009-45BB-B8CC-E6080A2F48BC}" srcOrd="11" destOrd="0" presId="urn:microsoft.com/office/officeart/2005/8/layout/chart3"/>
    <dgm:cxn modelId="{605F9509-3AF3-4773-873E-2CCEE2917312}" type="presParOf" srcId="{8BED89F8-396C-455D-B4BA-319FD5B0EFE7}" destId="{0AE854C4-317E-496D-86DB-BA5571F1F7FB}" srcOrd="12" destOrd="0" presId="urn:microsoft.com/office/officeart/2005/8/layout/chart3"/>
    <dgm:cxn modelId="{DAFDFD5D-6E29-47E4-862E-5D8AAB41E7B3}" type="presParOf" srcId="{8BED89F8-396C-455D-B4BA-319FD5B0EFE7}" destId="{88F3EA12-935E-4D58-AD0C-3760437AD23B}" srcOrd="13" destOrd="0" presId="urn:microsoft.com/office/officeart/2005/8/layout/char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5A22CDD-BFF6-4B2F-8C05-0A3862DB79B4}" type="doc">
      <dgm:prSet loTypeId="urn:microsoft.com/office/officeart/2005/8/layout/chart3" loCatId="cycle" qsTypeId="urn:microsoft.com/office/officeart/2005/8/quickstyle/simple1" qsCatId="simple" csTypeId="urn:microsoft.com/office/officeart/2005/8/colors/colorful5" csCatId="colorful" phldr="1"/>
      <dgm:spPr/>
      <dgm:t>
        <a:bodyPr/>
        <a:lstStyle/>
        <a:p>
          <a:endParaRPr lang="en-IN"/>
        </a:p>
      </dgm:t>
    </dgm:pt>
    <dgm:pt modelId="{BB8E419C-3146-4E08-8561-FA2E68406CC5}">
      <dgm:prSet phldrT="[Text]"/>
      <dgm:spPr/>
      <dgm:t>
        <a:bodyPr/>
        <a:lstStyle/>
        <a:p>
          <a:r>
            <a:rPr lang="en-IN" b="1">
              <a:solidFill>
                <a:sysClr val="windowText" lastClr="000000"/>
              </a:solidFill>
              <a:latin typeface="Aharoni" panose="020B0604020202020204" pitchFamily="2" charset="-79"/>
              <a:cs typeface="Aharoni" panose="020B0604020202020204" pitchFamily="2" charset="-79"/>
            </a:rPr>
            <a:t>Lending</a:t>
          </a:r>
        </a:p>
      </dgm:t>
    </dgm:pt>
    <dgm:pt modelId="{F8FAFC6C-254B-48A0-AD22-AA410ADF86D7}" type="parTrans" cxnId="{12C5CE86-8063-419B-955B-72E9407A1DB4}">
      <dgm:prSet/>
      <dgm:spPr/>
      <dgm:t>
        <a:bodyPr/>
        <a:lstStyle/>
        <a:p>
          <a:endParaRPr lang="en-IN"/>
        </a:p>
      </dgm:t>
    </dgm:pt>
    <dgm:pt modelId="{A7B31C20-4581-4C21-A2A1-F25A0716C44B}" type="sibTrans" cxnId="{12C5CE86-8063-419B-955B-72E9407A1DB4}">
      <dgm:prSet/>
      <dgm:spPr/>
      <dgm:t>
        <a:bodyPr/>
        <a:lstStyle/>
        <a:p>
          <a:endParaRPr lang="en-IN"/>
        </a:p>
      </dgm:t>
    </dgm:pt>
    <dgm:pt modelId="{214FF3EA-7FCB-4ABA-9133-E85AE9418FFC}">
      <dgm:prSet/>
      <dgm:spPr/>
      <dgm:t>
        <a:bodyPr/>
        <a:lstStyle/>
        <a:p>
          <a:r>
            <a:rPr lang="en-IN" b="1">
              <a:solidFill>
                <a:sysClr val="windowText" lastClr="000000"/>
              </a:solidFill>
            </a:rPr>
            <a:t>Blockchain/ cryto</a:t>
          </a:r>
        </a:p>
      </dgm:t>
    </dgm:pt>
    <dgm:pt modelId="{2E1A90B5-7659-47E9-81AB-1DDBF08BC79D}" type="parTrans" cxnId="{A7F7958B-FBF4-4075-A4C4-9DA9A0A0DE67}">
      <dgm:prSet/>
      <dgm:spPr/>
      <dgm:t>
        <a:bodyPr/>
        <a:lstStyle/>
        <a:p>
          <a:endParaRPr lang="en-IN"/>
        </a:p>
      </dgm:t>
    </dgm:pt>
    <dgm:pt modelId="{F380624E-D7BC-41FC-B391-68A55FD1C5EB}" type="sibTrans" cxnId="{A7F7958B-FBF4-4075-A4C4-9DA9A0A0DE67}">
      <dgm:prSet/>
      <dgm:spPr/>
      <dgm:t>
        <a:bodyPr/>
        <a:lstStyle/>
        <a:p>
          <a:endParaRPr lang="en-IN"/>
        </a:p>
      </dgm:t>
    </dgm:pt>
    <dgm:pt modelId="{DA49AC15-D8C1-4803-A087-C749684D964D}">
      <dgm:prSet/>
      <dgm:spPr/>
      <dgm:t>
        <a:bodyPr/>
        <a:lstStyle/>
        <a:p>
          <a:r>
            <a:rPr lang="en-IN" b="1">
              <a:solidFill>
                <a:sysClr val="windowText" lastClr="000000"/>
              </a:solidFill>
            </a:rPr>
            <a:t>RegTech</a:t>
          </a:r>
        </a:p>
      </dgm:t>
    </dgm:pt>
    <dgm:pt modelId="{C5B339FC-CC5F-4A48-AC17-A67EAAEE804D}" type="parTrans" cxnId="{C2D2A81E-83C2-4A0C-90CE-B0A176870158}">
      <dgm:prSet/>
      <dgm:spPr/>
      <dgm:t>
        <a:bodyPr/>
        <a:lstStyle/>
        <a:p>
          <a:endParaRPr lang="en-IN"/>
        </a:p>
      </dgm:t>
    </dgm:pt>
    <dgm:pt modelId="{84F418CB-ED53-4CE0-B9F3-38213BD439C6}" type="sibTrans" cxnId="{C2D2A81E-83C2-4A0C-90CE-B0A176870158}">
      <dgm:prSet/>
      <dgm:spPr/>
      <dgm:t>
        <a:bodyPr/>
        <a:lstStyle/>
        <a:p>
          <a:endParaRPr lang="en-IN"/>
        </a:p>
      </dgm:t>
    </dgm:pt>
    <dgm:pt modelId="{C19D3649-70F9-4FE4-90DD-7B124D1EB816}">
      <dgm:prSet/>
      <dgm:spPr/>
      <dgm:t>
        <a:bodyPr/>
        <a:lstStyle/>
        <a:p>
          <a:r>
            <a:rPr lang="en-IN" b="1">
              <a:solidFill>
                <a:sysClr val="windowText" lastClr="000000"/>
              </a:solidFill>
            </a:rPr>
            <a:t>Payments/Billing</a:t>
          </a:r>
        </a:p>
      </dgm:t>
    </dgm:pt>
    <dgm:pt modelId="{7B44E640-E419-4320-B6A3-9922F9C8533F}" type="parTrans" cxnId="{52BD7829-BDDD-4D45-83EA-EE371C58651F}">
      <dgm:prSet/>
      <dgm:spPr/>
      <dgm:t>
        <a:bodyPr/>
        <a:lstStyle/>
        <a:p>
          <a:endParaRPr lang="en-IN"/>
        </a:p>
      </dgm:t>
    </dgm:pt>
    <dgm:pt modelId="{B0B73D47-F211-41DC-B6F9-7D48A7665E67}" type="sibTrans" cxnId="{52BD7829-BDDD-4D45-83EA-EE371C58651F}">
      <dgm:prSet/>
      <dgm:spPr/>
      <dgm:t>
        <a:bodyPr/>
        <a:lstStyle/>
        <a:p>
          <a:endParaRPr lang="en-IN"/>
        </a:p>
      </dgm:t>
    </dgm:pt>
    <dgm:pt modelId="{1089C541-00E9-47EC-911F-C7BF741B086F}">
      <dgm:prSet/>
      <dgm:spPr/>
      <dgm:t>
        <a:bodyPr/>
        <a:lstStyle/>
        <a:p>
          <a:r>
            <a:rPr lang="en-IN" b="1">
              <a:solidFill>
                <a:sysClr val="windowText" lastClr="000000"/>
              </a:solidFill>
            </a:rPr>
            <a:t>Capital Markets</a:t>
          </a:r>
        </a:p>
      </dgm:t>
    </dgm:pt>
    <dgm:pt modelId="{A698FFE8-25AF-4946-8C5C-F5A69080AF34}" type="parTrans" cxnId="{B59CA6F7-844C-44BB-9229-7167168E3F48}">
      <dgm:prSet/>
      <dgm:spPr/>
      <dgm:t>
        <a:bodyPr/>
        <a:lstStyle/>
        <a:p>
          <a:endParaRPr lang="en-IN"/>
        </a:p>
      </dgm:t>
    </dgm:pt>
    <dgm:pt modelId="{D85432EE-421B-408C-92FD-1F27A5D50E94}" type="sibTrans" cxnId="{B59CA6F7-844C-44BB-9229-7167168E3F48}">
      <dgm:prSet/>
      <dgm:spPr/>
      <dgm:t>
        <a:bodyPr/>
        <a:lstStyle/>
        <a:p>
          <a:endParaRPr lang="en-IN"/>
        </a:p>
      </dgm:t>
    </dgm:pt>
    <dgm:pt modelId="{CD9C6F7E-0597-492B-A0EC-E7E6A909715C}">
      <dgm:prSet/>
      <dgm:spPr/>
      <dgm:t>
        <a:bodyPr/>
        <a:lstStyle/>
        <a:p>
          <a:r>
            <a:rPr lang="en-IN" b="1">
              <a:solidFill>
                <a:sysClr val="windowText" lastClr="000000"/>
              </a:solidFill>
            </a:rPr>
            <a:t>Wealth Management</a:t>
          </a:r>
        </a:p>
      </dgm:t>
    </dgm:pt>
    <dgm:pt modelId="{55E3E660-079D-4A0E-88C3-2C1B0D099727}" type="parTrans" cxnId="{2C9EA565-31EF-475E-9FD6-72D2F4DB7648}">
      <dgm:prSet/>
      <dgm:spPr/>
      <dgm:t>
        <a:bodyPr/>
        <a:lstStyle/>
        <a:p>
          <a:endParaRPr lang="en-IN"/>
        </a:p>
      </dgm:t>
    </dgm:pt>
    <dgm:pt modelId="{F8F576EA-DFF9-4B81-8A67-D98F7ED4A289}" type="sibTrans" cxnId="{2C9EA565-31EF-475E-9FD6-72D2F4DB7648}">
      <dgm:prSet/>
      <dgm:spPr/>
      <dgm:t>
        <a:bodyPr/>
        <a:lstStyle/>
        <a:p>
          <a:endParaRPr lang="en-IN"/>
        </a:p>
      </dgm:t>
    </dgm:pt>
    <dgm:pt modelId="{5B6CCC55-0A07-4C7B-8287-9EAAEFB8AA19}">
      <dgm:prSet/>
      <dgm:spPr/>
      <dgm:t>
        <a:bodyPr/>
        <a:lstStyle/>
        <a:p>
          <a:r>
            <a:rPr lang="en-IN" b="1">
              <a:solidFill>
                <a:sysClr val="windowText" lastClr="000000"/>
              </a:solidFill>
            </a:rPr>
            <a:t>Insurance</a:t>
          </a:r>
        </a:p>
      </dgm:t>
    </dgm:pt>
    <dgm:pt modelId="{F54DF2E5-BA8D-4AAC-A3D4-3534663E20FC}" type="parTrans" cxnId="{1243F016-7303-4BAD-B8E1-A2C86F408D81}">
      <dgm:prSet/>
      <dgm:spPr/>
      <dgm:t>
        <a:bodyPr/>
        <a:lstStyle/>
        <a:p>
          <a:endParaRPr lang="en-IN"/>
        </a:p>
      </dgm:t>
    </dgm:pt>
    <dgm:pt modelId="{07C11CAE-EF03-4284-B394-37310EF00A8F}" type="sibTrans" cxnId="{1243F016-7303-4BAD-B8E1-A2C86F408D81}">
      <dgm:prSet/>
      <dgm:spPr/>
      <dgm:t>
        <a:bodyPr/>
        <a:lstStyle/>
        <a:p>
          <a:endParaRPr lang="en-IN"/>
        </a:p>
      </dgm:t>
    </dgm:pt>
    <dgm:pt modelId="{8BED89F8-396C-455D-B4BA-319FD5B0EFE7}" type="pres">
      <dgm:prSet presAssocID="{75A22CDD-BFF6-4B2F-8C05-0A3862DB79B4}" presName="compositeShape" presStyleCnt="0">
        <dgm:presLayoutVars>
          <dgm:chMax val="7"/>
          <dgm:dir/>
          <dgm:resizeHandles val="exact"/>
        </dgm:presLayoutVars>
      </dgm:prSet>
      <dgm:spPr/>
    </dgm:pt>
    <dgm:pt modelId="{BEFCE568-5F64-415F-A976-06C0F7CEE98A}" type="pres">
      <dgm:prSet presAssocID="{75A22CDD-BFF6-4B2F-8C05-0A3862DB79B4}" presName="wedge1" presStyleLbl="node1" presStyleIdx="0" presStyleCnt="7" custLinFactNeighborX="-2834" custLinFactNeighborY="5196"/>
      <dgm:spPr/>
    </dgm:pt>
    <dgm:pt modelId="{17108265-8E3D-4681-AA07-3A8CF4097DF7}" type="pres">
      <dgm:prSet presAssocID="{75A22CDD-BFF6-4B2F-8C05-0A3862DB79B4}" presName="wedge1Tx" presStyleLbl="node1" presStyleIdx="0" presStyleCnt="7">
        <dgm:presLayoutVars>
          <dgm:chMax val="0"/>
          <dgm:chPref val="0"/>
          <dgm:bulletEnabled val="1"/>
        </dgm:presLayoutVars>
      </dgm:prSet>
      <dgm:spPr/>
    </dgm:pt>
    <dgm:pt modelId="{CEECF2EA-2853-4AF7-9A66-5B63FF327461}" type="pres">
      <dgm:prSet presAssocID="{75A22CDD-BFF6-4B2F-8C05-0A3862DB79B4}" presName="wedge2" presStyleLbl="node1" presStyleIdx="1" presStyleCnt="7"/>
      <dgm:spPr/>
    </dgm:pt>
    <dgm:pt modelId="{5CEFDF24-5858-45C6-B894-FC1E64A9FC72}" type="pres">
      <dgm:prSet presAssocID="{75A22CDD-BFF6-4B2F-8C05-0A3862DB79B4}" presName="wedge2Tx" presStyleLbl="node1" presStyleIdx="1" presStyleCnt="7">
        <dgm:presLayoutVars>
          <dgm:chMax val="0"/>
          <dgm:chPref val="0"/>
          <dgm:bulletEnabled val="1"/>
        </dgm:presLayoutVars>
      </dgm:prSet>
      <dgm:spPr/>
    </dgm:pt>
    <dgm:pt modelId="{6C46C335-0148-47FC-ADDD-F53E1ED29FD1}" type="pres">
      <dgm:prSet presAssocID="{75A22CDD-BFF6-4B2F-8C05-0A3862DB79B4}" presName="wedge3" presStyleLbl="node1" presStyleIdx="2" presStyleCnt="7" custLinFactNeighborX="9448" custLinFactNeighborY="6845"/>
      <dgm:spPr/>
    </dgm:pt>
    <dgm:pt modelId="{824DCAD7-B142-45C0-8ED9-2F7145801274}" type="pres">
      <dgm:prSet presAssocID="{75A22CDD-BFF6-4B2F-8C05-0A3862DB79B4}" presName="wedge3Tx" presStyleLbl="node1" presStyleIdx="2" presStyleCnt="7">
        <dgm:presLayoutVars>
          <dgm:chMax val="0"/>
          <dgm:chPref val="0"/>
          <dgm:bulletEnabled val="1"/>
        </dgm:presLayoutVars>
      </dgm:prSet>
      <dgm:spPr/>
    </dgm:pt>
    <dgm:pt modelId="{3C0EB3F2-CDCB-4572-A7AD-66AA6E6FD516}" type="pres">
      <dgm:prSet presAssocID="{75A22CDD-BFF6-4B2F-8C05-0A3862DB79B4}" presName="wedge4" presStyleLbl="node1" presStyleIdx="3" presStyleCnt="7"/>
      <dgm:spPr/>
    </dgm:pt>
    <dgm:pt modelId="{26B21FE5-AFE0-47C9-ACC5-C3E228695205}" type="pres">
      <dgm:prSet presAssocID="{75A22CDD-BFF6-4B2F-8C05-0A3862DB79B4}" presName="wedge4Tx" presStyleLbl="node1" presStyleIdx="3" presStyleCnt="7">
        <dgm:presLayoutVars>
          <dgm:chMax val="0"/>
          <dgm:chPref val="0"/>
          <dgm:bulletEnabled val="1"/>
        </dgm:presLayoutVars>
      </dgm:prSet>
      <dgm:spPr/>
    </dgm:pt>
    <dgm:pt modelId="{04644F2F-DF50-4B2F-B4E9-34FB5EF5F6BA}" type="pres">
      <dgm:prSet presAssocID="{75A22CDD-BFF6-4B2F-8C05-0A3862DB79B4}" presName="wedge5" presStyleLbl="node1" presStyleIdx="4" presStyleCnt="7"/>
      <dgm:spPr/>
    </dgm:pt>
    <dgm:pt modelId="{CF12E25D-2349-46E3-8F61-9251FD8BD4A1}" type="pres">
      <dgm:prSet presAssocID="{75A22CDD-BFF6-4B2F-8C05-0A3862DB79B4}" presName="wedge5Tx" presStyleLbl="node1" presStyleIdx="4" presStyleCnt="7">
        <dgm:presLayoutVars>
          <dgm:chMax val="0"/>
          <dgm:chPref val="0"/>
          <dgm:bulletEnabled val="1"/>
        </dgm:presLayoutVars>
      </dgm:prSet>
      <dgm:spPr/>
    </dgm:pt>
    <dgm:pt modelId="{5A553367-ED35-4087-BFDF-2FFE2B1108CD}" type="pres">
      <dgm:prSet presAssocID="{75A22CDD-BFF6-4B2F-8C05-0A3862DB79B4}" presName="wedge6" presStyleLbl="node1" presStyleIdx="5" presStyleCnt="7"/>
      <dgm:spPr/>
    </dgm:pt>
    <dgm:pt modelId="{587A5BAA-8009-45BB-B8CC-E6080A2F48BC}" type="pres">
      <dgm:prSet presAssocID="{75A22CDD-BFF6-4B2F-8C05-0A3862DB79B4}" presName="wedge6Tx" presStyleLbl="node1" presStyleIdx="5" presStyleCnt="7">
        <dgm:presLayoutVars>
          <dgm:chMax val="0"/>
          <dgm:chPref val="0"/>
          <dgm:bulletEnabled val="1"/>
        </dgm:presLayoutVars>
      </dgm:prSet>
      <dgm:spPr/>
    </dgm:pt>
    <dgm:pt modelId="{0AE854C4-317E-496D-86DB-BA5571F1F7FB}" type="pres">
      <dgm:prSet presAssocID="{75A22CDD-BFF6-4B2F-8C05-0A3862DB79B4}" presName="wedge7" presStyleLbl="node1" presStyleIdx="6" presStyleCnt="7"/>
      <dgm:spPr/>
    </dgm:pt>
    <dgm:pt modelId="{88F3EA12-935E-4D58-AD0C-3760437AD23B}" type="pres">
      <dgm:prSet presAssocID="{75A22CDD-BFF6-4B2F-8C05-0A3862DB79B4}" presName="wedge7Tx" presStyleLbl="node1" presStyleIdx="6" presStyleCnt="7">
        <dgm:presLayoutVars>
          <dgm:chMax val="0"/>
          <dgm:chPref val="0"/>
          <dgm:bulletEnabled val="1"/>
        </dgm:presLayoutVars>
      </dgm:prSet>
      <dgm:spPr/>
    </dgm:pt>
  </dgm:ptLst>
  <dgm:cxnLst>
    <dgm:cxn modelId="{54A23705-506B-48DB-B6FC-DE2419F01A6D}" type="presOf" srcId="{75A22CDD-BFF6-4B2F-8C05-0A3862DB79B4}" destId="{8BED89F8-396C-455D-B4BA-319FD5B0EFE7}" srcOrd="0" destOrd="0" presId="urn:microsoft.com/office/officeart/2005/8/layout/chart3"/>
    <dgm:cxn modelId="{1243F016-7303-4BAD-B8E1-A2C86F408D81}" srcId="{75A22CDD-BFF6-4B2F-8C05-0A3862DB79B4}" destId="{5B6CCC55-0A07-4C7B-8287-9EAAEFB8AA19}" srcOrd="4" destOrd="0" parTransId="{F54DF2E5-BA8D-4AAC-A3D4-3534663E20FC}" sibTransId="{07C11CAE-EF03-4284-B394-37310EF00A8F}"/>
    <dgm:cxn modelId="{C2D2A81E-83C2-4A0C-90CE-B0A176870158}" srcId="{75A22CDD-BFF6-4B2F-8C05-0A3862DB79B4}" destId="{DA49AC15-D8C1-4803-A087-C749684D964D}" srcOrd="2" destOrd="0" parTransId="{C5B339FC-CC5F-4A48-AC17-A67EAAEE804D}" sibTransId="{84F418CB-ED53-4CE0-B9F3-38213BD439C6}"/>
    <dgm:cxn modelId="{52BD7829-BDDD-4D45-83EA-EE371C58651F}" srcId="{75A22CDD-BFF6-4B2F-8C05-0A3862DB79B4}" destId="{C19D3649-70F9-4FE4-90DD-7B124D1EB816}" srcOrd="3" destOrd="0" parTransId="{7B44E640-E419-4320-B6A3-9922F9C8533F}" sibTransId="{B0B73D47-F211-41DC-B6F9-7D48A7665E67}"/>
    <dgm:cxn modelId="{E4EE7C2D-665B-4A48-B07B-545D651E1D26}" type="presOf" srcId="{1089C541-00E9-47EC-911F-C7BF741B086F}" destId="{587A5BAA-8009-45BB-B8CC-E6080A2F48BC}" srcOrd="1" destOrd="0" presId="urn:microsoft.com/office/officeart/2005/8/layout/chart3"/>
    <dgm:cxn modelId="{496BF435-429F-43AD-9675-B8271F531E71}" type="presOf" srcId="{214FF3EA-7FCB-4ABA-9133-E85AE9418FFC}" destId="{5CEFDF24-5858-45C6-B894-FC1E64A9FC72}" srcOrd="1" destOrd="0" presId="urn:microsoft.com/office/officeart/2005/8/layout/chart3"/>
    <dgm:cxn modelId="{2C9EA565-31EF-475E-9FD6-72D2F4DB7648}" srcId="{75A22CDD-BFF6-4B2F-8C05-0A3862DB79B4}" destId="{CD9C6F7E-0597-492B-A0EC-E7E6A909715C}" srcOrd="6" destOrd="0" parTransId="{55E3E660-079D-4A0E-88C3-2C1B0D099727}" sibTransId="{F8F576EA-DFF9-4B81-8A67-D98F7ED4A289}"/>
    <dgm:cxn modelId="{A88A836C-7B55-433C-B11B-46D283BBAC5F}" type="presOf" srcId="{1089C541-00E9-47EC-911F-C7BF741B086F}" destId="{5A553367-ED35-4087-BFDF-2FFE2B1108CD}" srcOrd="0" destOrd="0" presId="urn:microsoft.com/office/officeart/2005/8/layout/chart3"/>
    <dgm:cxn modelId="{40118F6F-DF77-4D61-B630-9C241210DE2E}" type="presOf" srcId="{BB8E419C-3146-4E08-8561-FA2E68406CC5}" destId="{17108265-8E3D-4681-AA07-3A8CF4097DF7}" srcOrd="1" destOrd="0" presId="urn:microsoft.com/office/officeart/2005/8/layout/chart3"/>
    <dgm:cxn modelId="{410A3159-62FC-4F4A-A9E0-0FC9CBB0266E}" type="presOf" srcId="{DA49AC15-D8C1-4803-A087-C749684D964D}" destId="{824DCAD7-B142-45C0-8ED9-2F7145801274}" srcOrd="1" destOrd="0" presId="urn:microsoft.com/office/officeart/2005/8/layout/chart3"/>
    <dgm:cxn modelId="{12C5CE86-8063-419B-955B-72E9407A1DB4}" srcId="{75A22CDD-BFF6-4B2F-8C05-0A3862DB79B4}" destId="{BB8E419C-3146-4E08-8561-FA2E68406CC5}" srcOrd="0" destOrd="0" parTransId="{F8FAFC6C-254B-48A0-AD22-AA410ADF86D7}" sibTransId="{A7B31C20-4581-4C21-A2A1-F25A0716C44B}"/>
    <dgm:cxn modelId="{5FEE5388-CFBD-4770-9E00-1E41753EFDC4}" type="presOf" srcId="{CD9C6F7E-0597-492B-A0EC-E7E6A909715C}" destId="{88F3EA12-935E-4D58-AD0C-3760437AD23B}" srcOrd="1" destOrd="0" presId="urn:microsoft.com/office/officeart/2005/8/layout/chart3"/>
    <dgm:cxn modelId="{A7F7958B-FBF4-4075-A4C4-9DA9A0A0DE67}" srcId="{75A22CDD-BFF6-4B2F-8C05-0A3862DB79B4}" destId="{214FF3EA-7FCB-4ABA-9133-E85AE9418FFC}" srcOrd="1" destOrd="0" parTransId="{2E1A90B5-7659-47E9-81AB-1DDBF08BC79D}" sibTransId="{F380624E-D7BC-41FC-B391-68A55FD1C5EB}"/>
    <dgm:cxn modelId="{3520F28B-0856-44A6-B89C-C716CDCDF9AD}" type="presOf" srcId="{CD9C6F7E-0597-492B-A0EC-E7E6A909715C}" destId="{0AE854C4-317E-496D-86DB-BA5571F1F7FB}" srcOrd="0" destOrd="0" presId="urn:microsoft.com/office/officeart/2005/8/layout/chart3"/>
    <dgm:cxn modelId="{D5969FA7-CD12-4911-BA9F-856650E28C68}" type="presOf" srcId="{5B6CCC55-0A07-4C7B-8287-9EAAEFB8AA19}" destId="{CF12E25D-2349-46E3-8F61-9251FD8BD4A1}" srcOrd="1" destOrd="0" presId="urn:microsoft.com/office/officeart/2005/8/layout/chart3"/>
    <dgm:cxn modelId="{C6B065AB-5802-4120-ACAC-C320BD11D5DB}" type="presOf" srcId="{5B6CCC55-0A07-4C7B-8287-9EAAEFB8AA19}" destId="{04644F2F-DF50-4B2F-B4E9-34FB5EF5F6BA}" srcOrd="0" destOrd="0" presId="urn:microsoft.com/office/officeart/2005/8/layout/chart3"/>
    <dgm:cxn modelId="{0EEB6AD1-BC69-486E-A141-4F0DE22DFAFD}" type="presOf" srcId="{BB8E419C-3146-4E08-8561-FA2E68406CC5}" destId="{BEFCE568-5F64-415F-A976-06C0F7CEE98A}" srcOrd="0" destOrd="0" presId="urn:microsoft.com/office/officeart/2005/8/layout/chart3"/>
    <dgm:cxn modelId="{9595E2DD-712B-4AFB-B0DE-9F647B50B941}" type="presOf" srcId="{DA49AC15-D8C1-4803-A087-C749684D964D}" destId="{6C46C335-0148-47FC-ADDD-F53E1ED29FD1}" srcOrd="0" destOrd="0" presId="urn:microsoft.com/office/officeart/2005/8/layout/chart3"/>
    <dgm:cxn modelId="{B59CA6F7-844C-44BB-9229-7167168E3F48}" srcId="{75A22CDD-BFF6-4B2F-8C05-0A3862DB79B4}" destId="{1089C541-00E9-47EC-911F-C7BF741B086F}" srcOrd="5" destOrd="0" parTransId="{A698FFE8-25AF-4946-8C5C-F5A69080AF34}" sibTransId="{D85432EE-421B-408C-92FD-1F27A5D50E94}"/>
    <dgm:cxn modelId="{FE9C2BFB-7FBD-4349-B854-FD45E75FB473}" type="presOf" srcId="{C19D3649-70F9-4FE4-90DD-7B124D1EB816}" destId="{3C0EB3F2-CDCB-4572-A7AD-66AA6E6FD516}" srcOrd="0" destOrd="0" presId="urn:microsoft.com/office/officeart/2005/8/layout/chart3"/>
    <dgm:cxn modelId="{4B0840FC-2072-4044-AB08-2526CC214F46}" type="presOf" srcId="{C19D3649-70F9-4FE4-90DD-7B124D1EB816}" destId="{26B21FE5-AFE0-47C9-ACC5-C3E228695205}" srcOrd="1" destOrd="0" presId="urn:microsoft.com/office/officeart/2005/8/layout/chart3"/>
    <dgm:cxn modelId="{260EA2FE-BCF1-4D1E-BFCA-1FE1403FFFE2}" type="presOf" srcId="{214FF3EA-7FCB-4ABA-9133-E85AE9418FFC}" destId="{CEECF2EA-2853-4AF7-9A66-5B63FF327461}" srcOrd="0" destOrd="0" presId="urn:microsoft.com/office/officeart/2005/8/layout/chart3"/>
    <dgm:cxn modelId="{105D3B7D-D8BB-4255-ABDA-337C89A78EC8}" type="presParOf" srcId="{8BED89F8-396C-455D-B4BA-319FD5B0EFE7}" destId="{BEFCE568-5F64-415F-A976-06C0F7CEE98A}" srcOrd="0" destOrd="0" presId="urn:microsoft.com/office/officeart/2005/8/layout/chart3"/>
    <dgm:cxn modelId="{5132D057-2984-44D7-997E-B6988BD62FE8}" type="presParOf" srcId="{8BED89F8-396C-455D-B4BA-319FD5B0EFE7}" destId="{17108265-8E3D-4681-AA07-3A8CF4097DF7}" srcOrd="1" destOrd="0" presId="urn:microsoft.com/office/officeart/2005/8/layout/chart3"/>
    <dgm:cxn modelId="{B8F60E78-6F43-4764-9D62-0488370CEF83}" type="presParOf" srcId="{8BED89F8-396C-455D-B4BA-319FD5B0EFE7}" destId="{CEECF2EA-2853-4AF7-9A66-5B63FF327461}" srcOrd="2" destOrd="0" presId="urn:microsoft.com/office/officeart/2005/8/layout/chart3"/>
    <dgm:cxn modelId="{328255B7-E35C-48DD-A32C-C9AE7755ACAB}" type="presParOf" srcId="{8BED89F8-396C-455D-B4BA-319FD5B0EFE7}" destId="{5CEFDF24-5858-45C6-B894-FC1E64A9FC72}" srcOrd="3" destOrd="0" presId="urn:microsoft.com/office/officeart/2005/8/layout/chart3"/>
    <dgm:cxn modelId="{97F97D15-22FF-4388-A548-2E597EA28D86}" type="presParOf" srcId="{8BED89F8-396C-455D-B4BA-319FD5B0EFE7}" destId="{6C46C335-0148-47FC-ADDD-F53E1ED29FD1}" srcOrd="4" destOrd="0" presId="urn:microsoft.com/office/officeart/2005/8/layout/chart3"/>
    <dgm:cxn modelId="{F7024623-D7EF-4983-8F2C-F7F4D9497C34}" type="presParOf" srcId="{8BED89F8-396C-455D-B4BA-319FD5B0EFE7}" destId="{824DCAD7-B142-45C0-8ED9-2F7145801274}" srcOrd="5" destOrd="0" presId="urn:microsoft.com/office/officeart/2005/8/layout/chart3"/>
    <dgm:cxn modelId="{95DA75A1-3A53-44BF-BF89-D67B78BE14A0}" type="presParOf" srcId="{8BED89F8-396C-455D-B4BA-319FD5B0EFE7}" destId="{3C0EB3F2-CDCB-4572-A7AD-66AA6E6FD516}" srcOrd="6" destOrd="0" presId="urn:microsoft.com/office/officeart/2005/8/layout/chart3"/>
    <dgm:cxn modelId="{FFD88005-EBC4-4CCE-A9F2-C41279A69D0C}" type="presParOf" srcId="{8BED89F8-396C-455D-B4BA-319FD5B0EFE7}" destId="{26B21FE5-AFE0-47C9-ACC5-C3E228695205}" srcOrd="7" destOrd="0" presId="urn:microsoft.com/office/officeart/2005/8/layout/chart3"/>
    <dgm:cxn modelId="{2687143C-6650-42D1-8496-43FAAF13D140}" type="presParOf" srcId="{8BED89F8-396C-455D-B4BA-319FD5B0EFE7}" destId="{04644F2F-DF50-4B2F-B4E9-34FB5EF5F6BA}" srcOrd="8" destOrd="0" presId="urn:microsoft.com/office/officeart/2005/8/layout/chart3"/>
    <dgm:cxn modelId="{488951BF-22AF-4C8B-8119-571E4CFCE63D}" type="presParOf" srcId="{8BED89F8-396C-455D-B4BA-319FD5B0EFE7}" destId="{CF12E25D-2349-46E3-8F61-9251FD8BD4A1}" srcOrd="9" destOrd="0" presId="urn:microsoft.com/office/officeart/2005/8/layout/chart3"/>
    <dgm:cxn modelId="{815C368A-2D2D-42BF-A1C8-B43EECF04C70}" type="presParOf" srcId="{8BED89F8-396C-455D-B4BA-319FD5B0EFE7}" destId="{5A553367-ED35-4087-BFDF-2FFE2B1108CD}" srcOrd="10" destOrd="0" presId="urn:microsoft.com/office/officeart/2005/8/layout/chart3"/>
    <dgm:cxn modelId="{AA4C1947-0651-47B6-9088-41142796F027}" type="presParOf" srcId="{8BED89F8-396C-455D-B4BA-319FD5B0EFE7}" destId="{587A5BAA-8009-45BB-B8CC-E6080A2F48BC}" srcOrd="11" destOrd="0" presId="urn:microsoft.com/office/officeart/2005/8/layout/chart3"/>
    <dgm:cxn modelId="{605F9509-3AF3-4773-873E-2CCEE2917312}" type="presParOf" srcId="{8BED89F8-396C-455D-B4BA-319FD5B0EFE7}" destId="{0AE854C4-317E-496D-86DB-BA5571F1F7FB}" srcOrd="12" destOrd="0" presId="urn:microsoft.com/office/officeart/2005/8/layout/chart3"/>
    <dgm:cxn modelId="{DAFDFD5D-6E29-47E4-862E-5D8AAB41E7B3}" type="presParOf" srcId="{8BED89F8-396C-455D-B4BA-319FD5B0EFE7}" destId="{88F3EA12-935E-4D58-AD0C-3760437AD23B}" srcOrd="13" destOrd="0" presId="urn:microsoft.com/office/officeart/2005/8/layout/char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5A22CDD-BFF6-4B2F-8C05-0A3862DB79B4}" type="doc">
      <dgm:prSet loTypeId="urn:microsoft.com/office/officeart/2005/8/layout/chart3" loCatId="cycle" qsTypeId="urn:microsoft.com/office/officeart/2005/8/quickstyle/simple1" qsCatId="simple" csTypeId="urn:microsoft.com/office/officeart/2005/8/colors/colorful5" csCatId="colorful" phldr="1"/>
      <dgm:spPr/>
      <dgm:t>
        <a:bodyPr/>
        <a:lstStyle/>
        <a:p>
          <a:endParaRPr lang="en-IN"/>
        </a:p>
      </dgm:t>
    </dgm:pt>
    <dgm:pt modelId="{BB8E419C-3146-4E08-8561-FA2E68406CC5}">
      <dgm:prSet phldrT="[Text]"/>
      <dgm:spPr/>
      <dgm:t>
        <a:bodyPr/>
        <a:lstStyle/>
        <a:p>
          <a:r>
            <a:rPr lang="en-IN" b="1">
              <a:solidFill>
                <a:sysClr val="windowText" lastClr="000000"/>
              </a:solidFill>
              <a:latin typeface="Aharoni" panose="020B0604020202020204" pitchFamily="2" charset="-79"/>
              <a:cs typeface="Aharoni" panose="020B0604020202020204" pitchFamily="2" charset="-79"/>
            </a:rPr>
            <a:t>Lending</a:t>
          </a:r>
        </a:p>
      </dgm:t>
    </dgm:pt>
    <dgm:pt modelId="{F8FAFC6C-254B-48A0-AD22-AA410ADF86D7}" type="parTrans" cxnId="{12C5CE86-8063-419B-955B-72E9407A1DB4}">
      <dgm:prSet/>
      <dgm:spPr/>
      <dgm:t>
        <a:bodyPr/>
        <a:lstStyle/>
        <a:p>
          <a:endParaRPr lang="en-IN"/>
        </a:p>
      </dgm:t>
    </dgm:pt>
    <dgm:pt modelId="{A7B31C20-4581-4C21-A2A1-F25A0716C44B}" type="sibTrans" cxnId="{12C5CE86-8063-419B-955B-72E9407A1DB4}">
      <dgm:prSet/>
      <dgm:spPr/>
      <dgm:t>
        <a:bodyPr/>
        <a:lstStyle/>
        <a:p>
          <a:endParaRPr lang="en-IN"/>
        </a:p>
      </dgm:t>
    </dgm:pt>
    <dgm:pt modelId="{214FF3EA-7FCB-4ABA-9133-E85AE9418FFC}">
      <dgm:prSet/>
      <dgm:spPr/>
      <dgm:t>
        <a:bodyPr/>
        <a:lstStyle/>
        <a:p>
          <a:r>
            <a:rPr lang="en-IN" b="1">
              <a:solidFill>
                <a:sysClr val="windowText" lastClr="000000"/>
              </a:solidFill>
            </a:rPr>
            <a:t>Blockchain/ cryto</a:t>
          </a:r>
        </a:p>
      </dgm:t>
    </dgm:pt>
    <dgm:pt modelId="{2E1A90B5-7659-47E9-81AB-1DDBF08BC79D}" type="parTrans" cxnId="{A7F7958B-FBF4-4075-A4C4-9DA9A0A0DE67}">
      <dgm:prSet/>
      <dgm:spPr/>
      <dgm:t>
        <a:bodyPr/>
        <a:lstStyle/>
        <a:p>
          <a:endParaRPr lang="en-IN"/>
        </a:p>
      </dgm:t>
    </dgm:pt>
    <dgm:pt modelId="{F380624E-D7BC-41FC-B391-68A55FD1C5EB}" type="sibTrans" cxnId="{A7F7958B-FBF4-4075-A4C4-9DA9A0A0DE67}">
      <dgm:prSet/>
      <dgm:spPr/>
      <dgm:t>
        <a:bodyPr/>
        <a:lstStyle/>
        <a:p>
          <a:endParaRPr lang="en-IN"/>
        </a:p>
      </dgm:t>
    </dgm:pt>
    <dgm:pt modelId="{DA49AC15-D8C1-4803-A087-C749684D964D}">
      <dgm:prSet/>
      <dgm:spPr/>
      <dgm:t>
        <a:bodyPr/>
        <a:lstStyle/>
        <a:p>
          <a:r>
            <a:rPr lang="en-IN" b="1">
              <a:solidFill>
                <a:sysClr val="windowText" lastClr="000000"/>
              </a:solidFill>
            </a:rPr>
            <a:t>RegTech</a:t>
          </a:r>
        </a:p>
      </dgm:t>
    </dgm:pt>
    <dgm:pt modelId="{C5B339FC-CC5F-4A48-AC17-A67EAAEE804D}" type="parTrans" cxnId="{C2D2A81E-83C2-4A0C-90CE-B0A176870158}">
      <dgm:prSet/>
      <dgm:spPr/>
      <dgm:t>
        <a:bodyPr/>
        <a:lstStyle/>
        <a:p>
          <a:endParaRPr lang="en-IN"/>
        </a:p>
      </dgm:t>
    </dgm:pt>
    <dgm:pt modelId="{84F418CB-ED53-4CE0-B9F3-38213BD439C6}" type="sibTrans" cxnId="{C2D2A81E-83C2-4A0C-90CE-B0A176870158}">
      <dgm:prSet/>
      <dgm:spPr/>
      <dgm:t>
        <a:bodyPr/>
        <a:lstStyle/>
        <a:p>
          <a:endParaRPr lang="en-IN"/>
        </a:p>
      </dgm:t>
    </dgm:pt>
    <dgm:pt modelId="{C19D3649-70F9-4FE4-90DD-7B124D1EB816}">
      <dgm:prSet/>
      <dgm:spPr/>
      <dgm:t>
        <a:bodyPr/>
        <a:lstStyle/>
        <a:p>
          <a:r>
            <a:rPr lang="en-IN" b="1">
              <a:solidFill>
                <a:sysClr val="windowText" lastClr="000000"/>
              </a:solidFill>
            </a:rPr>
            <a:t>Payments/Billing</a:t>
          </a:r>
        </a:p>
      </dgm:t>
    </dgm:pt>
    <dgm:pt modelId="{7B44E640-E419-4320-B6A3-9922F9C8533F}" type="parTrans" cxnId="{52BD7829-BDDD-4D45-83EA-EE371C58651F}">
      <dgm:prSet/>
      <dgm:spPr/>
      <dgm:t>
        <a:bodyPr/>
        <a:lstStyle/>
        <a:p>
          <a:endParaRPr lang="en-IN"/>
        </a:p>
      </dgm:t>
    </dgm:pt>
    <dgm:pt modelId="{B0B73D47-F211-41DC-B6F9-7D48A7665E67}" type="sibTrans" cxnId="{52BD7829-BDDD-4D45-83EA-EE371C58651F}">
      <dgm:prSet/>
      <dgm:spPr/>
      <dgm:t>
        <a:bodyPr/>
        <a:lstStyle/>
        <a:p>
          <a:endParaRPr lang="en-IN"/>
        </a:p>
      </dgm:t>
    </dgm:pt>
    <dgm:pt modelId="{1089C541-00E9-47EC-911F-C7BF741B086F}">
      <dgm:prSet/>
      <dgm:spPr/>
      <dgm:t>
        <a:bodyPr/>
        <a:lstStyle/>
        <a:p>
          <a:r>
            <a:rPr lang="en-IN" b="1">
              <a:solidFill>
                <a:sysClr val="windowText" lastClr="000000"/>
              </a:solidFill>
            </a:rPr>
            <a:t>Capital Markets</a:t>
          </a:r>
        </a:p>
      </dgm:t>
    </dgm:pt>
    <dgm:pt modelId="{A698FFE8-25AF-4946-8C5C-F5A69080AF34}" type="parTrans" cxnId="{B59CA6F7-844C-44BB-9229-7167168E3F48}">
      <dgm:prSet/>
      <dgm:spPr/>
      <dgm:t>
        <a:bodyPr/>
        <a:lstStyle/>
        <a:p>
          <a:endParaRPr lang="en-IN"/>
        </a:p>
      </dgm:t>
    </dgm:pt>
    <dgm:pt modelId="{D85432EE-421B-408C-92FD-1F27A5D50E94}" type="sibTrans" cxnId="{B59CA6F7-844C-44BB-9229-7167168E3F48}">
      <dgm:prSet/>
      <dgm:spPr/>
      <dgm:t>
        <a:bodyPr/>
        <a:lstStyle/>
        <a:p>
          <a:endParaRPr lang="en-IN"/>
        </a:p>
      </dgm:t>
    </dgm:pt>
    <dgm:pt modelId="{CD9C6F7E-0597-492B-A0EC-E7E6A909715C}">
      <dgm:prSet/>
      <dgm:spPr/>
      <dgm:t>
        <a:bodyPr/>
        <a:lstStyle/>
        <a:p>
          <a:r>
            <a:rPr lang="en-IN" b="1">
              <a:solidFill>
                <a:sysClr val="windowText" lastClr="000000"/>
              </a:solidFill>
            </a:rPr>
            <a:t>Wealth Management</a:t>
          </a:r>
        </a:p>
      </dgm:t>
    </dgm:pt>
    <dgm:pt modelId="{55E3E660-079D-4A0E-88C3-2C1B0D099727}" type="parTrans" cxnId="{2C9EA565-31EF-475E-9FD6-72D2F4DB7648}">
      <dgm:prSet/>
      <dgm:spPr/>
      <dgm:t>
        <a:bodyPr/>
        <a:lstStyle/>
        <a:p>
          <a:endParaRPr lang="en-IN"/>
        </a:p>
      </dgm:t>
    </dgm:pt>
    <dgm:pt modelId="{F8F576EA-DFF9-4B81-8A67-D98F7ED4A289}" type="sibTrans" cxnId="{2C9EA565-31EF-475E-9FD6-72D2F4DB7648}">
      <dgm:prSet/>
      <dgm:spPr/>
      <dgm:t>
        <a:bodyPr/>
        <a:lstStyle/>
        <a:p>
          <a:endParaRPr lang="en-IN"/>
        </a:p>
      </dgm:t>
    </dgm:pt>
    <dgm:pt modelId="{5B6CCC55-0A07-4C7B-8287-9EAAEFB8AA19}">
      <dgm:prSet/>
      <dgm:spPr/>
      <dgm:t>
        <a:bodyPr/>
        <a:lstStyle/>
        <a:p>
          <a:r>
            <a:rPr lang="en-IN" b="1">
              <a:solidFill>
                <a:sysClr val="windowText" lastClr="000000"/>
              </a:solidFill>
            </a:rPr>
            <a:t>Insurance</a:t>
          </a:r>
        </a:p>
      </dgm:t>
    </dgm:pt>
    <dgm:pt modelId="{F54DF2E5-BA8D-4AAC-A3D4-3534663E20FC}" type="parTrans" cxnId="{1243F016-7303-4BAD-B8E1-A2C86F408D81}">
      <dgm:prSet/>
      <dgm:spPr/>
      <dgm:t>
        <a:bodyPr/>
        <a:lstStyle/>
        <a:p>
          <a:endParaRPr lang="en-IN"/>
        </a:p>
      </dgm:t>
    </dgm:pt>
    <dgm:pt modelId="{07C11CAE-EF03-4284-B394-37310EF00A8F}" type="sibTrans" cxnId="{1243F016-7303-4BAD-B8E1-A2C86F408D81}">
      <dgm:prSet/>
      <dgm:spPr/>
      <dgm:t>
        <a:bodyPr/>
        <a:lstStyle/>
        <a:p>
          <a:endParaRPr lang="en-IN"/>
        </a:p>
      </dgm:t>
    </dgm:pt>
    <dgm:pt modelId="{8BED89F8-396C-455D-B4BA-319FD5B0EFE7}" type="pres">
      <dgm:prSet presAssocID="{75A22CDD-BFF6-4B2F-8C05-0A3862DB79B4}" presName="compositeShape" presStyleCnt="0">
        <dgm:presLayoutVars>
          <dgm:chMax val="7"/>
          <dgm:dir/>
          <dgm:resizeHandles val="exact"/>
        </dgm:presLayoutVars>
      </dgm:prSet>
      <dgm:spPr/>
    </dgm:pt>
    <dgm:pt modelId="{BEFCE568-5F64-415F-A976-06C0F7CEE98A}" type="pres">
      <dgm:prSet presAssocID="{75A22CDD-BFF6-4B2F-8C05-0A3862DB79B4}" presName="wedge1" presStyleLbl="node1" presStyleIdx="0" presStyleCnt="7" custLinFactNeighborX="-2834" custLinFactNeighborY="5196"/>
      <dgm:spPr/>
    </dgm:pt>
    <dgm:pt modelId="{17108265-8E3D-4681-AA07-3A8CF4097DF7}" type="pres">
      <dgm:prSet presAssocID="{75A22CDD-BFF6-4B2F-8C05-0A3862DB79B4}" presName="wedge1Tx" presStyleLbl="node1" presStyleIdx="0" presStyleCnt="7">
        <dgm:presLayoutVars>
          <dgm:chMax val="0"/>
          <dgm:chPref val="0"/>
          <dgm:bulletEnabled val="1"/>
        </dgm:presLayoutVars>
      </dgm:prSet>
      <dgm:spPr/>
    </dgm:pt>
    <dgm:pt modelId="{CEECF2EA-2853-4AF7-9A66-5B63FF327461}" type="pres">
      <dgm:prSet presAssocID="{75A22CDD-BFF6-4B2F-8C05-0A3862DB79B4}" presName="wedge2" presStyleLbl="node1" presStyleIdx="1" presStyleCnt="7"/>
      <dgm:spPr/>
    </dgm:pt>
    <dgm:pt modelId="{5CEFDF24-5858-45C6-B894-FC1E64A9FC72}" type="pres">
      <dgm:prSet presAssocID="{75A22CDD-BFF6-4B2F-8C05-0A3862DB79B4}" presName="wedge2Tx" presStyleLbl="node1" presStyleIdx="1" presStyleCnt="7">
        <dgm:presLayoutVars>
          <dgm:chMax val="0"/>
          <dgm:chPref val="0"/>
          <dgm:bulletEnabled val="1"/>
        </dgm:presLayoutVars>
      </dgm:prSet>
      <dgm:spPr/>
    </dgm:pt>
    <dgm:pt modelId="{6C46C335-0148-47FC-ADDD-F53E1ED29FD1}" type="pres">
      <dgm:prSet presAssocID="{75A22CDD-BFF6-4B2F-8C05-0A3862DB79B4}" presName="wedge3" presStyleLbl="node1" presStyleIdx="2" presStyleCnt="7"/>
      <dgm:spPr/>
    </dgm:pt>
    <dgm:pt modelId="{824DCAD7-B142-45C0-8ED9-2F7145801274}" type="pres">
      <dgm:prSet presAssocID="{75A22CDD-BFF6-4B2F-8C05-0A3862DB79B4}" presName="wedge3Tx" presStyleLbl="node1" presStyleIdx="2" presStyleCnt="7">
        <dgm:presLayoutVars>
          <dgm:chMax val="0"/>
          <dgm:chPref val="0"/>
          <dgm:bulletEnabled val="1"/>
        </dgm:presLayoutVars>
      </dgm:prSet>
      <dgm:spPr/>
    </dgm:pt>
    <dgm:pt modelId="{3C0EB3F2-CDCB-4572-A7AD-66AA6E6FD516}" type="pres">
      <dgm:prSet presAssocID="{75A22CDD-BFF6-4B2F-8C05-0A3862DB79B4}" presName="wedge4" presStyleLbl="node1" presStyleIdx="3" presStyleCnt="7" custLinFactNeighborX="-236" custLinFactNeighborY="10865"/>
      <dgm:spPr/>
    </dgm:pt>
    <dgm:pt modelId="{26B21FE5-AFE0-47C9-ACC5-C3E228695205}" type="pres">
      <dgm:prSet presAssocID="{75A22CDD-BFF6-4B2F-8C05-0A3862DB79B4}" presName="wedge4Tx" presStyleLbl="node1" presStyleIdx="3" presStyleCnt="7">
        <dgm:presLayoutVars>
          <dgm:chMax val="0"/>
          <dgm:chPref val="0"/>
          <dgm:bulletEnabled val="1"/>
        </dgm:presLayoutVars>
      </dgm:prSet>
      <dgm:spPr/>
    </dgm:pt>
    <dgm:pt modelId="{04644F2F-DF50-4B2F-B4E9-34FB5EF5F6BA}" type="pres">
      <dgm:prSet presAssocID="{75A22CDD-BFF6-4B2F-8C05-0A3862DB79B4}" presName="wedge5" presStyleLbl="node1" presStyleIdx="4" presStyleCnt="7"/>
      <dgm:spPr/>
    </dgm:pt>
    <dgm:pt modelId="{CF12E25D-2349-46E3-8F61-9251FD8BD4A1}" type="pres">
      <dgm:prSet presAssocID="{75A22CDD-BFF6-4B2F-8C05-0A3862DB79B4}" presName="wedge5Tx" presStyleLbl="node1" presStyleIdx="4" presStyleCnt="7">
        <dgm:presLayoutVars>
          <dgm:chMax val="0"/>
          <dgm:chPref val="0"/>
          <dgm:bulletEnabled val="1"/>
        </dgm:presLayoutVars>
      </dgm:prSet>
      <dgm:spPr/>
    </dgm:pt>
    <dgm:pt modelId="{5A553367-ED35-4087-BFDF-2FFE2B1108CD}" type="pres">
      <dgm:prSet presAssocID="{75A22CDD-BFF6-4B2F-8C05-0A3862DB79B4}" presName="wedge6" presStyleLbl="node1" presStyleIdx="5" presStyleCnt="7"/>
      <dgm:spPr/>
    </dgm:pt>
    <dgm:pt modelId="{587A5BAA-8009-45BB-B8CC-E6080A2F48BC}" type="pres">
      <dgm:prSet presAssocID="{75A22CDD-BFF6-4B2F-8C05-0A3862DB79B4}" presName="wedge6Tx" presStyleLbl="node1" presStyleIdx="5" presStyleCnt="7">
        <dgm:presLayoutVars>
          <dgm:chMax val="0"/>
          <dgm:chPref val="0"/>
          <dgm:bulletEnabled val="1"/>
        </dgm:presLayoutVars>
      </dgm:prSet>
      <dgm:spPr/>
    </dgm:pt>
    <dgm:pt modelId="{0AE854C4-317E-496D-86DB-BA5571F1F7FB}" type="pres">
      <dgm:prSet presAssocID="{75A22CDD-BFF6-4B2F-8C05-0A3862DB79B4}" presName="wedge7" presStyleLbl="node1" presStyleIdx="6" presStyleCnt="7"/>
      <dgm:spPr/>
    </dgm:pt>
    <dgm:pt modelId="{88F3EA12-935E-4D58-AD0C-3760437AD23B}" type="pres">
      <dgm:prSet presAssocID="{75A22CDD-BFF6-4B2F-8C05-0A3862DB79B4}" presName="wedge7Tx" presStyleLbl="node1" presStyleIdx="6" presStyleCnt="7">
        <dgm:presLayoutVars>
          <dgm:chMax val="0"/>
          <dgm:chPref val="0"/>
          <dgm:bulletEnabled val="1"/>
        </dgm:presLayoutVars>
      </dgm:prSet>
      <dgm:spPr/>
    </dgm:pt>
  </dgm:ptLst>
  <dgm:cxnLst>
    <dgm:cxn modelId="{54A23705-506B-48DB-B6FC-DE2419F01A6D}" type="presOf" srcId="{75A22CDD-BFF6-4B2F-8C05-0A3862DB79B4}" destId="{8BED89F8-396C-455D-B4BA-319FD5B0EFE7}" srcOrd="0" destOrd="0" presId="urn:microsoft.com/office/officeart/2005/8/layout/chart3"/>
    <dgm:cxn modelId="{1243F016-7303-4BAD-B8E1-A2C86F408D81}" srcId="{75A22CDD-BFF6-4B2F-8C05-0A3862DB79B4}" destId="{5B6CCC55-0A07-4C7B-8287-9EAAEFB8AA19}" srcOrd="4" destOrd="0" parTransId="{F54DF2E5-BA8D-4AAC-A3D4-3534663E20FC}" sibTransId="{07C11CAE-EF03-4284-B394-37310EF00A8F}"/>
    <dgm:cxn modelId="{C2D2A81E-83C2-4A0C-90CE-B0A176870158}" srcId="{75A22CDD-BFF6-4B2F-8C05-0A3862DB79B4}" destId="{DA49AC15-D8C1-4803-A087-C749684D964D}" srcOrd="2" destOrd="0" parTransId="{C5B339FC-CC5F-4A48-AC17-A67EAAEE804D}" sibTransId="{84F418CB-ED53-4CE0-B9F3-38213BD439C6}"/>
    <dgm:cxn modelId="{52BD7829-BDDD-4D45-83EA-EE371C58651F}" srcId="{75A22CDD-BFF6-4B2F-8C05-0A3862DB79B4}" destId="{C19D3649-70F9-4FE4-90DD-7B124D1EB816}" srcOrd="3" destOrd="0" parTransId="{7B44E640-E419-4320-B6A3-9922F9C8533F}" sibTransId="{B0B73D47-F211-41DC-B6F9-7D48A7665E67}"/>
    <dgm:cxn modelId="{E4EE7C2D-665B-4A48-B07B-545D651E1D26}" type="presOf" srcId="{1089C541-00E9-47EC-911F-C7BF741B086F}" destId="{587A5BAA-8009-45BB-B8CC-E6080A2F48BC}" srcOrd="1" destOrd="0" presId="urn:microsoft.com/office/officeart/2005/8/layout/chart3"/>
    <dgm:cxn modelId="{496BF435-429F-43AD-9675-B8271F531E71}" type="presOf" srcId="{214FF3EA-7FCB-4ABA-9133-E85AE9418FFC}" destId="{5CEFDF24-5858-45C6-B894-FC1E64A9FC72}" srcOrd="1" destOrd="0" presId="urn:microsoft.com/office/officeart/2005/8/layout/chart3"/>
    <dgm:cxn modelId="{2C9EA565-31EF-475E-9FD6-72D2F4DB7648}" srcId="{75A22CDD-BFF6-4B2F-8C05-0A3862DB79B4}" destId="{CD9C6F7E-0597-492B-A0EC-E7E6A909715C}" srcOrd="6" destOrd="0" parTransId="{55E3E660-079D-4A0E-88C3-2C1B0D099727}" sibTransId="{F8F576EA-DFF9-4B81-8A67-D98F7ED4A289}"/>
    <dgm:cxn modelId="{A88A836C-7B55-433C-B11B-46D283BBAC5F}" type="presOf" srcId="{1089C541-00E9-47EC-911F-C7BF741B086F}" destId="{5A553367-ED35-4087-BFDF-2FFE2B1108CD}" srcOrd="0" destOrd="0" presId="urn:microsoft.com/office/officeart/2005/8/layout/chart3"/>
    <dgm:cxn modelId="{40118F6F-DF77-4D61-B630-9C241210DE2E}" type="presOf" srcId="{BB8E419C-3146-4E08-8561-FA2E68406CC5}" destId="{17108265-8E3D-4681-AA07-3A8CF4097DF7}" srcOrd="1" destOrd="0" presId="urn:microsoft.com/office/officeart/2005/8/layout/chart3"/>
    <dgm:cxn modelId="{410A3159-62FC-4F4A-A9E0-0FC9CBB0266E}" type="presOf" srcId="{DA49AC15-D8C1-4803-A087-C749684D964D}" destId="{824DCAD7-B142-45C0-8ED9-2F7145801274}" srcOrd="1" destOrd="0" presId="urn:microsoft.com/office/officeart/2005/8/layout/chart3"/>
    <dgm:cxn modelId="{12C5CE86-8063-419B-955B-72E9407A1DB4}" srcId="{75A22CDD-BFF6-4B2F-8C05-0A3862DB79B4}" destId="{BB8E419C-3146-4E08-8561-FA2E68406CC5}" srcOrd="0" destOrd="0" parTransId="{F8FAFC6C-254B-48A0-AD22-AA410ADF86D7}" sibTransId="{A7B31C20-4581-4C21-A2A1-F25A0716C44B}"/>
    <dgm:cxn modelId="{5FEE5388-CFBD-4770-9E00-1E41753EFDC4}" type="presOf" srcId="{CD9C6F7E-0597-492B-A0EC-E7E6A909715C}" destId="{88F3EA12-935E-4D58-AD0C-3760437AD23B}" srcOrd="1" destOrd="0" presId="urn:microsoft.com/office/officeart/2005/8/layout/chart3"/>
    <dgm:cxn modelId="{A7F7958B-FBF4-4075-A4C4-9DA9A0A0DE67}" srcId="{75A22CDD-BFF6-4B2F-8C05-0A3862DB79B4}" destId="{214FF3EA-7FCB-4ABA-9133-E85AE9418FFC}" srcOrd="1" destOrd="0" parTransId="{2E1A90B5-7659-47E9-81AB-1DDBF08BC79D}" sibTransId="{F380624E-D7BC-41FC-B391-68A55FD1C5EB}"/>
    <dgm:cxn modelId="{3520F28B-0856-44A6-B89C-C716CDCDF9AD}" type="presOf" srcId="{CD9C6F7E-0597-492B-A0EC-E7E6A909715C}" destId="{0AE854C4-317E-496D-86DB-BA5571F1F7FB}" srcOrd="0" destOrd="0" presId="urn:microsoft.com/office/officeart/2005/8/layout/chart3"/>
    <dgm:cxn modelId="{D5969FA7-CD12-4911-BA9F-856650E28C68}" type="presOf" srcId="{5B6CCC55-0A07-4C7B-8287-9EAAEFB8AA19}" destId="{CF12E25D-2349-46E3-8F61-9251FD8BD4A1}" srcOrd="1" destOrd="0" presId="urn:microsoft.com/office/officeart/2005/8/layout/chart3"/>
    <dgm:cxn modelId="{C6B065AB-5802-4120-ACAC-C320BD11D5DB}" type="presOf" srcId="{5B6CCC55-0A07-4C7B-8287-9EAAEFB8AA19}" destId="{04644F2F-DF50-4B2F-B4E9-34FB5EF5F6BA}" srcOrd="0" destOrd="0" presId="urn:microsoft.com/office/officeart/2005/8/layout/chart3"/>
    <dgm:cxn modelId="{0EEB6AD1-BC69-486E-A141-4F0DE22DFAFD}" type="presOf" srcId="{BB8E419C-3146-4E08-8561-FA2E68406CC5}" destId="{BEFCE568-5F64-415F-A976-06C0F7CEE98A}" srcOrd="0" destOrd="0" presId="urn:microsoft.com/office/officeart/2005/8/layout/chart3"/>
    <dgm:cxn modelId="{9595E2DD-712B-4AFB-B0DE-9F647B50B941}" type="presOf" srcId="{DA49AC15-D8C1-4803-A087-C749684D964D}" destId="{6C46C335-0148-47FC-ADDD-F53E1ED29FD1}" srcOrd="0" destOrd="0" presId="urn:microsoft.com/office/officeart/2005/8/layout/chart3"/>
    <dgm:cxn modelId="{B59CA6F7-844C-44BB-9229-7167168E3F48}" srcId="{75A22CDD-BFF6-4B2F-8C05-0A3862DB79B4}" destId="{1089C541-00E9-47EC-911F-C7BF741B086F}" srcOrd="5" destOrd="0" parTransId="{A698FFE8-25AF-4946-8C5C-F5A69080AF34}" sibTransId="{D85432EE-421B-408C-92FD-1F27A5D50E94}"/>
    <dgm:cxn modelId="{FE9C2BFB-7FBD-4349-B854-FD45E75FB473}" type="presOf" srcId="{C19D3649-70F9-4FE4-90DD-7B124D1EB816}" destId="{3C0EB3F2-CDCB-4572-A7AD-66AA6E6FD516}" srcOrd="0" destOrd="0" presId="urn:microsoft.com/office/officeart/2005/8/layout/chart3"/>
    <dgm:cxn modelId="{4B0840FC-2072-4044-AB08-2526CC214F46}" type="presOf" srcId="{C19D3649-70F9-4FE4-90DD-7B124D1EB816}" destId="{26B21FE5-AFE0-47C9-ACC5-C3E228695205}" srcOrd="1" destOrd="0" presId="urn:microsoft.com/office/officeart/2005/8/layout/chart3"/>
    <dgm:cxn modelId="{260EA2FE-BCF1-4D1E-BFCA-1FE1403FFFE2}" type="presOf" srcId="{214FF3EA-7FCB-4ABA-9133-E85AE9418FFC}" destId="{CEECF2EA-2853-4AF7-9A66-5B63FF327461}" srcOrd="0" destOrd="0" presId="urn:microsoft.com/office/officeart/2005/8/layout/chart3"/>
    <dgm:cxn modelId="{105D3B7D-D8BB-4255-ABDA-337C89A78EC8}" type="presParOf" srcId="{8BED89F8-396C-455D-B4BA-319FD5B0EFE7}" destId="{BEFCE568-5F64-415F-A976-06C0F7CEE98A}" srcOrd="0" destOrd="0" presId="urn:microsoft.com/office/officeart/2005/8/layout/chart3"/>
    <dgm:cxn modelId="{5132D057-2984-44D7-997E-B6988BD62FE8}" type="presParOf" srcId="{8BED89F8-396C-455D-B4BA-319FD5B0EFE7}" destId="{17108265-8E3D-4681-AA07-3A8CF4097DF7}" srcOrd="1" destOrd="0" presId="urn:microsoft.com/office/officeart/2005/8/layout/chart3"/>
    <dgm:cxn modelId="{B8F60E78-6F43-4764-9D62-0488370CEF83}" type="presParOf" srcId="{8BED89F8-396C-455D-B4BA-319FD5B0EFE7}" destId="{CEECF2EA-2853-4AF7-9A66-5B63FF327461}" srcOrd="2" destOrd="0" presId="urn:microsoft.com/office/officeart/2005/8/layout/chart3"/>
    <dgm:cxn modelId="{328255B7-E35C-48DD-A32C-C9AE7755ACAB}" type="presParOf" srcId="{8BED89F8-396C-455D-B4BA-319FD5B0EFE7}" destId="{5CEFDF24-5858-45C6-B894-FC1E64A9FC72}" srcOrd="3" destOrd="0" presId="urn:microsoft.com/office/officeart/2005/8/layout/chart3"/>
    <dgm:cxn modelId="{97F97D15-22FF-4388-A548-2E597EA28D86}" type="presParOf" srcId="{8BED89F8-396C-455D-B4BA-319FD5B0EFE7}" destId="{6C46C335-0148-47FC-ADDD-F53E1ED29FD1}" srcOrd="4" destOrd="0" presId="urn:microsoft.com/office/officeart/2005/8/layout/chart3"/>
    <dgm:cxn modelId="{F7024623-D7EF-4983-8F2C-F7F4D9497C34}" type="presParOf" srcId="{8BED89F8-396C-455D-B4BA-319FD5B0EFE7}" destId="{824DCAD7-B142-45C0-8ED9-2F7145801274}" srcOrd="5" destOrd="0" presId="urn:microsoft.com/office/officeart/2005/8/layout/chart3"/>
    <dgm:cxn modelId="{95DA75A1-3A53-44BF-BF89-D67B78BE14A0}" type="presParOf" srcId="{8BED89F8-396C-455D-B4BA-319FD5B0EFE7}" destId="{3C0EB3F2-CDCB-4572-A7AD-66AA6E6FD516}" srcOrd="6" destOrd="0" presId="urn:microsoft.com/office/officeart/2005/8/layout/chart3"/>
    <dgm:cxn modelId="{FFD88005-EBC4-4CCE-A9F2-C41279A69D0C}" type="presParOf" srcId="{8BED89F8-396C-455D-B4BA-319FD5B0EFE7}" destId="{26B21FE5-AFE0-47C9-ACC5-C3E228695205}" srcOrd="7" destOrd="0" presId="urn:microsoft.com/office/officeart/2005/8/layout/chart3"/>
    <dgm:cxn modelId="{2687143C-6650-42D1-8496-43FAAF13D140}" type="presParOf" srcId="{8BED89F8-396C-455D-B4BA-319FD5B0EFE7}" destId="{04644F2F-DF50-4B2F-B4E9-34FB5EF5F6BA}" srcOrd="8" destOrd="0" presId="urn:microsoft.com/office/officeart/2005/8/layout/chart3"/>
    <dgm:cxn modelId="{488951BF-22AF-4C8B-8119-571E4CFCE63D}" type="presParOf" srcId="{8BED89F8-396C-455D-B4BA-319FD5B0EFE7}" destId="{CF12E25D-2349-46E3-8F61-9251FD8BD4A1}" srcOrd="9" destOrd="0" presId="urn:microsoft.com/office/officeart/2005/8/layout/chart3"/>
    <dgm:cxn modelId="{815C368A-2D2D-42BF-A1C8-B43EECF04C70}" type="presParOf" srcId="{8BED89F8-396C-455D-B4BA-319FD5B0EFE7}" destId="{5A553367-ED35-4087-BFDF-2FFE2B1108CD}" srcOrd="10" destOrd="0" presId="urn:microsoft.com/office/officeart/2005/8/layout/chart3"/>
    <dgm:cxn modelId="{AA4C1947-0651-47B6-9088-41142796F027}" type="presParOf" srcId="{8BED89F8-396C-455D-B4BA-319FD5B0EFE7}" destId="{587A5BAA-8009-45BB-B8CC-E6080A2F48BC}" srcOrd="11" destOrd="0" presId="urn:microsoft.com/office/officeart/2005/8/layout/chart3"/>
    <dgm:cxn modelId="{605F9509-3AF3-4773-873E-2CCEE2917312}" type="presParOf" srcId="{8BED89F8-396C-455D-B4BA-319FD5B0EFE7}" destId="{0AE854C4-317E-496D-86DB-BA5571F1F7FB}" srcOrd="12" destOrd="0" presId="urn:microsoft.com/office/officeart/2005/8/layout/chart3"/>
    <dgm:cxn modelId="{DAFDFD5D-6E29-47E4-862E-5D8AAB41E7B3}" type="presParOf" srcId="{8BED89F8-396C-455D-B4BA-319FD5B0EFE7}" destId="{88F3EA12-935E-4D58-AD0C-3760437AD23B}" srcOrd="13" destOrd="0" presId="urn:microsoft.com/office/officeart/2005/8/layout/char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E0DB48F-802E-4A34-9A5F-CE517CFB1CB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B64928DC-0E65-48AA-909F-B000509A3BDB}">
      <dgm:prSet/>
      <dgm:spPr/>
      <dgm:t>
        <a:bodyPr/>
        <a:lstStyle/>
        <a:p>
          <a:r>
            <a:rPr lang="en-US"/>
            <a:t>Open banking is the practice of sharing financial information electronically, securely using application programming interfaces (APIs).</a:t>
          </a:r>
        </a:p>
      </dgm:t>
    </dgm:pt>
    <dgm:pt modelId="{9E7B6D2B-D98F-4BAE-9BCB-911440F9F491}" type="parTrans" cxnId="{70E2E3FD-A03B-4EF6-BE1D-40A0B50A12EF}">
      <dgm:prSet/>
      <dgm:spPr/>
      <dgm:t>
        <a:bodyPr/>
        <a:lstStyle/>
        <a:p>
          <a:endParaRPr lang="en-US"/>
        </a:p>
      </dgm:t>
    </dgm:pt>
    <dgm:pt modelId="{372D42BD-A59D-42F2-90A7-78F4128D8293}" type="sibTrans" cxnId="{70E2E3FD-A03B-4EF6-BE1D-40A0B50A12EF}">
      <dgm:prSet/>
      <dgm:spPr/>
      <dgm:t>
        <a:bodyPr/>
        <a:lstStyle/>
        <a:p>
          <a:endParaRPr lang="en-US"/>
        </a:p>
      </dgm:t>
    </dgm:pt>
    <dgm:pt modelId="{28F46488-B971-4B5F-B7C3-A5D6F521A75A}">
      <dgm:prSet/>
      <dgm:spPr/>
      <dgm:t>
        <a:bodyPr/>
        <a:lstStyle/>
        <a:p>
          <a:r>
            <a:rPr lang="en-US"/>
            <a:t>Open Banking API that would mean that bank would expose information to the API, which can be accessed through specific functions.</a:t>
          </a:r>
        </a:p>
      </dgm:t>
    </dgm:pt>
    <dgm:pt modelId="{F5CCA804-4EAC-4696-800F-25A4E50E93A8}" type="parTrans" cxnId="{BF6C806C-855F-4ED5-BA1B-BEAD547C1743}">
      <dgm:prSet/>
      <dgm:spPr/>
      <dgm:t>
        <a:bodyPr/>
        <a:lstStyle/>
        <a:p>
          <a:endParaRPr lang="en-US"/>
        </a:p>
      </dgm:t>
    </dgm:pt>
    <dgm:pt modelId="{2E62B0ED-0CF3-46CA-82D9-BFE86FEB5F4F}" type="sibTrans" cxnId="{BF6C806C-855F-4ED5-BA1B-BEAD547C1743}">
      <dgm:prSet/>
      <dgm:spPr/>
      <dgm:t>
        <a:bodyPr/>
        <a:lstStyle/>
        <a:p>
          <a:endParaRPr lang="en-US"/>
        </a:p>
      </dgm:t>
    </dgm:pt>
    <dgm:pt modelId="{7E620FFA-347F-42E6-AC6C-E2914F8DD3BD}">
      <dgm:prSet/>
      <dgm:spPr/>
      <dgm:t>
        <a:bodyPr/>
        <a:lstStyle/>
        <a:p>
          <a:r>
            <a:rPr lang="en-US"/>
            <a:t>Users will be able to get a better deal.</a:t>
          </a:r>
        </a:p>
      </dgm:t>
    </dgm:pt>
    <dgm:pt modelId="{E2F2858D-BDD8-4914-A4EC-699C2D9DC79D}" type="parTrans" cxnId="{9969D66A-C802-4E60-B45F-D814DAEC0332}">
      <dgm:prSet/>
      <dgm:spPr/>
      <dgm:t>
        <a:bodyPr/>
        <a:lstStyle/>
        <a:p>
          <a:endParaRPr lang="en-US"/>
        </a:p>
      </dgm:t>
    </dgm:pt>
    <dgm:pt modelId="{01479948-A58A-4116-B687-2CD36DB7E5B0}" type="sibTrans" cxnId="{9969D66A-C802-4E60-B45F-D814DAEC0332}">
      <dgm:prSet/>
      <dgm:spPr/>
      <dgm:t>
        <a:bodyPr/>
        <a:lstStyle/>
        <a:p>
          <a:endParaRPr lang="en-US"/>
        </a:p>
      </dgm:t>
    </dgm:pt>
    <dgm:pt modelId="{74DD0346-42FF-4EF4-BC77-7F6726253CA7}">
      <dgm:prSet/>
      <dgm:spPr/>
      <dgm:t>
        <a:bodyPr/>
        <a:lstStyle/>
        <a:p>
          <a:r>
            <a:rPr lang="en-US"/>
            <a:t>Consumers will be able to see different information about their account in one place — even if they have several banks.</a:t>
          </a:r>
        </a:p>
      </dgm:t>
    </dgm:pt>
    <dgm:pt modelId="{8D011932-A37F-477F-9FFC-D0EB71FEF2F0}" type="parTrans" cxnId="{95441FD3-B74E-47EF-8361-6CCBCC6C3E43}">
      <dgm:prSet/>
      <dgm:spPr/>
      <dgm:t>
        <a:bodyPr/>
        <a:lstStyle/>
        <a:p>
          <a:endParaRPr lang="en-US"/>
        </a:p>
      </dgm:t>
    </dgm:pt>
    <dgm:pt modelId="{65D9D941-8E69-452D-B232-4E22BAA0F217}" type="sibTrans" cxnId="{95441FD3-B74E-47EF-8361-6CCBCC6C3E43}">
      <dgm:prSet/>
      <dgm:spPr/>
      <dgm:t>
        <a:bodyPr/>
        <a:lstStyle/>
        <a:p>
          <a:endParaRPr lang="en-US"/>
        </a:p>
      </dgm:t>
    </dgm:pt>
    <dgm:pt modelId="{E9F7AAB2-0D84-459D-9901-157BF204CB9D}" type="pres">
      <dgm:prSet presAssocID="{7E0DB48F-802E-4A34-9A5F-CE517CFB1CB1}" presName="root" presStyleCnt="0">
        <dgm:presLayoutVars>
          <dgm:dir/>
          <dgm:resizeHandles val="exact"/>
        </dgm:presLayoutVars>
      </dgm:prSet>
      <dgm:spPr/>
    </dgm:pt>
    <dgm:pt modelId="{2E380D55-09ED-4B2A-B109-A7B875CADE76}" type="pres">
      <dgm:prSet presAssocID="{B64928DC-0E65-48AA-909F-B000509A3BDB}" presName="compNode" presStyleCnt="0"/>
      <dgm:spPr/>
    </dgm:pt>
    <dgm:pt modelId="{95128663-AD72-4199-8E78-65B9E801AA5E}" type="pres">
      <dgm:prSet presAssocID="{B64928DC-0E65-48AA-909F-B000509A3BDB}" presName="bgRect" presStyleLbl="bgShp" presStyleIdx="0" presStyleCnt="4"/>
      <dgm:spPr/>
    </dgm:pt>
    <dgm:pt modelId="{4A8061CB-A615-4C11-875C-B421059AB972}" type="pres">
      <dgm:prSet presAssocID="{B64928DC-0E65-48AA-909F-B000509A3BD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A4E13911-9A8C-4EB2-85D4-3697A988DF70}" type="pres">
      <dgm:prSet presAssocID="{B64928DC-0E65-48AA-909F-B000509A3BDB}" presName="spaceRect" presStyleCnt="0"/>
      <dgm:spPr/>
    </dgm:pt>
    <dgm:pt modelId="{15054F8E-E776-46EF-96B5-BF26AEEB1F60}" type="pres">
      <dgm:prSet presAssocID="{B64928DC-0E65-48AA-909F-B000509A3BDB}" presName="parTx" presStyleLbl="revTx" presStyleIdx="0" presStyleCnt="4">
        <dgm:presLayoutVars>
          <dgm:chMax val="0"/>
          <dgm:chPref val="0"/>
        </dgm:presLayoutVars>
      </dgm:prSet>
      <dgm:spPr/>
    </dgm:pt>
    <dgm:pt modelId="{822AA613-B3F8-4D3F-97B1-D7CAA35504B9}" type="pres">
      <dgm:prSet presAssocID="{372D42BD-A59D-42F2-90A7-78F4128D8293}" presName="sibTrans" presStyleCnt="0"/>
      <dgm:spPr/>
    </dgm:pt>
    <dgm:pt modelId="{1323DFBA-0847-404C-9328-18030D5EA5ED}" type="pres">
      <dgm:prSet presAssocID="{28F46488-B971-4B5F-B7C3-A5D6F521A75A}" presName="compNode" presStyleCnt="0"/>
      <dgm:spPr/>
    </dgm:pt>
    <dgm:pt modelId="{32817BAC-36F2-4DA1-A794-D36C5A8CCF46}" type="pres">
      <dgm:prSet presAssocID="{28F46488-B971-4B5F-B7C3-A5D6F521A75A}" presName="bgRect" presStyleLbl="bgShp" presStyleIdx="1" presStyleCnt="4"/>
      <dgm:spPr/>
    </dgm:pt>
    <dgm:pt modelId="{BABA64BF-DDFD-4829-A386-86CC58DD6DEE}" type="pres">
      <dgm:prSet presAssocID="{28F46488-B971-4B5F-B7C3-A5D6F521A75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nk"/>
        </a:ext>
      </dgm:extLst>
    </dgm:pt>
    <dgm:pt modelId="{2DD5FB01-A9E4-4747-93B5-1AE029C51134}" type="pres">
      <dgm:prSet presAssocID="{28F46488-B971-4B5F-B7C3-A5D6F521A75A}" presName="spaceRect" presStyleCnt="0"/>
      <dgm:spPr/>
    </dgm:pt>
    <dgm:pt modelId="{32ED6686-92B2-4BAD-AE09-F6A2082360AD}" type="pres">
      <dgm:prSet presAssocID="{28F46488-B971-4B5F-B7C3-A5D6F521A75A}" presName="parTx" presStyleLbl="revTx" presStyleIdx="1" presStyleCnt="4">
        <dgm:presLayoutVars>
          <dgm:chMax val="0"/>
          <dgm:chPref val="0"/>
        </dgm:presLayoutVars>
      </dgm:prSet>
      <dgm:spPr/>
    </dgm:pt>
    <dgm:pt modelId="{2977240E-B45D-429D-8591-334F3D6163A8}" type="pres">
      <dgm:prSet presAssocID="{2E62B0ED-0CF3-46CA-82D9-BFE86FEB5F4F}" presName="sibTrans" presStyleCnt="0"/>
      <dgm:spPr/>
    </dgm:pt>
    <dgm:pt modelId="{297B2D72-24A2-401B-A3E8-DBA6002CE2D4}" type="pres">
      <dgm:prSet presAssocID="{7E620FFA-347F-42E6-AC6C-E2914F8DD3BD}" presName="compNode" presStyleCnt="0"/>
      <dgm:spPr/>
    </dgm:pt>
    <dgm:pt modelId="{BFF2608A-BA27-4F5C-9202-9AF75A69F16F}" type="pres">
      <dgm:prSet presAssocID="{7E620FFA-347F-42E6-AC6C-E2914F8DD3BD}" presName="bgRect" presStyleLbl="bgShp" presStyleIdx="2" presStyleCnt="4"/>
      <dgm:spPr/>
    </dgm:pt>
    <dgm:pt modelId="{5331F91E-931E-4BFD-8010-6ECDA9D1D33A}" type="pres">
      <dgm:prSet presAssocID="{7E620FFA-347F-42E6-AC6C-E2914F8DD3B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andshake"/>
        </a:ext>
      </dgm:extLst>
    </dgm:pt>
    <dgm:pt modelId="{2C62545A-2C23-4CF6-AD0C-15FE81993662}" type="pres">
      <dgm:prSet presAssocID="{7E620FFA-347F-42E6-AC6C-E2914F8DD3BD}" presName="spaceRect" presStyleCnt="0"/>
      <dgm:spPr/>
    </dgm:pt>
    <dgm:pt modelId="{67525F6E-ADC5-4F88-A9D0-68207C93676D}" type="pres">
      <dgm:prSet presAssocID="{7E620FFA-347F-42E6-AC6C-E2914F8DD3BD}" presName="parTx" presStyleLbl="revTx" presStyleIdx="2" presStyleCnt="4">
        <dgm:presLayoutVars>
          <dgm:chMax val="0"/>
          <dgm:chPref val="0"/>
        </dgm:presLayoutVars>
      </dgm:prSet>
      <dgm:spPr/>
    </dgm:pt>
    <dgm:pt modelId="{D7DAA86D-95E4-40E4-80AA-F52FB42A6D81}" type="pres">
      <dgm:prSet presAssocID="{01479948-A58A-4116-B687-2CD36DB7E5B0}" presName="sibTrans" presStyleCnt="0"/>
      <dgm:spPr/>
    </dgm:pt>
    <dgm:pt modelId="{B19601C0-81E0-4A4A-A77F-A448961A2B85}" type="pres">
      <dgm:prSet presAssocID="{74DD0346-42FF-4EF4-BC77-7F6726253CA7}" presName="compNode" presStyleCnt="0"/>
      <dgm:spPr/>
    </dgm:pt>
    <dgm:pt modelId="{8F133F45-DF4B-4058-912F-0CFCBC2E6E61}" type="pres">
      <dgm:prSet presAssocID="{74DD0346-42FF-4EF4-BC77-7F6726253CA7}" presName="bgRect" presStyleLbl="bgShp" presStyleIdx="3" presStyleCnt="4"/>
      <dgm:spPr/>
    </dgm:pt>
    <dgm:pt modelId="{22A6185B-6655-4B22-A14D-1C4C88A3DB5C}" type="pres">
      <dgm:prSet presAssocID="{74DD0346-42FF-4EF4-BC77-7F6726253CA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itcoin"/>
        </a:ext>
      </dgm:extLst>
    </dgm:pt>
    <dgm:pt modelId="{82FE4B15-3ED7-4B0C-8C46-7580C251874A}" type="pres">
      <dgm:prSet presAssocID="{74DD0346-42FF-4EF4-BC77-7F6726253CA7}" presName="spaceRect" presStyleCnt="0"/>
      <dgm:spPr/>
    </dgm:pt>
    <dgm:pt modelId="{597C0666-A2C4-4AC3-978C-ABA4A930E5F3}" type="pres">
      <dgm:prSet presAssocID="{74DD0346-42FF-4EF4-BC77-7F6726253CA7}" presName="parTx" presStyleLbl="revTx" presStyleIdx="3" presStyleCnt="4">
        <dgm:presLayoutVars>
          <dgm:chMax val="0"/>
          <dgm:chPref val="0"/>
        </dgm:presLayoutVars>
      </dgm:prSet>
      <dgm:spPr/>
    </dgm:pt>
  </dgm:ptLst>
  <dgm:cxnLst>
    <dgm:cxn modelId="{DC648C09-838A-4645-ADE4-13E483622A1B}" type="presOf" srcId="{74DD0346-42FF-4EF4-BC77-7F6726253CA7}" destId="{597C0666-A2C4-4AC3-978C-ABA4A930E5F3}" srcOrd="0" destOrd="0" presId="urn:microsoft.com/office/officeart/2018/2/layout/IconVerticalSolidList"/>
    <dgm:cxn modelId="{9969D66A-C802-4E60-B45F-D814DAEC0332}" srcId="{7E0DB48F-802E-4A34-9A5F-CE517CFB1CB1}" destId="{7E620FFA-347F-42E6-AC6C-E2914F8DD3BD}" srcOrd="2" destOrd="0" parTransId="{E2F2858D-BDD8-4914-A4EC-699C2D9DC79D}" sibTransId="{01479948-A58A-4116-B687-2CD36DB7E5B0}"/>
    <dgm:cxn modelId="{BF6C806C-855F-4ED5-BA1B-BEAD547C1743}" srcId="{7E0DB48F-802E-4A34-9A5F-CE517CFB1CB1}" destId="{28F46488-B971-4B5F-B7C3-A5D6F521A75A}" srcOrd="1" destOrd="0" parTransId="{F5CCA804-4EAC-4696-800F-25A4E50E93A8}" sibTransId="{2E62B0ED-0CF3-46CA-82D9-BFE86FEB5F4F}"/>
    <dgm:cxn modelId="{F9345A76-6E51-4607-BB58-A9029380DA73}" type="presOf" srcId="{7E620FFA-347F-42E6-AC6C-E2914F8DD3BD}" destId="{67525F6E-ADC5-4F88-A9D0-68207C93676D}" srcOrd="0" destOrd="0" presId="urn:microsoft.com/office/officeart/2018/2/layout/IconVerticalSolidList"/>
    <dgm:cxn modelId="{33C51DC4-C9EA-46CF-AD63-981B7D5AF68E}" type="presOf" srcId="{B64928DC-0E65-48AA-909F-B000509A3BDB}" destId="{15054F8E-E776-46EF-96B5-BF26AEEB1F60}" srcOrd="0" destOrd="0" presId="urn:microsoft.com/office/officeart/2018/2/layout/IconVerticalSolidList"/>
    <dgm:cxn modelId="{FBFF6FCA-2973-4936-8D62-808894891016}" type="presOf" srcId="{7E0DB48F-802E-4A34-9A5F-CE517CFB1CB1}" destId="{E9F7AAB2-0D84-459D-9901-157BF204CB9D}" srcOrd="0" destOrd="0" presId="urn:microsoft.com/office/officeart/2018/2/layout/IconVerticalSolidList"/>
    <dgm:cxn modelId="{95441FD3-B74E-47EF-8361-6CCBCC6C3E43}" srcId="{7E0DB48F-802E-4A34-9A5F-CE517CFB1CB1}" destId="{74DD0346-42FF-4EF4-BC77-7F6726253CA7}" srcOrd="3" destOrd="0" parTransId="{8D011932-A37F-477F-9FFC-D0EB71FEF2F0}" sibTransId="{65D9D941-8E69-452D-B232-4E22BAA0F217}"/>
    <dgm:cxn modelId="{3C3045E5-1572-4B32-88F7-3F384ADB8B9E}" type="presOf" srcId="{28F46488-B971-4B5F-B7C3-A5D6F521A75A}" destId="{32ED6686-92B2-4BAD-AE09-F6A2082360AD}" srcOrd="0" destOrd="0" presId="urn:microsoft.com/office/officeart/2018/2/layout/IconVerticalSolidList"/>
    <dgm:cxn modelId="{70E2E3FD-A03B-4EF6-BE1D-40A0B50A12EF}" srcId="{7E0DB48F-802E-4A34-9A5F-CE517CFB1CB1}" destId="{B64928DC-0E65-48AA-909F-B000509A3BDB}" srcOrd="0" destOrd="0" parTransId="{9E7B6D2B-D98F-4BAE-9BCB-911440F9F491}" sibTransId="{372D42BD-A59D-42F2-90A7-78F4128D8293}"/>
    <dgm:cxn modelId="{9BE59C66-2D51-4A40-9947-58BDE1363E2D}" type="presParOf" srcId="{E9F7AAB2-0D84-459D-9901-157BF204CB9D}" destId="{2E380D55-09ED-4B2A-B109-A7B875CADE76}" srcOrd="0" destOrd="0" presId="urn:microsoft.com/office/officeart/2018/2/layout/IconVerticalSolidList"/>
    <dgm:cxn modelId="{F0B67575-C47E-49B7-9F5E-40EF794F1655}" type="presParOf" srcId="{2E380D55-09ED-4B2A-B109-A7B875CADE76}" destId="{95128663-AD72-4199-8E78-65B9E801AA5E}" srcOrd="0" destOrd="0" presId="urn:microsoft.com/office/officeart/2018/2/layout/IconVerticalSolidList"/>
    <dgm:cxn modelId="{04DB441A-91A2-48AE-BA58-F6B409BF4BD3}" type="presParOf" srcId="{2E380D55-09ED-4B2A-B109-A7B875CADE76}" destId="{4A8061CB-A615-4C11-875C-B421059AB972}" srcOrd="1" destOrd="0" presId="urn:microsoft.com/office/officeart/2018/2/layout/IconVerticalSolidList"/>
    <dgm:cxn modelId="{7127D803-4981-4B9F-BD6F-765E157A220E}" type="presParOf" srcId="{2E380D55-09ED-4B2A-B109-A7B875CADE76}" destId="{A4E13911-9A8C-4EB2-85D4-3697A988DF70}" srcOrd="2" destOrd="0" presId="urn:microsoft.com/office/officeart/2018/2/layout/IconVerticalSolidList"/>
    <dgm:cxn modelId="{D93E2903-56A8-4DF7-8118-78F7D7AB43B2}" type="presParOf" srcId="{2E380D55-09ED-4B2A-B109-A7B875CADE76}" destId="{15054F8E-E776-46EF-96B5-BF26AEEB1F60}" srcOrd="3" destOrd="0" presId="urn:microsoft.com/office/officeart/2018/2/layout/IconVerticalSolidList"/>
    <dgm:cxn modelId="{CB7468A4-33F0-4395-BCEA-ADA841642456}" type="presParOf" srcId="{E9F7AAB2-0D84-459D-9901-157BF204CB9D}" destId="{822AA613-B3F8-4D3F-97B1-D7CAA35504B9}" srcOrd="1" destOrd="0" presId="urn:microsoft.com/office/officeart/2018/2/layout/IconVerticalSolidList"/>
    <dgm:cxn modelId="{229C857E-D961-433F-BF6B-3D8274C4ECE6}" type="presParOf" srcId="{E9F7AAB2-0D84-459D-9901-157BF204CB9D}" destId="{1323DFBA-0847-404C-9328-18030D5EA5ED}" srcOrd="2" destOrd="0" presId="urn:microsoft.com/office/officeart/2018/2/layout/IconVerticalSolidList"/>
    <dgm:cxn modelId="{DECE1FB4-3423-4CD8-8ABA-9E0A5B343868}" type="presParOf" srcId="{1323DFBA-0847-404C-9328-18030D5EA5ED}" destId="{32817BAC-36F2-4DA1-A794-D36C5A8CCF46}" srcOrd="0" destOrd="0" presId="urn:microsoft.com/office/officeart/2018/2/layout/IconVerticalSolidList"/>
    <dgm:cxn modelId="{DBC2EE69-52B5-42D2-91D6-B06DF2599C45}" type="presParOf" srcId="{1323DFBA-0847-404C-9328-18030D5EA5ED}" destId="{BABA64BF-DDFD-4829-A386-86CC58DD6DEE}" srcOrd="1" destOrd="0" presId="urn:microsoft.com/office/officeart/2018/2/layout/IconVerticalSolidList"/>
    <dgm:cxn modelId="{C018F767-67CC-402E-B958-4EF970C21B69}" type="presParOf" srcId="{1323DFBA-0847-404C-9328-18030D5EA5ED}" destId="{2DD5FB01-A9E4-4747-93B5-1AE029C51134}" srcOrd="2" destOrd="0" presId="urn:microsoft.com/office/officeart/2018/2/layout/IconVerticalSolidList"/>
    <dgm:cxn modelId="{1A75E4EA-1C0C-48F7-AF4D-6FD36288678C}" type="presParOf" srcId="{1323DFBA-0847-404C-9328-18030D5EA5ED}" destId="{32ED6686-92B2-4BAD-AE09-F6A2082360AD}" srcOrd="3" destOrd="0" presId="urn:microsoft.com/office/officeart/2018/2/layout/IconVerticalSolidList"/>
    <dgm:cxn modelId="{C7B2090E-7123-4A33-B2A3-7CFB747A655F}" type="presParOf" srcId="{E9F7AAB2-0D84-459D-9901-157BF204CB9D}" destId="{2977240E-B45D-429D-8591-334F3D6163A8}" srcOrd="3" destOrd="0" presId="urn:microsoft.com/office/officeart/2018/2/layout/IconVerticalSolidList"/>
    <dgm:cxn modelId="{41D99BD6-A54D-4AA8-9908-3F70D13A0E3D}" type="presParOf" srcId="{E9F7AAB2-0D84-459D-9901-157BF204CB9D}" destId="{297B2D72-24A2-401B-A3E8-DBA6002CE2D4}" srcOrd="4" destOrd="0" presId="urn:microsoft.com/office/officeart/2018/2/layout/IconVerticalSolidList"/>
    <dgm:cxn modelId="{8E86A686-DA63-455A-9D24-CA36DA8E0ED1}" type="presParOf" srcId="{297B2D72-24A2-401B-A3E8-DBA6002CE2D4}" destId="{BFF2608A-BA27-4F5C-9202-9AF75A69F16F}" srcOrd="0" destOrd="0" presId="urn:microsoft.com/office/officeart/2018/2/layout/IconVerticalSolidList"/>
    <dgm:cxn modelId="{CE89E6C6-46DD-4FCE-ADBF-5E1EF4CED579}" type="presParOf" srcId="{297B2D72-24A2-401B-A3E8-DBA6002CE2D4}" destId="{5331F91E-931E-4BFD-8010-6ECDA9D1D33A}" srcOrd="1" destOrd="0" presId="urn:microsoft.com/office/officeart/2018/2/layout/IconVerticalSolidList"/>
    <dgm:cxn modelId="{FAF2D081-F8D6-45C6-BE63-9157E4369097}" type="presParOf" srcId="{297B2D72-24A2-401B-A3E8-DBA6002CE2D4}" destId="{2C62545A-2C23-4CF6-AD0C-15FE81993662}" srcOrd="2" destOrd="0" presId="urn:microsoft.com/office/officeart/2018/2/layout/IconVerticalSolidList"/>
    <dgm:cxn modelId="{DC1443C2-B09B-499B-84C4-665219221884}" type="presParOf" srcId="{297B2D72-24A2-401B-A3E8-DBA6002CE2D4}" destId="{67525F6E-ADC5-4F88-A9D0-68207C93676D}" srcOrd="3" destOrd="0" presId="urn:microsoft.com/office/officeart/2018/2/layout/IconVerticalSolidList"/>
    <dgm:cxn modelId="{BD77DFA4-CBF0-439E-82B3-E73300865BD7}" type="presParOf" srcId="{E9F7AAB2-0D84-459D-9901-157BF204CB9D}" destId="{D7DAA86D-95E4-40E4-80AA-F52FB42A6D81}" srcOrd="5" destOrd="0" presId="urn:microsoft.com/office/officeart/2018/2/layout/IconVerticalSolidList"/>
    <dgm:cxn modelId="{D9358D6C-50B2-4F38-AE6B-D41A750D2F87}" type="presParOf" srcId="{E9F7AAB2-0D84-459D-9901-157BF204CB9D}" destId="{B19601C0-81E0-4A4A-A77F-A448961A2B85}" srcOrd="6" destOrd="0" presId="urn:microsoft.com/office/officeart/2018/2/layout/IconVerticalSolidList"/>
    <dgm:cxn modelId="{4B9659FE-E4AD-4D3A-BC0D-AB13B7BF74B8}" type="presParOf" srcId="{B19601C0-81E0-4A4A-A77F-A448961A2B85}" destId="{8F133F45-DF4B-4058-912F-0CFCBC2E6E61}" srcOrd="0" destOrd="0" presId="urn:microsoft.com/office/officeart/2018/2/layout/IconVerticalSolidList"/>
    <dgm:cxn modelId="{C1BA2EC0-CFA2-46F5-8B66-B60171558A70}" type="presParOf" srcId="{B19601C0-81E0-4A4A-A77F-A448961A2B85}" destId="{22A6185B-6655-4B22-A14D-1C4C88A3DB5C}" srcOrd="1" destOrd="0" presId="urn:microsoft.com/office/officeart/2018/2/layout/IconVerticalSolidList"/>
    <dgm:cxn modelId="{985F291C-C41D-4856-A679-29F7BCEE070B}" type="presParOf" srcId="{B19601C0-81E0-4A4A-A77F-A448961A2B85}" destId="{82FE4B15-3ED7-4B0C-8C46-7580C251874A}" srcOrd="2" destOrd="0" presId="urn:microsoft.com/office/officeart/2018/2/layout/IconVerticalSolidList"/>
    <dgm:cxn modelId="{C9B18F93-1B9B-4EA9-8995-720D1CB28247}" type="presParOf" srcId="{B19601C0-81E0-4A4A-A77F-A448961A2B85}" destId="{597C0666-A2C4-4AC3-978C-ABA4A930E5F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AF2A016-6449-4411-BFEC-B6F54976BA5B}" type="doc">
      <dgm:prSet loTypeId="urn:microsoft.com/office/officeart/2011/layout/HexagonRadial" loCatId="cycle" qsTypeId="urn:microsoft.com/office/officeart/2005/8/quickstyle/simple4" qsCatId="simple" csTypeId="urn:microsoft.com/office/officeart/2005/8/colors/colorful1" csCatId="colorful" phldr="1"/>
      <dgm:spPr/>
      <dgm:t>
        <a:bodyPr/>
        <a:lstStyle/>
        <a:p>
          <a:endParaRPr lang="en-IN"/>
        </a:p>
      </dgm:t>
    </dgm:pt>
    <dgm:pt modelId="{B8AA0393-98D7-4D7E-A42A-A844FAD6D570}">
      <dgm:prSet phldrT="[Text]"/>
      <dgm:spPr/>
      <dgm:t>
        <a:bodyPr/>
        <a:lstStyle/>
        <a:p>
          <a:r>
            <a:rPr lang="en-IN">
              <a:latin typeface="Aharoni" panose="02010803020104030203" pitchFamily="2" charset="-79"/>
              <a:cs typeface="Aharoni" panose="02010803020104030203" pitchFamily="2" charset="-79"/>
            </a:rPr>
            <a:t>N26</a:t>
          </a:r>
        </a:p>
      </dgm:t>
    </dgm:pt>
    <dgm:pt modelId="{D63BA01A-7942-4C6E-A4E3-6029888DBFF4}" type="parTrans" cxnId="{C9C3CD62-E8E5-4287-9731-44A8738EA6B2}">
      <dgm:prSet/>
      <dgm:spPr/>
      <dgm:t>
        <a:bodyPr/>
        <a:lstStyle/>
        <a:p>
          <a:endParaRPr lang="en-IN"/>
        </a:p>
      </dgm:t>
    </dgm:pt>
    <dgm:pt modelId="{F92CC598-032C-4F67-9DA1-8FF38825F057}" type="sibTrans" cxnId="{C9C3CD62-E8E5-4287-9731-44A8738EA6B2}">
      <dgm:prSet/>
      <dgm:spPr/>
      <dgm:t>
        <a:bodyPr/>
        <a:lstStyle/>
        <a:p>
          <a:endParaRPr lang="en-IN"/>
        </a:p>
      </dgm:t>
    </dgm:pt>
    <dgm:pt modelId="{723E4935-0166-4F8B-B601-4B619F68DACF}">
      <dgm:prSet phldrT="[Text]"/>
      <dgm:spPr/>
      <dgm:t>
        <a:bodyPr/>
        <a:lstStyle/>
        <a:p>
          <a:r>
            <a:rPr lang="en-IN" err="1">
              <a:latin typeface="Aharoni" panose="02010803020104030203" pitchFamily="2" charset="-79"/>
              <a:cs typeface="Aharoni" panose="02010803020104030203" pitchFamily="2" charset="-79"/>
            </a:rPr>
            <a:t>Barzahlen</a:t>
          </a:r>
          <a:endParaRPr lang="en-IN">
            <a:latin typeface="Aharoni" panose="02010803020104030203" pitchFamily="2" charset="-79"/>
            <a:cs typeface="Aharoni" panose="02010803020104030203" pitchFamily="2" charset="-79"/>
          </a:endParaRPr>
        </a:p>
      </dgm:t>
    </dgm:pt>
    <dgm:pt modelId="{73C3D5C5-11CB-44FA-AE0A-C812ACE8979F}" type="parTrans" cxnId="{F5802F19-0D1D-482F-AEEB-677786788806}">
      <dgm:prSet/>
      <dgm:spPr/>
      <dgm:t>
        <a:bodyPr/>
        <a:lstStyle/>
        <a:p>
          <a:endParaRPr lang="en-IN"/>
        </a:p>
      </dgm:t>
    </dgm:pt>
    <dgm:pt modelId="{6E34222B-DB7F-4986-B109-75EDEC117897}" type="sibTrans" cxnId="{F5802F19-0D1D-482F-AEEB-677786788806}">
      <dgm:prSet/>
      <dgm:spPr/>
      <dgm:t>
        <a:bodyPr/>
        <a:lstStyle/>
        <a:p>
          <a:endParaRPr lang="en-IN"/>
        </a:p>
      </dgm:t>
    </dgm:pt>
    <dgm:pt modelId="{F2D8FB8B-2552-4333-9A6A-1AAA1C7272BD}">
      <dgm:prSet phldrT="[Text]"/>
      <dgm:spPr/>
      <dgm:t>
        <a:bodyPr/>
        <a:lstStyle/>
        <a:p>
          <a:r>
            <a:rPr lang="en-IN">
              <a:latin typeface="Aharoni" panose="02010803020104030203" pitchFamily="2" charset="-79"/>
              <a:cs typeface="Aharoni" panose="02010803020104030203" pitchFamily="2" charset="-79"/>
            </a:rPr>
            <a:t>TransferWise</a:t>
          </a:r>
        </a:p>
      </dgm:t>
    </dgm:pt>
    <dgm:pt modelId="{38A2A7A2-1B5D-455F-8A01-7ACA3F4DE72B}" type="parTrans" cxnId="{B116E83E-2B04-49F7-A7B2-94F0436B0DDA}">
      <dgm:prSet/>
      <dgm:spPr/>
      <dgm:t>
        <a:bodyPr/>
        <a:lstStyle/>
        <a:p>
          <a:endParaRPr lang="en-IN"/>
        </a:p>
      </dgm:t>
    </dgm:pt>
    <dgm:pt modelId="{019A60EA-ACB3-4753-83D3-5108F15841B0}" type="sibTrans" cxnId="{B116E83E-2B04-49F7-A7B2-94F0436B0DDA}">
      <dgm:prSet/>
      <dgm:spPr/>
      <dgm:t>
        <a:bodyPr/>
        <a:lstStyle/>
        <a:p>
          <a:endParaRPr lang="en-IN"/>
        </a:p>
      </dgm:t>
    </dgm:pt>
    <dgm:pt modelId="{BC0D5835-A0E3-463B-8F6A-F00E1CD676C1}">
      <dgm:prSet phldrT="[Text]"/>
      <dgm:spPr/>
      <dgm:t>
        <a:bodyPr/>
        <a:lstStyle/>
        <a:p>
          <a:r>
            <a:rPr lang="en-IN">
              <a:latin typeface="Aharoni" panose="02010803020104030203" pitchFamily="2" charset="-79"/>
              <a:cs typeface="Aharoni" panose="02010803020104030203" pitchFamily="2" charset="-79"/>
            </a:rPr>
            <a:t>raisin</a:t>
          </a:r>
        </a:p>
      </dgm:t>
    </dgm:pt>
    <dgm:pt modelId="{4DBA12A3-769F-49C2-8E67-BB22ECAD999D}" type="parTrans" cxnId="{C801C214-C5D7-4324-B769-2D03D869F67C}">
      <dgm:prSet/>
      <dgm:spPr/>
      <dgm:t>
        <a:bodyPr/>
        <a:lstStyle/>
        <a:p>
          <a:endParaRPr lang="en-IN"/>
        </a:p>
      </dgm:t>
    </dgm:pt>
    <dgm:pt modelId="{1A71CBCA-72DD-4B57-8220-F47786989E93}" type="sibTrans" cxnId="{C801C214-C5D7-4324-B769-2D03D869F67C}">
      <dgm:prSet/>
      <dgm:spPr/>
      <dgm:t>
        <a:bodyPr/>
        <a:lstStyle/>
        <a:p>
          <a:endParaRPr lang="en-IN"/>
        </a:p>
      </dgm:t>
    </dgm:pt>
    <dgm:pt modelId="{D41DB4AA-FA3B-4FBD-BBC1-7CC51E336159}">
      <dgm:prSet phldrT="[Text]"/>
      <dgm:spPr/>
      <dgm:t>
        <a:bodyPr/>
        <a:lstStyle/>
        <a:p>
          <a:r>
            <a:rPr lang="en-IN">
              <a:latin typeface="Aharoni" panose="02010803020104030203" pitchFamily="2" charset="-79"/>
              <a:cs typeface="Aharoni" panose="02010803020104030203" pitchFamily="2" charset="-79"/>
            </a:rPr>
            <a:t>vaamo</a:t>
          </a:r>
        </a:p>
      </dgm:t>
    </dgm:pt>
    <dgm:pt modelId="{47C1EB8E-C12B-4961-8054-590CE582DC67}" type="parTrans" cxnId="{0F8B95B8-FDDB-40F3-B96F-4E1D69D5F62A}">
      <dgm:prSet/>
      <dgm:spPr/>
      <dgm:t>
        <a:bodyPr/>
        <a:lstStyle/>
        <a:p>
          <a:endParaRPr lang="en-IN"/>
        </a:p>
      </dgm:t>
    </dgm:pt>
    <dgm:pt modelId="{F49A225C-9E0A-4D6A-B22D-B245F86DDA92}" type="sibTrans" cxnId="{0F8B95B8-FDDB-40F3-B96F-4E1D69D5F62A}">
      <dgm:prSet/>
      <dgm:spPr/>
      <dgm:t>
        <a:bodyPr/>
        <a:lstStyle/>
        <a:p>
          <a:endParaRPr lang="en-IN"/>
        </a:p>
      </dgm:t>
    </dgm:pt>
    <dgm:pt modelId="{407803EF-DCC4-4751-8C6E-E8B80C082719}">
      <dgm:prSet phldrT="[Text]"/>
      <dgm:spPr/>
      <dgm:t>
        <a:bodyPr/>
        <a:lstStyle/>
        <a:p>
          <a:r>
            <a:rPr lang="en-IN">
              <a:latin typeface="Aharoni" panose="02010803020104030203" pitchFamily="2" charset="-79"/>
              <a:cs typeface="Aharoni" panose="02010803020104030203" pitchFamily="2" charset="-79"/>
            </a:rPr>
            <a:t>CLARK</a:t>
          </a:r>
        </a:p>
      </dgm:t>
    </dgm:pt>
    <dgm:pt modelId="{05100737-4C56-43D6-A3F8-01F60426589E}" type="parTrans" cxnId="{E65F5734-795E-4ED6-999F-7968574C6D4C}">
      <dgm:prSet/>
      <dgm:spPr/>
      <dgm:t>
        <a:bodyPr/>
        <a:lstStyle/>
        <a:p>
          <a:endParaRPr lang="en-IN"/>
        </a:p>
      </dgm:t>
    </dgm:pt>
    <dgm:pt modelId="{D4F9D865-4387-4C3E-9471-8FEB735E3636}" type="sibTrans" cxnId="{E65F5734-795E-4ED6-999F-7968574C6D4C}">
      <dgm:prSet/>
      <dgm:spPr/>
      <dgm:t>
        <a:bodyPr/>
        <a:lstStyle/>
        <a:p>
          <a:endParaRPr lang="en-IN"/>
        </a:p>
      </dgm:t>
    </dgm:pt>
    <dgm:pt modelId="{B43D62FA-03B8-4C53-940A-1B109D27FD27}">
      <dgm:prSet phldrT="[Text]"/>
      <dgm:spPr/>
      <dgm:t>
        <a:bodyPr/>
        <a:lstStyle/>
        <a:p>
          <a:r>
            <a:rPr lang="en-IN">
              <a:latin typeface="Aharoni" panose="02010803020104030203" pitchFamily="2" charset="-79"/>
              <a:cs typeface="Aharoni" panose="02010803020104030203" pitchFamily="2" charset="-79"/>
            </a:rPr>
            <a:t>auxmoney</a:t>
          </a:r>
        </a:p>
      </dgm:t>
    </dgm:pt>
    <dgm:pt modelId="{3D2C68EB-294B-4F97-BEC1-5CF2B5B7D5A3}" type="parTrans" cxnId="{7D042E89-5549-444A-A898-C5BB0566CB70}">
      <dgm:prSet/>
      <dgm:spPr/>
      <dgm:t>
        <a:bodyPr/>
        <a:lstStyle/>
        <a:p>
          <a:endParaRPr lang="en-IN"/>
        </a:p>
      </dgm:t>
    </dgm:pt>
    <dgm:pt modelId="{B78F307C-1917-4551-9E90-35AC86C73861}" type="sibTrans" cxnId="{7D042E89-5549-444A-A898-C5BB0566CB70}">
      <dgm:prSet/>
      <dgm:spPr/>
      <dgm:t>
        <a:bodyPr/>
        <a:lstStyle/>
        <a:p>
          <a:endParaRPr lang="en-IN"/>
        </a:p>
      </dgm:t>
    </dgm:pt>
    <dgm:pt modelId="{8798BF27-DF17-4B5E-A4D2-437D9987E91F}" type="pres">
      <dgm:prSet presAssocID="{2AF2A016-6449-4411-BFEC-B6F54976BA5B}" presName="Name0" presStyleCnt="0">
        <dgm:presLayoutVars>
          <dgm:chMax val="1"/>
          <dgm:chPref val="1"/>
          <dgm:dir/>
          <dgm:animOne val="branch"/>
          <dgm:animLvl val="lvl"/>
        </dgm:presLayoutVars>
      </dgm:prSet>
      <dgm:spPr/>
    </dgm:pt>
    <dgm:pt modelId="{2E407C53-A802-430B-87BD-34967455AE0D}" type="pres">
      <dgm:prSet presAssocID="{B8AA0393-98D7-4D7E-A42A-A844FAD6D570}" presName="Parent" presStyleLbl="node0" presStyleIdx="0" presStyleCnt="1">
        <dgm:presLayoutVars>
          <dgm:chMax val="6"/>
          <dgm:chPref val="6"/>
        </dgm:presLayoutVars>
      </dgm:prSet>
      <dgm:spPr/>
    </dgm:pt>
    <dgm:pt modelId="{97A725DF-ECB2-4489-88EB-B9A9871F93D1}" type="pres">
      <dgm:prSet presAssocID="{723E4935-0166-4F8B-B601-4B619F68DACF}" presName="Accent1" presStyleCnt="0"/>
      <dgm:spPr/>
    </dgm:pt>
    <dgm:pt modelId="{1CB88BA1-3F5B-4ADA-AAAF-1232C0B13B95}" type="pres">
      <dgm:prSet presAssocID="{723E4935-0166-4F8B-B601-4B619F68DACF}" presName="Accent" presStyleLbl="bgShp" presStyleIdx="0" presStyleCnt="6"/>
      <dgm:spPr/>
    </dgm:pt>
    <dgm:pt modelId="{398D335A-0EE5-4CE4-BD29-AE248764D392}" type="pres">
      <dgm:prSet presAssocID="{723E4935-0166-4F8B-B601-4B619F68DACF}" presName="Child1" presStyleLbl="node1" presStyleIdx="0" presStyleCnt="6">
        <dgm:presLayoutVars>
          <dgm:chMax val="0"/>
          <dgm:chPref val="0"/>
          <dgm:bulletEnabled val="1"/>
        </dgm:presLayoutVars>
      </dgm:prSet>
      <dgm:spPr/>
    </dgm:pt>
    <dgm:pt modelId="{3149444C-14D3-4E44-874B-4B36066FE999}" type="pres">
      <dgm:prSet presAssocID="{F2D8FB8B-2552-4333-9A6A-1AAA1C7272BD}" presName="Accent2" presStyleCnt="0"/>
      <dgm:spPr/>
    </dgm:pt>
    <dgm:pt modelId="{1A50C12B-0DE4-421A-8F77-93EA3E5E6105}" type="pres">
      <dgm:prSet presAssocID="{F2D8FB8B-2552-4333-9A6A-1AAA1C7272BD}" presName="Accent" presStyleLbl="bgShp" presStyleIdx="1" presStyleCnt="6"/>
      <dgm:spPr/>
    </dgm:pt>
    <dgm:pt modelId="{A7B9EB14-9564-4F2F-9387-8499B4BF8C79}" type="pres">
      <dgm:prSet presAssocID="{F2D8FB8B-2552-4333-9A6A-1AAA1C7272BD}" presName="Child2" presStyleLbl="node1" presStyleIdx="1" presStyleCnt="6">
        <dgm:presLayoutVars>
          <dgm:chMax val="0"/>
          <dgm:chPref val="0"/>
          <dgm:bulletEnabled val="1"/>
        </dgm:presLayoutVars>
      </dgm:prSet>
      <dgm:spPr/>
    </dgm:pt>
    <dgm:pt modelId="{9A8F89D2-71D6-4076-8CD8-5FA44251F303}" type="pres">
      <dgm:prSet presAssocID="{BC0D5835-A0E3-463B-8F6A-F00E1CD676C1}" presName="Accent3" presStyleCnt="0"/>
      <dgm:spPr/>
    </dgm:pt>
    <dgm:pt modelId="{2226A3BF-4EB7-479A-96F9-500AD33CFA21}" type="pres">
      <dgm:prSet presAssocID="{BC0D5835-A0E3-463B-8F6A-F00E1CD676C1}" presName="Accent" presStyleLbl="bgShp" presStyleIdx="2" presStyleCnt="6"/>
      <dgm:spPr/>
    </dgm:pt>
    <dgm:pt modelId="{9FD1108D-FE81-4A9D-A688-466E55744EEC}" type="pres">
      <dgm:prSet presAssocID="{BC0D5835-A0E3-463B-8F6A-F00E1CD676C1}" presName="Child3" presStyleLbl="node1" presStyleIdx="2" presStyleCnt="6">
        <dgm:presLayoutVars>
          <dgm:chMax val="0"/>
          <dgm:chPref val="0"/>
          <dgm:bulletEnabled val="1"/>
        </dgm:presLayoutVars>
      </dgm:prSet>
      <dgm:spPr/>
    </dgm:pt>
    <dgm:pt modelId="{A7B42061-93E9-4380-9FD8-987D0613E7BA}" type="pres">
      <dgm:prSet presAssocID="{D41DB4AA-FA3B-4FBD-BBC1-7CC51E336159}" presName="Accent4" presStyleCnt="0"/>
      <dgm:spPr/>
    </dgm:pt>
    <dgm:pt modelId="{17EBC08F-9424-45C9-AB2A-CFB13AE0FB2F}" type="pres">
      <dgm:prSet presAssocID="{D41DB4AA-FA3B-4FBD-BBC1-7CC51E336159}" presName="Accent" presStyleLbl="bgShp" presStyleIdx="3" presStyleCnt="6"/>
      <dgm:spPr/>
    </dgm:pt>
    <dgm:pt modelId="{7FDF636E-4C58-4293-8747-A763601929DB}" type="pres">
      <dgm:prSet presAssocID="{D41DB4AA-FA3B-4FBD-BBC1-7CC51E336159}" presName="Child4" presStyleLbl="node1" presStyleIdx="3" presStyleCnt="6">
        <dgm:presLayoutVars>
          <dgm:chMax val="0"/>
          <dgm:chPref val="0"/>
          <dgm:bulletEnabled val="1"/>
        </dgm:presLayoutVars>
      </dgm:prSet>
      <dgm:spPr/>
    </dgm:pt>
    <dgm:pt modelId="{618FE693-DD29-426D-8BB7-336BA68610A8}" type="pres">
      <dgm:prSet presAssocID="{407803EF-DCC4-4751-8C6E-E8B80C082719}" presName="Accent5" presStyleCnt="0"/>
      <dgm:spPr/>
    </dgm:pt>
    <dgm:pt modelId="{BD2FF93C-3F45-43A8-884E-B01D3DCB9810}" type="pres">
      <dgm:prSet presAssocID="{407803EF-DCC4-4751-8C6E-E8B80C082719}" presName="Accent" presStyleLbl="bgShp" presStyleIdx="4" presStyleCnt="6"/>
      <dgm:spPr/>
    </dgm:pt>
    <dgm:pt modelId="{823DB821-413C-429A-9A5E-738F37A8EE58}" type="pres">
      <dgm:prSet presAssocID="{407803EF-DCC4-4751-8C6E-E8B80C082719}" presName="Child5" presStyleLbl="node1" presStyleIdx="4" presStyleCnt="6">
        <dgm:presLayoutVars>
          <dgm:chMax val="0"/>
          <dgm:chPref val="0"/>
          <dgm:bulletEnabled val="1"/>
        </dgm:presLayoutVars>
      </dgm:prSet>
      <dgm:spPr/>
    </dgm:pt>
    <dgm:pt modelId="{332B584E-E6C7-4B57-A67D-BF787C7C9F1D}" type="pres">
      <dgm:prSet presAssocID="{B43D62FA-03B8-4C53-940A-1B109D27FD27}" presName="Accent6" presStyleCnt="0"/>
      <dgm:spPr/>
    </dgm:pt>
    <dgm:pt modelId="{E62AB3DC-D9A1-4192-93B6-C990D6CA4703}" type="pres">
      <dgm:prSet presAssocID="{B43D62FA-03B8-4C53-940A-1B109D27FD27}" presName="Accent" presStyleLbl="bgShp" presStyleIdx="5" presStyleCnt="6"/>
      <dgm:spPr/>
    </dgm:pt>
    <dgm:pt modelId="{F224462D-1A77-4FF6-B6C4-1FBA255786F9}" type="pres">
      <dgm:prSet presAssocID="{B43D62FA-03B8-4C53-940A-1B109D27FD27}" presName="Child6" presStyleLbl="node1" presStyleIdx="5" presStyleCnt="6">
        <dgm:presLayoutVars>
          <dgm:chMax val="0"/>
          <dgm:chPref val="0"/>
          <dgm:bulletEnabled val="1"/>
        </dgm:presLayoutVars>
      </dgm:prSet>
      <dgm:spPr/>
    </dgm:pt>
  </dgm:ptLst>
  <dgm:cxnLst>
    <dgm:cxn modelId="{A9B0E506-F459-4C57-9181-666220D22EEC}" type="presOf" srcId="{723E4935-0166-4F8B-B601-4B619F68DACF}" destId="{398D335A-0EE5-4CE4-BD29-AE248764D392}" srcOrd="0" destOrd="0" presId="urn:microsoft.com/office/officeart/2011/layout/HexagonRadial"/>
    <dgm:cxn modelId="{C801C214-C5D7-4324-B769-2D03D869F67C}" srcId="{B8AA0393-98D7-4D7E-A42A-A844FAD6D570}" destId="{BC0D5835-A0E3-463B-8F6A-F00E1CD676C1}" srcOrd="2" destOrd="0" parTransId="{4DBA12A3-769F-49C2-8E67-BB22ECAD999D}" sibTransId="{1A71CBCA-72DD-4B57-8220-F47786989E93}"/>
    <dgm:cxn modelId="{F5802F19-0D1D-482F-AEEB-677786788806}" srcId="{B8AA0393-98D7-4D7E-A42A-A844FAD6D570}" destId="{723E4935-0166-4F8B-B601-4B619F68DACF}" srcOrd="0" destOrd="0" parTransId="{73C3D5C5-11CB-44FA-AE0A-C812ACE8979F}" sibTransId="{6E34222B-DB7F-4986-B109-75EDEC117897}"/>
    <dgm:cxn modelId="{E65F5734-795E-4ED6-999F-7968574C6D4C}" srcId="{B8AA0393-98D7-4D7E-A42A-A844FAD6D570}" destId="{407803EF-DCC4-4751-8C6E-E8B80C082719}" srcOrd="4" destOrd="0" parTransId="{05100737-4C56-43D6-A3F8-01F60426589E}" sibTransId="{D4F9D865-4387-4C3E-9471-8FEB735E3636}"/>
    <dgm:cxn modelId="{5D296736-5232-4EA7-9222-E0B18D943BA0}" type="presOf" srcId="{407803EF-DCC4-4751-8C6E-E8B80C082719}" destId="{823DB821-413C-429A-9A5E-738F37A8EE58}" srcOrd="0" destOrd="0" presId="urn:microsoft.com/office/officeart/2011/layout/HexagonRadial"/>
    <dgm:cxn modelId="{B116E83E-2B04-49F7-A7B2-94F0436B0DDA}" srcId="{B8AA0393-98D7-4D7E-A42A-A844FAD6D570}" destId="{F2D8FB8B-2552-4333-9A6A-1AAA1C7272BD}" srcOrd="1" destOrd="0" parTransId="{38A2A7A2-1B5D-455F-8A01-7ACA3F4DE72B}" sibTransId="{019A60EA-ACB3-4753-83D3-5108F15841B0}"/>
    <dgm:cxn modelId="{22F41C5D-23CE-4252-865F-22A513C90BC2}" type="presOf" srcId="{D41DB4AA-FA3B-4FBD-BBC1-7CC51E336159}" destId="{7FDF636E-4C58-4293-8747-A763601929DB}" srcOrd="0" destOrd="0" presId="urn:microsoft.com/office/officeart/2011/layout/HexagonRadial"/>
    <dgm:cxn modelId="{C9C3CD62-E8E5-4287-9731-44A8738EA6B2}" srcId="{2AF2A016-6449-4411-BFEC-B6F54976BA5B}" destId="{B8AA0393-98D7-4D7E-A42A-A844FAD6D570}" srcOrd="0" destOrd="0" parTransId="{D63BA01A-7942-4C6E-A4E3-6029888DBFF4}" sibTransId="{F92CC598-032C-4F67-9DA1-8FF38825F057}"/>
    <dgm:cxn modelId="{256EA66B-724B-45DF-8399-392743862D31}" type="presOf" srcId="{B8AA0393-98D7-4D7E-A42A-A844FAD6D570}" destId="{2E407C53-A802-430B-87BD-34967455AE0D}" srcOrd="0" destOrd="0" presId="urn:microsoft.com/office/officeart/2011/layout/HexagonRadial"/>
    <dgm:cxn modelId="{44C55E4C-ED8C-45E8-A0B5-6E85FE0D5C48}" type="presOf" srcId="{F2D8FB8B-2552-4333-9A6A-1AAA1C7272BD}" destId="{A7B9EB14-9564-4F2F-9387-8499B4BF8C79}" srcOrd="0" destOrd="0" presId="urn:microsoft.com/office/officeart/2011/layout/HexagonRadial"/>
    <dgm:cxn modelId="{7D042E89-5549-444A-A898-C5BB0566CB70}" srcId="{B8AA0393-98D7-4D7E-A42A-A844FAD6D570}" destId="{B43D62FA-03B8-4C53-940A-1B109D27FD27}" srcOrd="5" destOrd="0" parTransId="{3D2C68EB-294B-4F97-BEC1-5CF2B5B7D5A3}" sibTransId="{B78F307C-1917-4551-9E90-35AC86C73861}"/>
    <dgm:cxn modelId="{6D7A4F8D-B656-492E-B151-F5C2BE31E550}" type="presOf" srcId="{2AF2A016-6449-4411-BFEC-B6F54976BA5B}" destId="{8798BF27-DF17-4B5E-A4D2-437D9987E91F}" srcOrd="0" destOrd="0" presId="urn:microsoft.com/office/officeart/2011/layout/HexagonRadial"/>
    <dgm:cxn modelId="{05AE1FB6-C6E5-4EE5-B15E-66F2EF339043}" type="presOf" srcId="{BC0D5835-A0E3-463B-8F6A-F00E1CD676C1}" destId="{9FD1108D-FE81-4A9D-A688-466E55744EEC}" srcOrd="0" destOrd="0" presId="urn:microsoft.com/office/officeart/2011/layout/HexagonRadial"/>
    <dgm:cxn modelId="{0F8B95B8-FDDB-40F3-B96F-4E1D69D5F62A}" srcId="{B8AA0393-98D7-4D7E-A42A-A844FAD6D570}" destId="{D41DB4AA-FA3B-4FBD-BBC1-7CC51E336159}" srcOrd="3" destOrd="0" parTransId="{47C1EB8E-C12B-4961-8054-590CE582DC67}" sibTransId="{F49A225C-9E0A-4D6A-B22D-B245F86DDA92}"/>
    <dgm:cxn modelId="{C062CFC6-D239-44A2-AC13-59A84421A2B6}" type="presOf" srcId="{B43D62FA-03B8-4C53-940A-1B109D27FD27}" destId="{F224462D-1A77-4FF6-B6C4-1FBA255786F9}" srcOrd="0" destOrd="0" presId="urn:microsoft.com/office/officeart/2011/layout/HexagonRadial"/>
    <dgm:cxn modelId="{BC0258F0-F3EE-4944-A0CD-C0AE7EE2924C}" type="presParOf" srcId="{8798BF27-DF17-4B5E-A4D2-437D9987E91F}" destId="{2E407C53-A802-430B-87BD-34967455AE0D}" srcOrd="0" destOrd="0" presId="urn:microsoft.com/office/officeart/2011/layout/HexagonRadial"/>
    <dgm:cxn modelId="{4DD158E7-DF13-41E5-8FC3-3740A91240BD}" type="presParOf" srcId="{8798BF27-DF17-4B5E-A4D2-437D9987E91F}" destId="{97A725DF-ECB2-4489-88EB-B9A9871F93D1}" srcOrd="1" destOrd="0" presId="urn:microsoft.com/office/officeart/2011/layout/HexagonRadial"/>
    <dgm:cxn modelId="{3581EF52-F545-400D-87E6-9752B8C0EAE0}" type="presParOf" srcId="{97A725DF-ECB2-4489-88EB-B9A9871F93D1}" destId="{1CB88BA1-3F5B-4ADA-AAAF-1232C0B13B95}" srcOrd="0" destOrd="0" presId="urn:microsoft.com/office/officeart/2011/layout/HexagonRadial"/>
    <dgm:cxn modelId="{0E8EC3DC-163A-4FAC-A5BD-101040EFAE85}" type="presParOf" srcId="{8798BF27-DF17-4B5E-A4D2-437D9987E91F}" destId="{398D335A-0EE5-4CE4-BD29-AE248764D392}" srcOrd="2" destOrd="0" presId="urn:microsoft.com/office/officeart/2011/layout/HexagonRadial"/>
    <dgm:cxn modelId="{1B403D77-6136-4D9A-B82C-A4E4F8313828}" type="presParOf" srcId="{8798BF27-DF17-4B5E-A4D2-437D9987E91F}" destId="{3149444C-14D3-4E44-874B-4B36066FE999}" srcOrd="3" destOrd="0" presId="urn:microsoft.com/office/officeart/2011/layout/HexagonRadial"/>
    <dgm:cxn modelId="{28B76D1D-C0A0-4906-BBBF-CEB9B7BF2D39}" type="presParOf" srcId="{3149444C-14D3-4E44-874B-4B36066FE999}" destId="{1A50C12B-0DE4-421A-8F77-93EA3E5E6105}" srcOrd="0" destOrd="0" presId="urn:microsoft.com/office/officeart/2011/layout/HexagonRadial"/>
    <dgm:cxn modelId="{505A9B5B-B61F-433E-AC0B-2C0019FAA67D}" type="presParOf" srcId="{8798BF27-DF17-4B5E-A4D2-437D9987E91F}" destId="{A7B9EB14-9564-4F2F-9387-8499B4BF8C79}" srcOrd="4" destOrd="0" presId="urn:microsoft.com/office/officeart/2011/layout/HexagonRadial"/>
    <dgm:cxn modelId="{F0174201-1649-4DDE-ADD7-59954A6BF0B8}" type="presParOf" srcId="{8798BF27-DF17-4B5E-A4D2-437D9987E91F}" destId="{9A8F89D2-71D6-4076-8CD8-5FA44251F303}" srcOrd="5" destOrd="0" presId="urn:microsoft.com/office/officeart/2011/layout/HexagonRadial"/>
    <dgm:cxn modelId="{537A1D63-2D52-4BA6-894C-3700B04E6A72}" type="presParOf" srcId="{9A8F89D2-71D6-4076-8CD8-5FA44251F303}" destId="{2226A3BF-4EB7-479A-96F9-500AD33CFA21}" srcOrd="0" destOrd="0" presId="urn:microsoft.com/office/officeart/2011/layout/HexagonRadial"/>
    <dgm:cxn modelId="{E9772E44-467E-4753-A467-9A0F80EF267C}" type="presParOf" srcId="{8798BF27-DF17-4B5E-A4D2-437D9987E91F}" destId="{9FD1108D-FE81-4A9D-A688-466E55744EEC}" srcOrd="6" destOrd="0" presId="urn:microsoft.com/office/officeart/2011/layout/HexagonRadial"/>
    <dgm:cxn modelId="{26E63151-2DE8-4C73-BEC3-658F9E5A6F01}" type="presParOf" srcId="{8798BF27-DF17-4B5E-A4D2-437D9987E91F}" destId="{A7B42061-93E9-4380-9FD8-987D0613E7BA}" srcOrd="7" destOrd="0" presId="urn:microsoft.com/office/officeart/2011/layout/HexagonRadial"/>
    <dgm:cxn modelId="{F3F48BA4-6CF3-48E2-83EF-FAF5215E5F82}" type="presParOf" srcId="{A7B42061-93E9-4380-9FD8-987D0613E7BA}" destId="{17EBC08F-9424-45C9-AB2A-CFB13AE0FB2F}" srcOrd="0" destOrd="0" presId="urn:microsoft.com/office/officeart/2011/layout/HexagonRadial"/>
    <dgm:cxn modelId="{6E6B78E5-1E3E-4DE7-9609-424AFC086F74}" type="presParOf" srcId="{8798BF27-DF17-4B5E-A4D2-437D9987E91F}" destId="{7FDF636E-4C58-4293-8747-A763601929DB}" srcOrd="8" destOrd="0" presId="urn:microsoft.com/office/officeart/2011/layout/HexagonRadial"/>
    <dgm:cxn modelId="{101905C2-8119-49CD-808D-0271FDB4ED29}" type="presParOf" srcId="{8798BF27-DF17-4B5E-A4D2-437D9987E91F}" destId="{618FE693-DD29-426D-8BB7-336BA68610A8}" srcOrd="9" destOrd="0" presId="urn:microsoft.com/office/officeart/2011/layout/HexagonRadial"/>
    <dgm:cxn modelId="{CE4F106C-DFF1-4EC9-89EE-BE89D3FFD1BC}" type="presParOf" srcId="{618FE693-DD29-426D-8BB7-336BA68610A8}" destId="{BD2FF93C-3F45-43A8-884E-B01D3DCB9810}" srcOrd="0" destOrd="0" presId="urn:microsoft.com/office/officeart/2011/layout/HexagonRadial"/>
    <dgm:cxn modelId="{B0C64944-77B1-47A7-A73E-D56454373C95}" type="presParOf" srcId="{8798BF27-DF17-4B5E-A4D2-437D9987E91F}" destId="{823DB821-413C-429A-9A5E-738F37A8EE58}" srcOrd="10" destOrd="0" presId="urn:microsoft.com/office/officeart/2011/layout/HexagonRadial"/>
    <dgm:cxn modelId="{6F715000-035E-423E-8C59-90A56045F8D4}" type="presParOf" srcId="{8798BF27-DF17-4B5E-A4D2-437D9987E91F}" destId="{332B584E-E6C7-4B57-A67D-BF787C7C9F1D}" srcOrd="11" destOrd="0" presId="urn:microsoft.com/office/officeart/2011/layout/HexagonRadial"/>
    <dgm:cxn modelId="{152A9657-9B29-49FC-9DD4-EF4D94DB7AD8}" type="presParOf" srcId="{332B584E-E6C7-4B57-A67D-BF787C7C9F1D}" destId="{E62AB3DC-D9A1-4192-93B6-C990D6CA4703}" srcOrd="0" destOrd="0" presId="urn:microsoft.com/office/officeart/2011/layout/HexagonRadial"/>
    <dgm:cxn modelId="{9E5CE67A-2626-4AF2-B045-301C2FCF3256}" type="presParOf" srcId="{8798BF27-DF17-4B5E-A4D2-437D9987E91F}" destId="{F224462D-1A77-4FF6-B6C4-1FBA255786F9}" srcOrd="12" destOrd="0" presId="urn:microsoft.com/office/officeart/2011/layout/HexagonRadial"/>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14B6D44-95AF-4B71-B78D-45F6F90B4C64}"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D4C5AE9E-4A00-4D70-AD2F-0B5E94F4A959}">
      <dgm:prSet phldrT="[Text]" phldr="1">
        <dgm:style>
          <a:lnRef idx="2">
            <a:schemeClr val="accent1"/>
          </a:lnRef>
          <a:fillRef idx="1">
            <a:schemeClr val="lt1"/>
          </a:fillRef>
          <a:effectRef idx="0">
            <a:schemeClr val="accent1"/>
          </a:effectRef>
          <a:fontRef idx="minor">
            <a:schemeClr val="dk1"/>
          </a:fontRef>
        </dgm:style>
      </dgm:prSet>
      <dgm:spPr/>
      <dgm:t>
        <a:bodyPr/>
        <a:lstStyle/>
        <a:p>
          <a:endParaRPr lang="en-IN"/>
        </a:p>
      </dgm:t>
    </dgm:pt>
    <dgm:pt modelId="{324D0F43-ADAD-4F2D-9E94-E189DE986616}" type="parTrans" cxnId="{C9481344-B8BA-4442-AE0C-CE8AD11707DE}">
      <dgm:prSet/>
      <dgm:spPr/>
      <dgm:t>
        <a:bodyPr/>
        <a:lstStyle/>
        <a:p>
          <a:endParaRPr lang="en-IN"/>
        </a:p>
      </dgm:t>
    </dgm:pt>
    <dgm:pt modelId="{E84B1038-84A6-4E1C-84F0-33E53C700BDC}" type="sibTrans" cxnId="{C9481344-B8BA-4442-AE0C-CE8AD11707DE}">
      <dgm:prSet/>
      <dgm:spPr/>
      <dgm:t>
        <a:bodyPr/>
        <a:lstStyle/>
        <a:p>
          <a:endParaRPr lang="en-IN"/>
        </a:p>
      </dgm:t>
    </dgm:pt>
    <dgm:pt modelId="{69896733-835F-401F-A27E-C3389DF42158}">
      <dgm:prSet phldrT="[Text]" phldr="1">
        <dgm:style>
          <a:lnRef idx="2">
            <a:schemeClr val="accent1"/>
          </a:lnRef>
          <a:fillRef idx="1">
            <a:schemeClr val="lt1"/>
          </a:fillRef>
          <a:effectRef idx="0">
            <a:schemeClr val="accent1"/>
          </a:effectRef>
          <a:fontRef idx="minor">
            <a:schemeClr val="dk1"/>
          </a:fontRef>
        </dgm:style>
      </dgm:prSet>
      <dgm:spPr/>
      <dgm:t>
        <a:bodyPr/>
        <a:lstStyle/>
        <a:p>
          <a:endParaRPr lang="en-IN"/>
        </a:p>
      </dgm:t>
    </dgm:pt>
    <dgm:pt modelId="{5C2B464F-6C61-441A-A1B4-66CA245DEB98}" type="parTrans" cxnId="{8FFC78EE-CAC3-4942-997E-46443031D4D0}">
      <dgm:prSet/>
      <dgm:spPr/>
      <dgm:t>
        <a:bodyPr/>
        <a:lstStyle/>
        <a:p>
          <a:endParaRPr lang="en-IN"/>
        </a:p>
      </dgm:t>
    </dgm:pt>
    <dgm:pt modelId="{106E746F-4B06-48FF-8BE3-0DEF89CC406B}" type="sibTrans" cxnId="{8FFC78EE-CAC3-4942-997E-46443031D4D0}">
      <dgm:prSet/>
      <dgm:spPr/>
      <dgm:t>
        <a:bodyPr/>
        <a:lstStyle/>
        <a:p>
          <a:endParaRPr lang="en-IN"/>
        </a:p>
      </dgm:t>
    </dgm:pt>
    <dgm:pt modelId="{83B51DF5-7310-4315-9BA7-3FCD230DE35A}">
      <dgm:prSet phldrT="[Text]" phldr="1">
        <dgm:style>
          <a:lnRef idx="2">
            <a:schemeClr val="accent1"/>
          </a:lnRef>
          <a:fillRef idx="1">
            <a:schemeClr val="lt1"/>
          </a:fillRef>
          <a:effectRef idx="0">
            <a:schemeClr val="accent1"/>
          </a:effectRef>
          <a:fontRef idx="minor">
            <a:schemeClr val="dk1"/>
          </a:fontRef>
        </dgm:style>
      </dgm:prSet>
      <dgm:spPr/>
      <dgm:t>
        <a:bodyPr/>
        <a:lstStyle/>
        <a:p>
          <a:endParaRPr lang="en-IN"/>
        </a:p>
      </dgm:t>
    </dgm:pt>
    <dgm:pt modelId="{962B8284-F411-4DA5-A1B8-FC7EA16B00F2}" type="parTrans" cxnId="{E7E4E785-7C84-477A-8A22-5409492818FA}">
      <dgm:prSet/>
      <dgm:spPr/>
      <dgm:t>
        <a:bodyPr/>
        <a:lstStyle/>
        <a:p>
          <a:endParaRPr lang="en-IN"/>
        </a:p>
      </dgm:t>
    </dgm:pt>
    <dgm:pt modelId="{B3F78720-E65F-4BB2-A149-ABF7FAE77C92}" type="sibTrans" cxnId="{E7E4E785-7C84-477A-8A22-5409492818FA}">
      <dgm:prSet/>
      <dgm:spPr/>
      <dgm:t>
        <a:bodyPr/>
        <a:lstStyle/>
        <a:p>
          <a:endParaRPr lang="en-IN"/>
        </a:p>
      </dgm:t>
    </dgm:pt>
    <dgm:pt modelId="{BF27AC9D-7AD1-47F6-BB12-602A807C1D1D}">
      <dgm:prSet phldrT="[Text]" phldr="1">
        <dgm:style>
          <a:lnRef idx="2">
            <a:schemeClr val="accent1"/>
          </a:lnRef>
          <a:fillRef idx="1">
            <a:schemeClr val="lt1"/>
          </a:fillRef>
          <a:effectRef idx="0">
            <a:schemeClr val="accent1"/>
          </a:effectRef>
          <a:fontRef idx="minor">
            <a:schemeClr val="dk1"/>
          </a:fontRef>
        </dgm:style>
      </dgm:prSet>
      <dgm:spPr/>
      <dgm:t>
        <a:bodyPr/>
        <a:lstStyle/>
        <a:p>
          <a:endParaRPr lang="en-IN"/>
        </a:p>
      </dgm:t>
    </dgm:pt>
    <dgm:pt modelId="{27D07156-936A-4885-B276-5F9F9F5A5AA2}" type="parTrans" cxnId="{1185C339-D95F-44FE-AB62-B45F45FE329C}">
      <dgm:prSet/>
      <dgm:spPr/>
      <dgm:t>
        <a:bodyPr/>
        <a:lstStyle/>
        <a:p>
          <a:endParaRPr lang="en-IN"/>
        </a:p>
      </dgm:t>
    </dgm:pt>
    <dgm:pt modelId="{580181D0-40A8-48C7-9512-4C5169EB2855}" type="sibTrans" cxnId="{1185C339-D95F-44FE-AB62-B45F45FE329C}">
      <dgm:prSet/>
      <dgm:spPr/>
      <dgm:t>
        <a:bodyPr/>
        <a:lstStyle/>
        <a:p>
          <a:endParaRPr lang="en-IN"/>
        </a:p>
      </dgm:t>
    </dgm:pt>
    <dgm:pt modelId="{88D9D442-2E81-405F-9FD2-72FD61A36A33}">
      <dgm:prSet phldrT="[Text]" phldr="1">
        <dgm:style>
          <a:lnRef idx="2">
            <a:schemeClr val="accent1"/>
          </a:lnRef>
          <a:fillRef idx="1">
            <a:schemeClr val="lt1"/>
          </a:fillRef>
          <a:effectRef idx="0">
            <a:schemeClr val="accent1"/>
          </a:effectRef>
          <a:fontRef idx="minor">
            <a:schemeClr val="dk1"/>
          </a:fontRef>
        </dgm:style>
      </dgm:prSet>
      <dgm:spPr/>
      <dgm:t>
        <a:bodyPr/>
        <a:lstStyle/>
        <a:p>
          <a:endParaRPr lang="en-IN"/>
        </a:p>
      </dgm:t>
    </dgm:pt>
    <dgm:pt modelId="{1DBBC529-98CD-4927-A34E-C1AA61DD1009}" type="parTrans" cxnId="{77AB60F3-2658-4E32-B5D0-4794360C0881}">
      <dgm:prSet/>
      <dgm:spPr/>
      <dgm:t>
        <a:bodyPr/>
        <a:lstStyle/>
        <a:p>
          <a:endParaRPr lang="en-IN"/>
        </a:p>
      </dgm:t>
    </dgm:pt>
    <dgm:pt modelId="{54BE4A25-8555-4A67-8A66-07738ACB8BA6}" type="sibTrans" cxnId="{77AB60F3-2658-4E32-B5D0-4794360C0881}">
      <dgm:prSet/>
      <dgm:spPr/>
      <dgm:t>
        <a:bodyPr/>
        <a:lstStyle/>
        <a:p>
          <a:endParaRPr lang="en-IN"/>
        </a:p>
      </dgm:t>
    </dgm:pt>
    <dgm:pt modelId="{D39059DE-1996-4A23-BD63-ED964F891FF2}" type="pres">
      <dgm:prSet presAssocID="{014B6D44-95AF-4B71-B78D-45F6F90B4C64}" presName="diagram" presStyleCnt="0">
        <dgm:presLayoutVars>
          <dgm:dir/>
          <dgm:resizeHandles val="exact"/>
        </dgm:presLayoutVars>
      </dgm:prSet>
      <dgm:spPr/>
    </dgm:pt>
    <dgm:pt modelId="{8969B449-E740-4498-A981-C7148A04B86A}" type="pres">
      <dgm:prSet presAssocID="{D4C5AE9E-4A00-4D70-AD2F-0B5E94F4A959}" presName="node" presStyleLbl="node1" presStyleIdx="0" presStyleCnt="5">
        <dgm:presLayoutVars>
          <dgm:bulletEnabled val="1"/>
        </dgm:presLayoutVars>
      </dgm:prSet>
      <dgm:spPr/>
    </dgm:pt>
    <dgm:pt modelId="{01B1E515-0E42-49D5-96D9-849A2022D9E4}" type="pres">
      <dgm:prSet presAssocID="{E84B1038-84A6-4E1C-84F0-33E53C700BDC}" presName="sibTrans" presStyleCnt="0"/>
      <dgm:spPr/>
    </dgm:pt>
    <dgm:pt modelId="{B8070B7F-800E-45C5-8CDA-F54AFCC24BFB}" type="pres">
      <dgm:prSet presAssocID="{69896733-835F-401F-A27E-C3389DF42158}" presName="node" presStyleLbl="node1" presStyleIdx="1" presStyleCnt="5">
        <dgm:presLayoutVars>
          <dgm:bulletEnabled val="1"/>
        </dgm:presLayoutVars>
      </dgm:prSet>
      <dgm:spPr/>
    </dgm:pt>
    <dgm:pt modelId="{FBC0ECF1-E51D-4334-8EDC-90D5E8B0C1BB}" type="pres">
      <dgm:prSet presAssocID="{106E746F-4B06-48FF-8BE3-0DEF89CC406B}" presName="sibTrans" presStyleCnt="0"/>
      <dgm:spPr/>
    </dgm:pt>
    <dgm:pt modelId="{C5BB43D2-C7C9-41C4-91C1-056920D91488}" type="pres">
      <dgm:prSet presAssocID="{83B51DF5-7310-4315-9BA7-3FCD230DE35A}" presName="node" presStyleLbl="node1" presStyleIdx="2" presStyleCnt="5">
        <dgm:presLayoutVars>
          <dgm:bulletEnabled val="1"/>
        </dgm:presLayoutVars>
      </dgm:prSet>
      <dgm:spPr/>
    </dgm:pt>
    <dgm:pt modelId="{A2FC39C8-2607-4075-81D2-B9E2DC22A3BC}" type="pres">
      <dgm:prSet presAssocID="{B3F78720-E65F-4BB2-A149-ABF7FAE77C92}" presName="sibTrans" presStyleCnt="0"/>
      <dgm:spPr/>
    </dgm:pt>
    <dgm:pt modelId="{95C73602-F6F1-40B8-A1B8-CEFFD507F4D5}" type="pres">
      <dgm:prSet presAssocID="{BF27AC9D-7AD1-47F6-BB12-602A807C1D1D}" presName="node" presStyleLbl="node1" presStyleIdx="3" presStyleCnt="5">
        <dgm:presLayoutVars>
          <dgm:bulletEnabled val="1"/>
        </dgm:presLayoutVars>
      </dgm:prSet>
      <dgm:spPr/>
    </dgm:pt>
    <dgm:pt modelId="{464E07DE-5147-4340-9FFD-5AC73A23546E}" type="pres">
      <dgm:prSet presAssocID="{580181D0-40A8-48C7-9512-4C5169EB2855}" presName="sibTrans" presStyleCnt="0"/>
      <dgm:spPr/>
    </dgm:pt>
    <dgm:pt modelId="{9C45D66C-24E8-4582-AFD9-454C7A77DEFD}" type="pres">
      <dgm:prSet presAssocID="{88D9D442-2E81-405F-9FD2-72FD61A36A33}" presName="node" presStyleLbl="node1" presStyleIdx="4" presStyleCnt="5">
        <dgm:presLayoutVars>
          <dgm:bulletEnabled val="1"/>
        </dgm:presLayoutVars>
      </dgm:prSet>
      <dgm:spPr/>
    </dgm:pt>
  </dgm:ptLst>
  <dgm:cxnLst>
    <dgm:cxn modelId="{1185C339-D95F-44FE-AB62-B45F45FE329C}" srcId="{014B6D44-95AF-4B71-B78D-45F6F90B4C64}" destId="{BF27AC9D-7AD1-47F6-BB12-602A807C1D1D}" srcOrd="3" destOrd="0" parTransId="{27D07156-936A-4885-B276-5F9F9F5A5AA2}" sibTransId="{580181D0-40A8-48C7-9512-4C5169EB2855}"/>
    <dgm:cxn modelId="{C9481344-B8BA-4442-AE0C-CE8AD11707DE}" srcId="{014B6D44-95AF-4B71-B78D-45F6F90B4C64}" destId="{D4C5AE9E-4A00-4D70-AD2F-0B5E94F4A959}" srcOrd="0" destOrd="0" parTransId="{324D0F43-ADAD-4F2D-9E94-E189DE986616}" sibTransId="{E84B1038-84A6-4E1C-84F0-33E53C700BDC}"/>
    <dgm:cxn modelId="{D3DCF854-1F63-4C89-B6CF-FAFA3706A656}" type="presOf" srcId="{69896733-835F-401F-A27E-C3389DF42158}" destId="{B8070B7F-800E-45C5-8CDA-F54AFCC24BFB}" srcOrd="0" destOrd="0" presId="urn:microsoft.com/office/officeart/2005/8/layout/default"/>
    <dgm:cxn modelId="{E7E4E785-7C84-477A-8A22-5409492818FA}" srcId="{014B6D44-95AF-4B71-B78D-45F6F90B4C64}" destId="{83B51DF5-7310-4315-9BA7-3FCD230DE35A}" srcOrd="2" destOrd="0" parTransId="{962B8284-F411-4DA5-A1B8-FC7EA16B00F2}" sibTransId="{B3F78720-E65F-4BB2-A149-ABF7FAE77C92}"/>
    <dgm:cxn modelId="{C7A620AB-D5E9-485D-A222-4863F3233838}" type="presOf" srcId="{014B6D44-95AF-4B71-B78D-45F6F90B4C64}" destId="{D39059DE-1996-4A23-BD63-ED964F891FF2}" srcOrd="0" destOrd="0" presId="urn:microsoft.com/office/officeart/2005/8/layout/default"/>
    <dgm:cxn modelId="{FD6E62B2-C2F9-446B-84E0-5212732912EA}" type="presOf" srcId="{88D9D442-2E81-405F-9FD2-72FD61A36A33}" destId="{9C45D66C-24E8-4582-AFD9-454C7A77DEFD}" srcOrd="0" destOrd="0" presId="urn:microsoft.com/office/officeart/2005/8/layout/default"/>
    <dgm:cxn modelId="{0B50EAC7-9366-461E-8B6F-B34D8FAB0616}" type="presOf" srcId="{D4C5AE9E-4A00-4D70-AD2F-0B5E94F4A959}" destId="{8969B449-E740-4498-A981-C7148A04B86A}" srcOrd="0" destOrd="0" presId="urn:microsoft.com/office/officeart/2005/8/layout/default"/>
    <dgm:cxn modelId="{F25FB9CD-475D-4FFC-ADCD-D1189047EB5A}" type="presOf" srcId="{83B51DF5-7310-4315-9BA7-3FCD230DE35A}" destId="{C5BB43D2-C7C9-41C4-91C1-056920D91488}" srcOrd="0" destOrd="0" presId="urn:microsoft.com/office/officeart/2005/8/layout/default"/>
    <dgm:cxn modelId="{DE08ADE5-8896-460C-B896-9DA6DA607193}" type="presOf" srcId="{BF27AC9D-7AD1-47F6-BB12-602A807C1D1D}" destId="{95C73602-F6F1-40B8-A1B8-CEFFD507F4D5}" srcOrd="0" destOrd="0" presId="urn:microsoft.com/office/officeart/2005/8/layout/default"/>
    <dgm:cxn modelId="{8FFC78EE-CAC3-4942-997E-46443031D4D0}" srcId="{014B6D44-95AF-4B71-B78D-45F6F90B4C64}" destId="{69896733-835F-401F-A27E-C3389DF42158}" srcOrd="1" destOrd="0" parTransId="{5C2B464F-6C61-441A-A1B4-66CA245DEB98}" sibTransId="{106E746F-4B06-48FF-8BE3-0DEF89CC406B}"/>
    <dgm:cxn modelId="{77AB60F3-2658-4E32-B5D0-4794360C0881}" srcId="{014B6D44-95AF-4B71-B78D-45F6F90B4C64}" destId="{88D9D442-2E81-405F-9FD2-72FD61A36A33}" srcOrd="4" destOrd="0" parTransId="{1DBBC529-98CD-4927-A34E-C1AA61DD1009}" sibTransId="{54BE4A25-8555-4A67-8A66-07738ACB8BA6}"/>
    <dgm:cxn modelId="{2C276E6D-06DF-4A40-AC9C-2818CEE6DABB}" type="presParOf" srcId="{D39059DE-1996-4A23-BD63-ED964F891FF2}" destId="{8969B449-E740-4498-A981-C7148A04B86A}" srcOrd="0" destOrd="0" presId="urn:microsoft.com/office/officeart/2005/8/layout/default"/>
    <dgm:cxn modelId="{AC44FD53-9F0A-442E-A139-CCFD426D3E6F}" type="presParOf" srcId="{D39059DE-1996-4A23-BD63-ED964F891FF2}" destId="{01B1E515-0E42-49D5-96D9-849A2022D9E4}" srcOrd="1" destOrd="0" presId="urn:microsoft.com/office/officeart/2005/8/layout/default"/>
    <dgm:cxn modelId="{BBB1D1FC-0C68-44B4-A841-800AD6045C36}" type="presParOf" srcId="{D39059DE-1996-4A23-BD63-ED964F891FF2}" destId="{B8070B7F-800E-45C5-8CDA-F54AFCC24BFB}" srcOrd="2" destOrd="0" presId="urn:microsoft.com/office/officeart/2005/8/layout/default"/>
    <dgm:cxn modelId="{92302F7F-3340-42F4-95F0-62EC4287BD2B}" type="presParOf" srcId="{D39059DE-1996-4A23-BD63-ED964F891FF2}" destId="{FBC0ECF1-E51D-4334-8EDC-90D5E8B0C1BB}" srcOrd="3" destOrd="0" presId="urn:microsoft.com/office/officeart/2005/8/layout/default"/>
    <dgm:cxn modelId="{D6205184-7C16-444D-B7A5-DFBD0806D8FC}" type="presParOf" srcId="{D39059DE-1996-4A23-BD63-ED964F891FF2}" destId="{C5BB43D2-C7C9-41C4-91C1-056920D91488}" srcOrd="4" destOrd="0" presId="urn:microsoft.com/office/officeart/2005/8/layout/default"/>
    <dgm:cxn modelId="{E6F073D4-1D63-42A8-BB17-0B1A35258521}" type="presParOf" srcId="{D39059DE-1996-4A23-BD63-ED964F891FF2}" destId="{A2FC39C8-2607-4075-81D2-B9E2DC22A3BC}" srcOrd="5" destOrd="0" presId="urn:microsoft.com/office/officeart/2005/8/layout/default"/>
    <dgm:cxn modelId="{3891AAF2-9B19-4CFB-AA50-45AC60137931}" type="presParOf" srcId="{D39059DE-1996-4A23-BD63-ED964F891FF2}" destId="{95C73602-F6F1-40B8-A1B8-CEFFD507F4D5}" srcOrd="6" destOrd="0" presId="urn:microsoft.com/office/officeart/2005/8/layout/default"/>
    <dgm:cxn modelId="{9DC414B5-A123-43E8-89C7-6A912C5C2FF2}" type="presParOf" srcId="{D39059DE-1996-4A23-BD63-ED964F891FF2}" destId="{464E07DE-5147-4340-9FFD-5AC73A23546E}" srcOrd="7" destOrd="0" presId="urn:microsoft.com/office/officeart/2005/8/layout/default"/>
    <dgm:cxn modelId="{D08D7BBF-082F-46B0-9170-980E29B0EBF1}" type="presParOf" srcId="{D39059DE-1996-4A23-BD63-ED964F891FF2}" destId="{9C45D66C-24E8-4582-AFD9-454C7A77DEFD}"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FCE568-5F64-415F-A976-06C0F7CEE98A}">
      <dsp:nvSpPr>
        <dsp:cNvPr id="0" name=""/>
        <dsp:cNvSpPr/>
      </dsp:nvSpPr>
      <dsp:spPr>
        <a:xfrm>
          <a:off x="367832" y="633755"/>
          <a:ext cx="4608576" cy="4608576"/>
        </a:xfrm>
        <a:prstGeom prst="pie">
          <a:avLst>
            <a:gd name="adj1" fmla="val 16200000"/>
            <a:gd name="adj2" fmla="val 19285716"/>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IN" sz="1300" b="1" kern="1200">
              <a:solidFill>
                <a:sysClr val="windowText" lastClr="000000"/>
              </a:solidFill>
              <a:latin typeface="Aharoni" panose="020B0604020202020204" pitchFamily="2" charset="-79"/>
              <a:cs typeface="Aharoni" panose="020B0604020202020204" pitchFamily="2" charset="-79"/>
            </a:rPr>
            <a:t>Lending</a:t>
          </a:r>
        </a:p>
      </dsp:txBody>
      <dsp:txXfrm>
        <a:off x="2717657" y="1072667"/>
        <a:ext cx="1261872" cy="795528"/>
      </dsp:txXfrm>
    </dsp:sp>
    <dsp:sp modelId="{CEECF2EA-2853-4AF7-9A66-5B63FF327461}">
      <dsp:nvSpPr>
        <dsp:cNvPr id="0" name=""/>
        <dsp:cNvSpPr/>
      </dsp:nvSpPr>
      <dsp:spPr>
        <a:xfrm>
          <a:off x="727746" y="543203"/>
          <a:ext cx="4608576" cy="4608576"/>
        </a:xfrm>
        <a:prstGeom prst="pie">
          <a:avLst>
            <a:gd name="adj1" fmla="val 19285716"/>
            <a:gd name="adj2" fmla="val 771428"/>
          </a:avLst>
        </a:prstGeom>
        <a:solidFill>
          <a:schemeClr val="accent5">
            <a:hueOff val="-1126424"/>
            <a:satOff val="-2903"/>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IN" sz="1300" b="1" kern="1200">
              <a:solidFill>
                <a:sysClr val="windowText" lastClr="000000"/>
              </a:solidFill>
            </a:rPr>
            <a:t>Blockchain/ cryto</a:t>
          </a:r>
        </a:p>
      </dsp:txBody>
      <dsp:txXfrm>
        <a:off x="3882426" y="2189123"/>
        <a:ext cx="1338681" cy="850392"/>
      </dsp:txXfrm>
    </dsp:sp>
    <dsp:sp modelId="{6C46C335-0148-47FC-ADDD-F53E1ED29FD1}">
      <dsp:nvSpPr>
        <dsp:cNvPr id="0" name=""/>
        <dsp:cNvSpPr/>
      </dsp:nvSpPr>
      <dsp:spPr>
        <a:xfrm>
          <a:off x="379384" y="641181"/>
          <a:ext cx="4608576" cy="4608576"/>
        </a:xfrm>
        <a:prstGeom prst="pie">
          <a:avLst>
            <a:gd name="adj1" fmla="val 771428"/>
            <a:gd name="adj2" fmla="val 3857143"/>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IN" sz="1300" b="1" kern="1200">
              <a:solidFill>
                <a:sysClr val="windowText" lastClr="000000"/>
              </a:solidFill>
            </a:rPr>
            <a:t>RegTech</a:t>
          </a:r>
        </a:p>
      </dsp:txBody>
      <dsp:txXfrm>
        <a:off x="3342040" y="3384381"/>
        <a:ext cx="1207008" cy="877824"/>
      </dsp:txXfrm>
    </dsp:sp>
    <dsp:sp modelId="{3C0EB3F2-CDCB-4572-A7AD-66AA6E6FD516}">
      <dsp:nvSpPr>
        <dsp:cNvPr id="0" name=""/>
        <dsp:cNvSpPr/>
      </dsp:nvSpPr>
      <dsp:spPr>
        <a:xfrm>
          <a:off x="379384" y="641181"/>
          <a:ext cx="4608576" cy="4608576"/>
        </a:xfrm>
        <a:prstGeom prst="pie">
          <a:avLst>
            <a:gd name="adj1" fmla="val 3857226"/>
            <a:gd name="adj2" fmla="val 6942858"/>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IN" sz="1300" b="1" kern="1200">
              <a:solidFill>
                <a:sysClr val="windowText" lastClr="000000"/>
              </a:solidFill>
            </a:rPr>
            <a:t>Payments/Billing</a:t>
          </a:r>
        </a:p>
      </dsp:txBody>
      <dsp:txXfrm>
        <a:off x="2066452" y="4262205"/>
        <a:ext cx="1234440" cy="877824"/>
      </dsp:txXfrm>
    </dsp:sp>
    <dsp:sp modelId="{04644F2F-DF50-4B2F-B4E9-34FB5EF5F6BA}">
      <dsp:nvSpPr>
        <dsp:cNvPr id="0" name=""/>
        <dsp:cNvSpPr/>
      </dsp:nvSpPr>
      <dsp:spPr>
        <a:xfrm>
          <a:off x="379384" y="641181"/>
          <a:ext cx="4608576" cy="4608576"/>
        </a:xfrm>
        <a:prstGeom prst="pie">
          <a:avLst>
            <a:gd name="adj1" fmla="val 6942858"/>
            <a:gd name="adj2" fmla="val 10028574"/>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IN" sz="1300" b="1" kern="1200">
              <a:solidFill>
                <a:sysClr val="windowText" lastClr="000000"/>
              </a:solidFill>
            </a:rPr>
            <a:t>Insurance</a:t>
          </a:r>
        </a:p>
      </dsp:txBody>
      <dsp:txXfrm>
        <a:off x="818296" y="3384381"/>
        <a:ext cx="1207008" cy="877824"/>
      </dsp:txXfrm>
    </dsp:sp>
    <dsp:sp modelId="{5A553367-ED35-4087-BFDF-2FFE2B1108CD}">
      <dsp:nvSpPr>
        <dsp:cNvPr id="0" name=""/>
        <dsp:cNvSpPr/>
      </dsp:nvSpPr>
      <dsp:spPr>
        <a:xfrm>
          <a:off x="379384" y="641181"/>
          <a:ext cx="4608576" cy="4608576"/>
        </a:xfrm>
        <a:prstGeom prst="pie">
          <a:avLst>
            <a:gd name="adj1" fmla="val 10028574"/>
            <a:gd name="adj2" fmla="val 13114284"/>
          </a:avLst>
        </a:prstGeom>
        <a:solidFill>
          <a:schemeClr val="accent5">
            <a:hueOff val="-5632119"/>
            <a:satOff val="-14516"/>
            <a:lumOff val="-9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IN" sz="1300" b="1" kern="1200">
              <a:solidFill>
                <a:sysClr val="windowText" lastClr="000000"/>
              </a:solidFill>
            </a:rPr>
            <a:t>Capital Markets</a:t>
          </a:r>
        </a:p>
      </dsp:txBody>
      <dsp:txXfrm>
        <a:off x="494598" y="2287101"/>
        <a:ext cx="1338681" cy="850392"/>
      </dsp:txXfrm>
    </dsp:sp>
    <dsp:sp modelId="{0AE854C4-317E-496D-86DB-BA5571F1F7FB}">
      <dsp:nvSpPr>
        <dsp:cNvPr id="0" name=""/>
        <dsp:cNvSpPr/>
      </dsp:nvSpPr>
      <dsp:spPr>
        <a:xfrm>
          <a:off x="379384" y="641181"/>
          <a:ext cx="4608576" cy="4608576"/>
        </a:xfrm>
        <a:prstGeom prst="pie">
          <a:avLst>
            <a:gd name="adj1" fmla="val 13114284"/>
            <a:gd name="adj2" fmla="val 16200000"/>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IN" sz="1300" b="1" kern="1200">
              <a:solidFill>
                <a:sysClr val="windowText" lastClr="000000"/>
              </a:solidFill>
            </a:rPr>
            <a:t>Wealth Management</a:t>
          </a:r>
        </a:p>
      </dsp:txBody>
      <dsp:txXfrm>
        <a:off x="1377909" y="1080093"/>
        <a:ext cx="1261872" cy="79552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69B449-E740-4498-A981-C7148A04B86A}">
      <dsp:nvSpPr>
        <dsp:cNvPr id="0" name=""/>
        <dsp:cNvSpPr/>
      </dsp:nvSpPr>
      <dsp:spPr>
        <a:xfrm>
          <a:off x="561" y="115817"/>
          <a:ext cx="2188703" cy="1313222"/>
        </a:xfrm>
        <a:prstGeom prst="rect">
          <a:avLst/>
        </a:prstGeom>
        <a:solidFill>
          <a:schemeClr val="lt1"/>
        </a:solidFill>
        <a:ln w="12700" cap="flat" cmpd="sng" algn="ctr">
          <a:solidFill>
            <a:schemeClr val="accent2"/>
          </a:solidFill>
          <a:prstDash val="solid"/>
          <a:miter lim="800000"/>
        </a:ln>
        <a:effectLst/>
      </dsp:spPr>
      <dsp:style>
        <a:lnRef idx="2">
          <a:schemeClr val="accent2"/>
        </a:lnRef>
        <a:fillRef idx="1">
          <a:schemeClr val="lt1"/>
        </a:fillRef>
        <a:effectRef idx="0">
          <a:schemeClr val="accent2"/>
        </a:effectRef>
        <a:fontRef idx="minor">
          <a:schemeClr val="dk1"/>
        </a:fontRef>
      </dsp:style>
      <dsp:txBody>
        <a:bodyPr spcFirstLastPara="0" vert="horz" wrap="square" lIns="228600" tIns="228600" rIns="228600" bIns="228600" numCol="1" spcCol="1270" anchor="ctr" anchorCtr="0">
          <a:noAutofit/>
        </a:bodyPr>
        <a:lstStyle/>
        <a:p>
          <a:pPr marL="0" lvl="0" indent="0" algn="ctr" defTabSz="2667000">
            <a:lnSpc>
              <a:spcPct val="90000"/>
            </a:lnSpc>
            <a:spcBef>
              <a:spcPct val="0"/>
            </a:spcBef>
            <a:spcAft>
              <a:spcPct val="35000"/>
            </a:spcAft>
            <a:buNone/>
          </a:pPr>
          <a:endParaRPr lang="en-IN" sz="6000" kern="1200"/>
        </a:p>
      </dsp:txBody>
      <dsp:txXfrm>
        <a:off x="561" y="115817"/>
        <a:ext cx="2188703" cy="1313222"/>
      </dsp:txXfrm>
    </dsp:sp>
    <dsp:sp modelId="{B8070B7F-800E-45C5-8CDA-F54AFCC24BFB}">
      <dsp:nvSpPr>
        <dsp:cNvPr id="0" name=""/>
        <dsp:cNvSpPr/>
      </dsp:nvSpPr>
      <dsp:spPr>
        <a:xfrm>
          <a:off x="2408135" y="115817"/>
          <a:ext cx="2188703" cy="1313222"/>
        </a:xfrm>
        <a:prstGeom prst="rect">
          <a:avLst/>
        </a:prstGeom>
        <a:solidFill>
          <a:schemeClr val="lt1"/>
        </a:solidFill>
        <a:ln w="12700" cap="flat" cmpd="sng" algn="ctr">
          <a:solidFill>
            <a:schemeClr val="accent2"/>
          </a:solidFill>
          <a:prstDash val="solid"/>
          <a:miter lim="800000"/>
        </a:ln>
        <a:effectLst/>
      </dsp:spPr>
      <dsp:style>
        <a:lnRef idx="2">
          <a:schemeClr val="accent2"/>
        </a:lnRef>
        <a:fillRef idx="1">
          <a:schemeClr val="lt1"/>
        </a:fillRef>
        <a:effectRef idx="0">
          <a:schemeClr val="accent2"/>
        </a:effectRef>
        <a:fontRef idx="minor">
          <a:schemeClr val="dk1"/>
        </a:fontRef>
      </dsp:style>
      <dsp:txBody>
        <a:bodyPr spcFirstLastPara="0" vert="horz" wrap="square" lIns="228600" tIns="228600" rIns="228600" bIns="228600" numCol="1" spcCol="1270" anchor="ctr" anchorCtr="0">
          <a:noAutofit/>
        </a:bodyPr>
        <a:lstStyle/>
        <a:p>
          <a:pPr marL="0" lvl="0" indent="0" algn="ctr" defTabSz="2667000">
            <a:lnSpc>
              <a:spcPct val="90000"/>
            </a:lnSpc>
            <a:spcBef>
              <a:spcPct val="0"/>
            </a:spcBef>
            <a:spcAft>
              <a:spcPct val="35000"/>
            </a:spcAft>
            <a:buNone/>
          </a:pPr>
          <a:endParaRPr lang="en-IN" sz="6000" kern="1200"/>
        </a:p>
      </dsp:txBody>
      <dsp:txXfrm>
        <a:off x="2408135" y="115817"/>
        <a:ext cx="2188703" cy="1313222"/>
      </dsp:txXfrm>
    </dsp:sp>
    <dsp:sp modelId="{C5BB43D2-C7C9-41C4-91C1-056920D91488}">
      <dsp:nvSpPr>
        <dsp:cNvPr id="0" name=""/>
        <dsp:cNvSpPr/>
      </dsp:nvSpPr>
      <dsp:spPr>
        <a:xfrm>
          <a:off x="561" y="1647909"/>
          <a:ext cx="2188703" cy="1313222"/>
        </a:xfrm>
        <a:prstGeom prst="rect">
          <a:avLst/>
        </a:prstGeom>
        <a:solidFill>
          <a:schemeClr val="lt1"/>
        </a:solidFill>
        <a:ln w="12700" cap="flat" cmpd="sng" algn="ctr">
          <a:solidFill>
            <a:schemeClr val="accent2"/>
          </a:solidFill>
          <a:prstDash val="solid"/>
          <a:miter lim="800000"/>
        </a:ln>
        <a:effectLst/>
      </dsp:spPr>
      <dsp:style>
        <a:lnRef idx="2">
          <a:schemeClr val="accent2"/>
        </a:lnRef>
        <a:fillRef idx="1">
          <a:schemeClr val="lt1"/>
        </a:fillRef>
        <a:effectRef idx="0">
          <a:schemeClr val="accent2"/>
        </a:effectRef>
        <a:fontRef idx="minor">
          <a:schemeClr val="dk1"/>
        </a:fontRef>
      </dsp:style>
      <dsp:txBody>
        <a:bodyPr spcFirstLastPara="0" vert="horz" wrap="square" lIns="228600" tIns="228600" rIns="228600" bIns="228600" numCol="1" spcCol="1270" anchor="ctr" anchorCtr="0">
          <a:noAutofit/>
        </a:bodyPr>
        <a:lstStyle/>
        <a:p>
          <a:pPr marL="0" lvl="0" indent="0" algn="ctr" defTabSz="2667000">
            <a:lnSpc>
              <a:spcPct val="90000"/>
            </a:lnSpc>
            <a:spcBef>
              <a:spcPct val="0"/>
            </a:spcBef>
            <a:spcAft>
              <a:spcPct val="35000"/>
            </a:spcAft>
            <a:buNone/>
          </a:pPr>
          <a:endParaRPr lang="en-IN" sz="6000" kern="1200"/>
        </a:p>
      </dsp:txBody>
      <dsp:txXfrm>
        <a:off x="561" y="1647909"/>
        <a:ext cx="2188703" cy="1313222"/>
      </dsp:txXfrm>
    </dsp:sp>
    <dsp:sp modelId="{95C73602-F6F1-40B8-A1B8-CEFFD507F4D5}">
      <dsp:nvSpPr>
        <dsp:cNvPr id="0" name=""/>
        <dsp:cNvSpPr/>
      </dsp:nvSpPr>
      <dsp:spPr>
        <a:xfrm>
          <a:off x="2408135" y="1647909"/>
          <a:ext cx="2188703" cy="1313222"/>
        </a:xfrm>
        <a:prstGeom prst="rect">
          <a:avLst/>
        </a:prstGeom>
        <a:solidFill>
          <a:schemeClr val="lt1"/>
        </a:solidFill>
        <a:ln w="12700" cap="flat" cmpd="sng" algn="ctr">
          <a:solidFill>
            <a:schemeClr val="accent2"/>
          </a:solidFill>
          <a:prstDash val="solid"/>
          <a:miter lim="800000"/>
        </a:ln>
        <a:effectLst/>
      </dsp:spPr>
      <dsp:style>
        <a:lnRef idx="2">
          <a:schemeClr val="accent2"/>
        </a:lnRef>
        <a:fillRef idx="1">
          <a:schemeClr val="lt1"/>
        </a:fillRef>
        <a:effectRef idx="0">
          <a:schemeClr val="accent2"/>
        </a:effectRef>
        <a:fontRef idx="minor">
          <a:schemeClr val="dk1"/>
        </a:fontRef>
      </dsp:style>
      <dsp:txBody>
        <a:bodyPr spcFirstLastPara="0" vert="horz" wrap="square" lIns="228600" tIns="228600" rIns="228600" bIns="228600" numCol="1" spcCol="1270" anchor="ctr" anchorCtr="0">
          <a:noAutofit/>
        </a:bodyPr>
        <a:lstStyle/>
        <a:p>
          <a:pPr marL="0" lvl="0" indent="0" algn="ctr" defTabSz="2667000">
            <a:lnSpc>
              <a:spcPct val="90000"/>
            </a:lnSpc>
            <a:spcBef>
              <a:spcPct val="0"/>
            </a:spcBef>
            <a:spcAft>
              <a:spcPct val="35000"/>
            </a:spcAft>
            <a:buNone/>
          </a:pPr>
          <a:endParaRPr lang="en-IN" sz="6000" kern="1200"/>
        </a:p>
      </dsp:txBody>
      <dsp:txXfrm>
        <a:off x="2408135" y="1647909"/>
        <a:ext cx="2188703" cy="1313222"/>
      </dsp:txXfrm>
    </dsp:sp>
    <dsp:sp modelId="{9C45D66C-24E8-4582-AFD9-454C7A77DEFD}">
      <dsp:nvSpPr>
        <dsp:cNvPr id="0" name=""/>
        <dsp:cNvSpPr/>
      </dsp:nvSpPr>
      <dsp:spPr>
        <a:xfrm>
          <a:off x="1204348" y="3180002"/>
          <a:ext cx="2188703" cy="1313222"/>
        </a:xfrm>
        <a:prstGeom prst="rect">
          <a:avLst/>
        </a:prstGeom>
        <a:solidFill>
          <a:schemeClr val="lt1"/>
        </a:solidFill>
        <a:ln w="12700" cap="flat" cmpd="sng" algn="ctr">
          <a:solidFill>
            <a:schemeClr val="accent2"/>
          </a:solidFill>
          <a:prstDash val="solid"/>
          <a:miter lim="800000"/>
        </a:ln>
        <a:effectLst/>
      </dsp:spPr>
      <dsp:style>
        <a:lnRef idx="2">
          <a:schemeClr val="accent2"/>
        </a:lnRef>
        <a:fillRef idx="1">
          <a:schemeClr val="lt1"/>
        </a:fillRef>
        <a:effectRef idx="0">
          <a:schemeClr val="accent2"/>
        </a:effectRef>
        <a:fontRef idx="minor">
          <a:schemeClr val="dk1"/>
        </a:fontRef>
      </dsp:style>
      <dsp:txBody>
        <a:bodyPr spcFirstLastPara="0" vert="horz" wrap="square" lIns="228600" tIns="228600" rIns="228600" bIns="228600" numCol="1" spcCol="1270" anchor="ctr" anchorCtr="0">
          <a:noAutofit/>
        </a:bodyPr>
        <a:lstStyle/>
        <a:p>
          <a:pPr marL="0" lvl="0" indent="0" algn="ctr" defTabSz="2667000">
            <a:lnSpc>
              <a:spcPct val="90000"/>
            </a:lnSpc>
            <a:spcBef>
              <a:spcPct val="0"/>
            </a:spcBef>
            <a:spcAft>
              <a:spcPct val="35000"/>
            </a:spcAft>
            <a:buNone/>
          </a:pPr>
          <a:endParaRPr lang="en-IN" sz="6000" kern="1200"/>
        </a:p>
      </dsp:txBody>
      <dsp:txXfrm>
        <a:off x="1204348" y="3180002"/>
        <a:ext cx="2188703" cy="131322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FE008C-B85D-48DE-B904-FF63FB56F84F}">
      <dsp:nvSpPr>
        <dsp:cNvPr id="0" name=""/>
        <dsp:cNvSpPr/>
      </dsp:nvSpPr>
      <dsp:spPr>
        <a:xfrm>
          <a:off x="1354666" y="0"/>
          <a:ext cx="5418667" cy="5418667"/>
        </a:xfrm>
        <a:prstGeom prst="ellipse">
          <a:avLst/>
        </a:prstGeom>
        <a:solidFill>
          <a:schemeClr val="accent4">
            <a:lumMod val="20000"/>
            <a:lumOff val="8000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endParaRPr lang="en-IN" sz="1900" kern="1200"/>
        </a:p>
      </dsp:txBody>
      <dsp:txXfrm>
        <a:off x="3047999" y="270933"/>
        <a:ext cx="2032000" cy="541866"/>
      </dsp:txXfrm>
    </dsp:sp>
    <dsp:sp modelId="{6901D767-21F9-497B-9C72-DEFA538A2F20}">
      <dsp:nvSpPr>
        <dsp:cNvPr id="0" name=""/>
        <dsp:cNvSpPr/>
      </dsp:nvSpPr>
      <dsp:spPr>
        <a:xfrm>
          <a:off x="1799986" y="396015"/>
          <a:ext cx="4605866" cy="4605866"/>
        </a:xfrm>
        <a:prstGeom prst="ellipse">
          <a:avLst/>
        </a:prstGeom>
        <a:solidFill>
          <a:schemeClr val="accent4">
            <a:lumMod val="20000"/>
            <a:lumOff val="8000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endParaRPr lang="en-IN" sz="1800" kern="1200"/>
        </a:p>
      </dsp:txBody>
      <dsp:txXfrm>
        <a:off x="3109779" y="660852"/>
        <a:ext cx="1986280" cy="529674"/>
      </dsp:txXfrm>
    </dsp:sp>
    <dsp:sp modelId="{E0A271F2-2449-4B61-89E5-A60077AF44C0}">
      <dsp:nvSpPr>
        <dsp:cNvPr id="0" name=""/>
        <dsp:cNvSpPr/>
      </dsp:nvSpPr>
      <dsp:spPr>
        <a:xfrm>
          <a:off x="2195990" y="827993"/>
          <a:ext cx="3793066" cy="3793066"/>
        </a:xfrm>
        <a:prstGeom prst="ellipse">
          <a:avLst/>
        </a:prstGeom>
        <a:solidFill>
          <a:schemeClr val="accent4">
            <a:lumMod val="40000"/>
            <a:lumOff val="6000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endParaRPr lang="en-IN" sz="1800" kern="1200"/>
        </a:p>
      </dsp:txBody>
      <dsp:txXfrm>
        <a:off x="3111067" y="1089715"/>
        <a:ext cx="1962912" cy="523443"/>
      </dsp:txXfrm>
    </dsp:sp>
    <dsp:sp modelId="{1B238EBF-A1BD-4D93-9105-5C3A06B6705C}">
      <dsp:nvSpPr>
        <dsp:cNvPr id="0" name=""/>
        <dsp:cNvSpPr/>
      </dsp:nvSpPr>
      <dsp:spPr>
        <a:xfrm>
          <a:off x="2627988" y="1224001"/>
          <a:ext cx="2980266" cy="2980266"/>
        </a:xfrm>
        <a:prstGeom prst="ellipse">
          <a:avLst/>
        </a:prstGeom>
        <a:solidFill>
          <a:schemeClr val="accent4">
            <a:lumMod val="60000"/>
            <a:lumOff val="4000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endParaRPr lang="en-IN" sz="1900" kern="1200"/>
        </a:p>
      </dsp:txBody>
      <dsp:txXfrm>
        <a:off x="3313449" y="1492225"/>
        <a:ext cx="1609344" cy="536448"/>
      </dsp:txXfrm>
    </dsp:sp>
    <dsp:sp modelId="{249B0C35-1122-4ADE-AB39-51C47EF509A3}">
      <dsp:nvSpPr>
        <dsp:cNvPr id="0" name=""/>
        <dsp:cNvSpPr/>
      </dsp:nvSpPr>
      <dsp:spPr>
        <a:xfrm>
          <a:off x="2988004" y="1656009"/>
          <a:ext cx="2167466" cy="2167466"/>
        </a:xfrm>
        <a:prstGeom prst="ellipse">
          <a:avLst/>
        </a:prstGeom>
        <a:solidFill>
          <a:schemeClr val="accent4"/>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a:solidFill>
                <a:schemeClr val="tx1"/>
              </a:solidFill>
              <a:latin typeface="Aharoni" panose="02010803020104030203" pitchFamily="2" charset="-79"/>
              <a:cs typeface="Aharoni" panose="02010803020104030203" pitchFamily="2" charset="-79"/>
            </a:rPr>
            <a:t>1.Operators</a:t>
          </a:r>
        </a:p>
      </dsp:txBody>
      <dsp:txXfrm>
        <a:off x="3305422" y="2197876"/>
        <a:ext cx="1532630" cy="108373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CAC407-2F01-47AB-8F8B-B91B7731AC0B}">
      <dsp:nvSpPr>
        <dsp:cNvPr id="0" name=""/>
        <dsp:cNvSpPr/>
      </dsp:nvSpPr>
      <dsp:spPr>
        <a:xfrm>
          <a:off x="893" y="659702"/>
          <a:ext cx="3121469" cy="367231"/>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C73EC6CC-E969-4353-8613-E19DD74F12C4}">
      <dsp:nvSpPr>
        <dsp:cNvPr id="0" name=""/>
        <dsp:cNvSpPr/>
      </dsp:nvSpPr>
      <dsp:spPr>
        <a:xfrm>
          <a:off x="893" y="797619"/>
          <a:ext cx="229314" cy="229314"/>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3D3B4065-B09E-4EED-82D5-41E7BC160B2F}">
      <dsp:nvSpPr>
        <dsp:cNvPr id="0" name=""/>
        <dsp:cNvSpPr/>
      </dsp:nvSpPr>
      <dsp:spPr>
        <a:xfrm>
          <a:off x="893" y="0"/>
          <a:ext cx="3121469" cy="659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7625" tIns="31750" rIns="47625" bIns="31750" numCol="1" spcCol="1270" anchor="ctr" anchorCtr="0">
          <a:noAutofit/>
        </a:bodyPr>
        <a:lstStyle/>
        <a:p>
          <a:pPr marL="0" lvl="0" indent="0" algn="ctr" defTabSz="1111250">
            <a:lnSpc>
              <a:spcPct val="90000"/>
            </a:lnSpc>
            <a:spcBef>
              <a:spcPct val="0"/>
            </a:spcBef>
            <a:spcAft>
              <a:spcPct val="35000"/>
            </a:spcAft>
            <a:buNone/>
          </a:pPr>
          <a:r>
            <a:rPr lang="en-IN" sz="2500" kern="1200">
              <a:latin typeface="Aharoni" panose="02010803020104030203" pitchFamily="2" charset="-79"/>
              <a:cs typeface="Aharoni" panose="02010803020104030203" pitchFamily="2" charset="-79"/>
            </a:rPr>
            <a:t>Wealth Management</a:t>
          </a:r>
        </a:p>
      </dsp:txBody>
      <dsp:txXfrm>
        <a:off x="893" y="0"/>
        <a:ext cx="3121469" cy="659702"/>
      </dsp:txXfrm>
    </dsp:sp>
    <dsp:sp modelId="{B9B30934-640F-4FAF-BCA2-8EE0088148F6}">
      <dsp:nvSpPr>
        <dsp:cNvPr id="0" name=""/>
        <dsp:cNvSpPr/>
      </dsp:nvSpPr>
      <dsp:spPr>
        <a:xfrm>
          <a:off x="893" y="1332144"/>
          <a:ext cx="229308" cy="229308"/>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967A0DF9-84EA-4CD7-90BF-C3DAD49CDC01}">
      <dsp:nvSpPr>
        <dsp:cNvPr id="0" name=""/>
        <dsp:cNvSpPr/>
      </dsp:nvSpPr>
      <dsp:spPr>
        <a:xfrm>
          <a:off x="219396" y="1179539"/>
          <a:ext cx="2902966" cy="534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IN" sz="1600" kern="1200">
              <a:latin typeface="Aharoni" panose="02010803020104030203" pitchFamily="2" charset="-79"/>
              <a:cs typeface="Aharoni" panose="02010803020104030203" pitchFamily="2" charset="-79"/>
            </a:rPr>
            <a:t>scalable Capital – Robo </a:t>
          </a:r>
          <a:r>
            <a:rPr lang="en-IN" sz="1600" kern="1200" err="1">
              <a:latin typeface="Aharoni" panose="02010803020104030203" pitchFamily="2" charset="-79"/>
              <a:cs typeface="Aharoni" panose="02010803020104030203" pitchFamily="2" charset="-79"/>
            </a:rPr>
            <a:t>finn</a:t>
          </a:r>
          <a:r>
            <a:rPr lang="en-IN" sz="1600" kern="1200">
              <a:latin typeface="Aharoni" panose="02010803020104030203" pitchFamily="2" charset="-79"/>
              <a:cs typeface="Aharoni" panose="02010803020104030203" pitchFamily="2" charset="-79"/>
            </a:rPr>
            <a:t>. advisor</a:t>
          </a:r>
        </a:p>
      </dsp:txBody>
      <dsp:txXfrm>
        <a:off x="219396" y="1179539"/>
        <a:ext cx="2902966" cy="534519"/>
      </dsp:txXfrm>
    </dsp:sp>
    <dsp:sp modelId="{B73AEB57-4BE9-4630-9894-3F0D560CB86A}">
      <dsp:nvSpPr>
        <dsp:cNvPr id="0" name=""/>
        <dsp:cNvSpPr/>
      </dsp:nvSpPr>
      <dsp:spPr>
        <a:xfrm>
          <a:off x="3278436" y="659702"/>
          <a:ext cx="3121469" cy="367231"/>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1654892A-5C33-429C-A5AE-A6C10857A7B4}">
      <dsp:nvSpPr>
        <dsp:cNvPr id="0" name=""/>
        <dsp:cNvSpPr/>
      </dsp:nvSpPr>
      <dsp:spPr>
        <a:xfrm>
          <a:off x="3278436" y="797619"/>
          <a:ext cx="229314" cy="229314"/>
        </a:xfrm>
        <a:prstGeom prst="rect">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8CC10FC9-1733-41FB-B4DC-38C766439CAB}">
      <dsp:nvSpPr>
        <dsp:cNvPr id="0" name=""/>
        <dsp:cNvSpPr/>
      </dsp:nvSpPr>
      <dsp:spPr>
        <a:xfrm>
          <a:off x="3278436" y="0"/>
          <a:ext cx="3121469" cy="659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7625" tIns="31750" rIns="47625" bIns="31750" numCol="1" spcCol="1270" anchor="ctr" anchorCtr="0">
          <a:noAutofit/>
        </a:bodyPr>
        <a:lstStyle/>
        <a:p>
          <a:pPr marL="0" lvl="0" indent="0" algn="ctr" defTabSz="1111250">
            <a:lnSpc>
              <a:spcPct val="90000"/>
            </a:lnSpc>
            <a:spcBef>
              <a:spcPct val="0"/>
            </a:spcBef>
            <a:spcAft>
              <a:spcPct val="35000"/>
            </a:spcAft>
            <a:buNone/>
          </a:pPr>
          <a:r>
            <a:rPr lang="en-IN" sz="2500" kern="1200">
              <a:latin typeface="Aharoni" panose="02010803020104030203" pitchFamily="2" charset="-79"/>
              <a:cs typeface="Aharoni" panose="02010803020104030203" pitchFamily="2" charset="-79"/>
            </a:rPr>
            <a:t>ING Ventures</a:t>
          </a:r>
        </a:p>
      </dsp:txBody>
      <dsp:txXfrm>
        <a:off x="3278436" y="0"/>
        <a:ext cx="3121469" cy="659702"/>
      </dsp:txXfrm>
    </dsp:sp>
    <dsp:sp modelId="{B8DFE2D8-35B5-4033-91F3-0A1924CDF9F1}">
      <dsp:nvSpPr>
        <dsp:cNvPr id="0" name=""/>
        <dsp:cNvSpPr/>
      </dsp:nvSpPr>
      <dsp:spPr>
        <a:xfrm>
          <a:off x="3278436" y="1332144"/>
          <a:ext cx="229308" cy="229308"/>
        </a:xfrm>
        <a:prstGeom prst="rect">
          <a:avLst/>
        </a:prstGeom>
        <a:solidFill>
          <a:schemeClr val="lt1">
            <a:hueOff val="0"/>
            <a:satOff val="0"/>
            <a:lumOff val="0"/>
            <a:alphaOff val="0"/>
          </a:schemeClr>
        </a:solidFill>
        <a:ln w="6350" cap="flat" cmpd="sng" algn="ctr">
          <a:solidFill>
            <a:schemeClr val="accent3">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23B36128-566D-4E1C-AEF4-78B735C7433B}">
      <dsp:nvSpPr>
        <dsp:cNvPr id="0" name=""/>
        <dsp:cNvSpPr/>
      </dsp:nvSpPr>
      <dsp:spPr>
        <a:xfrm>
          <a:off x="3496939" y="1179539"/>
          <a:ext cx="2902966" cy="534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IN" sz="2400" kern="1200">
              <a:latin typeface="Aharoni" panose="02010803020104030203" pitchFamily="2" charset="-79"/>
              <a:cs typeface="Aharoni" panose="02010803020104030203" pitchFamily="2" charset="-79"/>
            </a:rPr>
            <a:t>300 mil euro fund</a:t>
          </a:r>
        </a:p>
      </dsp:txBody>
      <dsp:txXfrm>
        <a:off x="3496939" y="1179539"/>
        <a:ext cx="2902966" cy="534519"/>
      </dsp:txXfrm>
    </dsp:sp>
    <dsp:sp modelId="{A6AF9EA4-E98D-4C52-991D-2F8D73464882}">
      <dsp:nvSpPr>
        <dsp:cNvPr id="0" name=""/>
        <dsp:cNvSpPr/>
      </dsp:nvSpPr>
      <dsp:spPr>
        <a:xfrm>
          <a:off x="3278436" y="1866664"/>
          <a:ext cx="229308" cy="229308"/>
        </a:xfrm>
        <a:prstGeom prst="rect">
          <a:avLst/>
        </a:prstGeom>
        <a:solidFill>
          <a:schemeClr val="lt1">
            <a:hueOff val="0"/>
            <a:satOff val="0"/>
            <a:lumOff val="0"/>
            <a:alphaOff val="0"/>
          </a:schemeClr>
        </a:solidFill>
        <a:ln w="6350" cap="flat" cmpd="sng" algn="ctr">
          <a:solidFill>
            <a:schemeClr val="accent4">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B4908B49-961E-4A59-8195-C36DCD29944D}">
      <dsp:nvSpPr>
        <dsp:cNvPr id="0" name=""/>
        <dsp:cNvSpPr/>
      </dsp:nvSpPr>
      <dsp:spPr>
        <a:xfrm>
          <a:off x="3496939" y="1714058"/>
          <a:ext cx="2902966" cy="534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IN" sz="2000" kern="1200">
              <a:latin typeface="Aharoni" panose="02010803020104030203" pitchFamily="2" charset="-79"/>
              <a:cs typeface="Aharoni" panose="02010803020104030203" pitchFamily="2" charset="-79"/>
            </a:rPr>
            <a:t>Invests in Fintech </a:t>
          </a:r>
        </a:p>
      </dsp:txBody>
      <dsp:txXfrm>
        <a:off x="3496939" y="1714058"/>
        <a:ext cx="2902966" cy="534519"/>
      </dsp:txXfrm>
    </dsp:sp>
    <dsp:sp modelId="{BB56738A-188C-4F94-995E-ACB66FB24161}">
      <dsp:nvSpPr>
        <dsp:cNvPr id="0" name=""/>
        <dsp:cNvSpPr/>
      </dsp:nvSpPr>
      <dsp:spPr>
        <a:xfrm>
          <a:off x="3278436" y="2401183"/>
          <a:ext cx="229308" cy="229308"/>
        </a:xfrm>
        <a:prstGeom prst="rect">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F7AB40F8-2440-40F0-9777-B66118DC4F6B}">
      <dsp:nvSpPr>
        <dsp:cNvPr id="0" name=""/>
        <dsp:cNvSpPr/>
      </dsp:nvSpPr>
      <dsp:spPr>
        <a:xfrm>
          <a:off x="3496939" y="2248578"/>
          <a:ext cx="2902966" cy="534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IN" sz="1600" kern="1200">
              <a:latin typeface="Aharoni" panose="02010803020104030203" pitchFamily="2" charset="-79"/>
              <a:cs typeface="Aharoni" panose="02010803020104030203" pitchFamily="2" charset="-79"/>
            </a:rPr>
            <a:t>Builds portfolio to help ING accelerate.</a:t>
          </a:r>
        </a:p>
      </dsp:txBody>
      <dsp:txXfrm>
        <a:off x="3496939" y="2248578"/>
        <a:ext cx="2902966" cy="534519"/>
      </dsp:txXfrm>
    </dsp:sp>
    <dsp:sp modelId="{1DBBBE90-639D-479F-B311-925B50C438BF}">
      <dsp:nvSpPr>
        <dsp:cNvPr id="0" name=""/>
        <dsp:cNvSpPr/>
      </dsp:nvSpPr>
      <dsp:spPr>
        <a:xfrm>
          <a:off x="3278436" y="2935702"/>
          <a:ext cx="229308" cy="229308"/>
        </a:xfrm>
        <a:prstGeom prst="rect">
          <a:avLst/>
        </a:prstGeom>
        <a:solidFill>
          <a:schemeClr val="lt1">
            <a:hueOff val="0"/>
            <a:satOff val="0"/>
            <a:lumOff val="0"/>
            <a:alphaOff val="0"/>
          </a:schemeClr>
        </a:solidFill>
        <a:ln w="6350" cap="flat" cmpd="sng" algn="ctr">
          <a:solidFill>
            <a:schemeClr val="accent6">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8C6D8D57-13AD-4F11-BCB0-2BAA3B353CCC}">
      <dsp:nvSpPr>
        <dsp:cNvPr id="0" name=""/>
        <dsp:cNvSpPr/>
      </dsp:nvSpPr>
      <dsp:spPr>
        <a:xfrm>
          <a:off x="3496939" y="2783097"/>
          <a:ext cx="2902966" cy="534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IN" sz="1400" kern="1200">
              <a:latin typeface="Aharoni" panose="02010803020104030203" pitchFamily="2" charset="-79"/>
              <a:cs typeface="Aharoni" panose="02010803020104030203" pitchFamily="2" charset="-79"/>
            </a:rPr>
            <a:t>Works with FinTechs like CLARK, </a:t>
          </a:r>
          <a:r>
            <a:rPr lang="en-IN" sz="1400" kern="1200" err="1">
              <a:latin typeface="Aharoni" panose="02010803020104030203" pitchFamily="2" charset="-79"/>
              <a:cs typeface="Aharoni" panose="02010803020104030203" pitchFamily="2" charset="-79"/>
            </a:rPr>
            <a:t>Kaggabe</a:t>
          </a:r>
          <a:r>
            <a:rPr lang="en-IN" sz="1400" kern="1200">
              <a:latin typeface="Aharoni" panose="02010803020104030203" pitchFamily="2" charset="-79"/>
              <a:cs typeface="Aharoni" panose="02010803020104030203" pitchFamily="2" charset="-79"/>
            </a:rPr>
            <a:t>, </a:t>
          </a:r>
          <a:r>
            <a:rPr lang="en-IN" sz="1400" kern="1200" err="1">
              <a:latin typeface="Aharoni" panose="02010803020104030203" pitchFamily="2" charset="-79"/>
              <a:cs typeface="Aharoni" panose="02010803020104030203" pitchFamily="2" charset="-79"/>
            </a:rPr>
            <a:t>WeLab</a:t>
          </a:r>
          <a:r>
            <a:rPr lang="en-IN" sz="1400" kern="1200">
              <a:latin typeface="Aharoni" panose="02010803020104030203" pitchFamily="2" charset="-79"/>
              <a:cs typeface="Aharoni" panose="02010803020104030203" pitchFamily="2" charset="-79"/>
            </a:rPr>
            <a:t>. </a:t>
          </a:r>
        </a:p>
        <a:p>
          <a:pPr marL="0" lvl="0" indent="0" algn="ctr" defTabSz="622300">
            <a:lnSpc>
              <a:spcPct val="90000"/>
            </a:lnSpc>
            <a:spcBef>
              <a:spcPct val="0"/>
            </a:spcBef>
            <a:spcAft>
              <a:spcPct val="35000"/>
            </a:spcAft>
            <a:buNone/>
          </a:pPr>
          <a:endParaRPr lang="en-IN" sz="1000" kern="1200">
            <a:latin typeface="Aharoni" panose="02010803020104030203" pitchFamily="2" charset="-79"/>
            <a:cs typeface="Aharoni" panose="02010803020104030203" pitchFamily="2" charset="-79"/>
          </a:endParaRPr>
        </a:p>
      </dsp:txBody>
      <dsp:txXfrm>
        <a:off x="3496939" y="2783097"/>
        <a:ext cx="2902966" cy="53451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CAC407-2F01-47AB-8F8B-B91B7731AC0B}">
      <dsp:nvSpPr>
        <dsp:cNvPr id="0" name=""/>
        <dsp:cNvSpPr/>
      </dsp:nvSpPr>
      <dsp:spPr>
        <a:xfrm>
          <a:off x="2636" y="582372"/>
          <a:ext cx="2755571" cy="324184"/>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C73EC6CC-E969-4353-8613-E19DD74F12C4}">
      <dsp:nvSpPr>
        <dsp:cNvPr id="0" name=""/>
        <dsp:cNvSpPr/>
      </dsp:nvSpPr>
      <dsp:spPr>
        <a:xfrm>
          <a:off x="2636" y="704123"/>
          <a:ext cx="202434" cy="202434"/>
        </a:xfrm>
        <a:prstGeom prst="rect">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3D3B4065-B09E-4EED-82D5-41E7BC160B2F}">
      <dsp:nvSpPr>
        <dsp:cNvPr id="0" name=""/>
        <dsp:cNvSpPr/>
      </dsp:nvSpPr>
      <dsp:spPr>
        <a:xfrm>
          <a:off x="2636" y="0"/>
          <a:ext cx="2755571" cy="582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IN" sz="2800" kern="1200">
              <a:latin typeface="Aharoni" panose="02010803020104030203" pitchFamily="2" charset="-79"/>
              <a:cs typeface="Aharoni" panose="02010803020104030203" pitchFamily="2" charset="-79"/>
            </a:rPr>
            <a:t>SME Lending</a:t>
          </a:r>
        </a:p>
      </dsp:txBody>
      <dsp:txXfrm>
        <a:off x="2636" y="0"/>
        <a:ext cx="2755571" cy="582372"/>
      </dsp:txXfrm>
    </dsp:sp>
    <dsp:sp modelId="{B9B30934-640F-4FAF-BCA2-8EE0088148F6}">
      <dsp:nvSpPr>
        <dsp:cNvPr id="0" name=""/>
        <dsp:cNvSpPr/>
      </dsp:nvSpPr>
      <dsp:spPr>
        <a:xfrm>
          <a:off x="2636" y="1175991"/>
          <a:ext cx="202429" cy="202429"/>
        </a:xfrm>
        <a:prstGeom prst="rect">
          <a:avLst/>
        </a:prstGeom>
        <a:solidFill>
          <a:schemeClr val="lt1">
            <a:hueOff val="0"/>
            <a:satOff val="0"/>
            <a:lumOff val="0"/>
            <a:alphaOff val="0"/>
          </a:schemeClr>
        </a:solidFill>
        <a:ln w="6350" cap="flat" cmpd="sng" algn="ctr">
          <a:solidFill>
            <a:schemeClr val="accent4">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967A0DF9-84EA-4CD7-90BF-C3DAD49CDC01}">
      <dsp:nvSpPr>
        <dsp:cNvPr id="0" name=""/>
        <dsp:cNvSpPr/>
      </dsp:nvSpPr>
      <dsp:spPr>
        <a:xfrm>
          <a:off x="195526" y="1041274"/>
          <a:ext cx="2562681" cy="4718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ctr" anchorCtr="0">
          <a:noAutofit/>
        </a:bodyPr>
        <a:lstStyle/>
        <a:p>
          <a:pPr marL="0" lvl="0" indent="0" algn="l" defTabSz="889000">
            <a:lnSpc>
              <a:spcPct val="90000"/>
            </a:lnSpc>
            <a:spcBef>
              <a:spcPct val="0"/>
            </a:spcBef>
            <a:spcAft>
              <a:spcPct val="35000"/>
            </a:spcAft>
            <a:buNone/>
          </a:pPr>
          <a:r>
            <a:rPr lang="en-IN" sz="2000" kern="1200" err="1">
              <a:latin typeface="Aharoni" panose="02010803020104030203" pitchFamily="2" charset="-79"/>
              <a:cs typeface="Aharoni" panose="02010803020104030203" pitchFamily="2" charset="-79"/>
            </a:rPr>
            <a:t>Lendico</a:t>
          </a:r>
          <a:r>
            <a:rPr lang="en-IN" sz="2000" kern="1200">
              <a:latin typeface="Aharoni" panose="02010803020104030203" pitchFamily="2" charset="-79"/>
              <a:cs typeface="Aharoni" panose="02010803020104030203" pitchFamily="2" charset="-79"/>
            </a:rPr>
            <a:t> – acquired in February 2018</a:t>
          </a:r>
        </a:p>
      </dsp:txBody>
      <dsp:txXfrm>
        <a:off x="195526" y="1041274"/>
        <a:ext cx="2562681" cy="471863"/>
      </dsp:txXfrm>
    </dsp:sp>
    <dsp:sp modelId="{778471F7-9E3F-402D-98C7-F7333EB00FFE}">
      <dsp:nvSpPr>
        <dsp:cNvPr id="0" name=""/>
        <dsp:cNvSpPr/>
      </dsp:nvSpPr>
      <dsp:spPr>
        <a:xfrm>
          <a:off x="2636" y="1647854"/>
          <a:ext cx="202429" cy="202429"/>
        </a:xfrm>
        <a:prstGeom prst="rect">
          <a:avLst/>
        </a:prstGeom>
        <a:solidFill>
          <a:schemeClr val="lt1">
            <a:hueOff val="0"/>
            <a:satOff val="0"/>
            <a:lumOff val="0"/>
            <a:alphaOff val="0"/>
          </a:schemeClr>
        </a:solidFill>
        <a:ln w="6350" cap="flat" cmpd="sng" algn="ctr">
          <a:solidFill>
            <a:schemeClr val="accent4">
              <a:hueOff val="3266964"/>
              <a:satOff val="-13592"/>
              <a:lumOff val="3203"/>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B5853760-7005-4FBD-895D-A01B1E3683F6}">
      <dsp:nvSpPr>
        <dsp:cNvPr id="0" name=""/>
        <dsp:cNvSpPr/>
      </dsp:nvSpPr>
      <dsp:spPr>
        <a:xfrm>
          <a:off x="195526" y="1513137"/>
          <a:ext cx="2562681" cy="4718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l" defTabSz="800100">
            <a:lnSpc>
              <a:spcPct val="90000"/>
            </a:lnSpc>
            <a:spcBef>
              <a:spcPct val="0"/>
            </a:spcBef>
            <a:spcAft>
              <a:spcPct val="35000"/>
            </a:spcAft>
            <a:buNone/>
          </a:pPr>
          <a:r>
            <a:rPr lang="en-IN" sz="1800" kern="1200" err="1">
              <a:latin typeface="Aharoni" panose="02010803020104030203" pitchFamily="2" charset="-79"/>
              <a:cs typeface="Aharoni" panose="02010803020104030203" pitchFamily="2" charset="-79"/>
            </a:rPr>
            <a:t>FinCompare</a:t>
          </a:r>
          <a:r>
            <a:rPr lang="en-IN" sz="1800" kern="1200">
              <a:latin typeface="Aharoni" panose="02010803020104030203" pitchFamily="2" charset="-79"/>
              <a:cs typeface="Aharoni" panose="02010803020104030203" pitchFamily="2" charset="-79"/>
            </a:rPr>
            <a:t> – Invested in June 2018</a:t>
          </a:r>
        </a:p>
      </dsp:txBody>
      <dsp:txXfrm>
        <a:off x="195526" y="1513137"/>
        <a:ext cx="2562681" cy="471863"/>
      </dsp:txXfrm>
    </dsp:sp>
    <dsp:sp modelId="{B73AEB57-4BE9-4630-9894-3F0D560CB86A}">
      <dsp:nvSpPr>
        <dsp:cNvPr id="0" name=""/>
        <dsp:cNvSpPr/>
      </dsp:nvSpPr>
      <dsp:spPr>
        <a:xfrm>
          <a:off x="2895986" y="582372"/>
          <a:ext cx="2755571" cy="324184"/>
        </a:xfrm>
        <a:prstGeom prst="rect">
          <a:avLst/>
        </a:prstGeom>
        <a:gradFill rotWithShape="0">
          <a:gsLst>
            <a:gs pos="0">
              <a:schemeClr val="accent4">
                <a:hueOff val="9800891"/>
                <a:satOff val="-40777"/>
                <a:lumOff val="9608"/>
                <a:alphaOff val="0"/>
                <a:satMod val="103000"/>
                <a:lumMod val="102000"/>
                <a:tint val="94000"/>
              </a:schemeClr>
            </a:gs>
            <a:gs pos="50000">
              <a:schemeClr val="accent4">
                <a:hueOff val="9800891"/>
                <a:satOff val="-40777"/>
                <a:lumOff val="9608"/>
                <a:alphaOff val="0"/>
                <a:satMod val="110000"/>
                <a:lumMod val="100000"/>
                <a:shade val="100000"/>
              </a:schemeClr>
            </a:gs>
            <a:gs pos="100000">
              <a:schemeClr val="accent4">
                <a:hueOff val="9800891"/>
                <a:satOff val="-40777"/>
                <a:lumOff val="9608"/>
                <a:alphaOff val="0"/>
                <a:lumMod val="99000"/>
                <a:satMod val="120000"/>
                <a:shade val="78000"/>
              </a:schemeClr>
            </a:gs>
          </a:gsLst>
          <a:lin ang="5400000" scaled="0"/>
        </a:gradFill>
        <a:ln w="6350" cap="flat" cmpd="sng" algn="ctr">
          <a:solidFill>
            <a:schemeClr val="accent4">
              <a:hueOff val="9800891"/>
              <a:satOff val="-40777"/>
              <a:lumOff val="9608"/>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1654892A-5C33-429C-A5AE-A6C10857A7B4}">
      <dsp:nvSpPr>
        <dsp:cNvPr id="0" name=""/>
        <dsp:cNvSpPr/>
      </dsp:nvSpPr>
      <dsp:spPr>
        <a:xfrm>
          <a:off x="2895986" y="704123"/>
          <a:ext cx="202434" cy="202434"/>
        </a:xfrm>
        <a:prstGeom prst="rect">
          <a:avLst/>
        </a:prstGeom>
        <a:solidFill>
          <a:schemeClr val="lt1">
            <a:alpha val="90000"/>
            <a:hueOff val="0"/>
            <a:satOff val="0"/>
            <a:lumOff val="0"/>
            <a:alphaOff val="0"/>
          </a:schemeClr>
        </a:solidFill>
        <a:ln w="6350" cap="flat" cmpd="sng" algn="ctr">
          <a:solidFill>
            <a:schemeClr val="accent4">
              <a:hueOff val="9800891"/>
              <a:satOff val="-40777"/>
              <a:lumOff val="9608"/>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8CC10FC9-1733-41FB-B4DC-38C766439CAB}">
      <dsp:nvSpPr>
        <dsp:cNvPr id="0" name=""/>
        <dsp:cNvSpPr/>
      </dsp:nvSpPr>
      <dsp:spPr>
        <a:xfrm>
          <a:off x="2895986" y="0"/>
          <a:ext cx="2755571" cy="582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35560" rIns="53340" bIns="35560" numCol="1" spcCol="1270" anchor="ctr" anchorCtr="0">
          <a:noAutofit/>
        </a:bodyPr>
        <a:lstStyle/>
        <a:p>
          <a:pPr marL="0" lvl="0" indent="0" algn="l" defTabSz="1244600">
            <a:lnSpc>
              <a:spcPct val="90000"/>
            </a:lnSpc>
            <a:spcBef>
              <a:spcPct val="0"/>
            </a:spcBef>
            <a:spcAft>
              <a:spcPct val="35000"/>
            </a:spcAft>
            <a:buNone/>
          </a:pPr>
          <a:r>
            <a:rPr lang="en-IN" sz="2800" kern="1200">
              <a:latin typeface="Aharoni" panose="02010803020104030203" pitchFamily="2" charset="-79"/>
              <a:cs typeface="Aharoni" panose="02010803020104030203" pitchFamily="2" charset="-79"/>
            </a:rPr>
            <a:t>Payments</a:t>
          </a:r>
        </a:p>
      </dsp:txBody>
      <dsp:txXfrm>
        <a:off x="2895986" y="0"/>
        <a:ext cx="2755571" cy="582372"/>
      </dsp:txXfrm>
    </dsp:sp>
    <dsp:sp modelId="{B8DFE2D8-35B5-4033-91F3-0A1924CDF9F1}">
      <dsp:nvSpPr>
        <dsp:cNvPr id="0" name=""/>
        <dsp:cNvSpPr/>
      </dsp:nvSpPr>
      <dsp:spPr>
        <a:xfrm>
          <a:off x="2895986" y="1175991"/>
          <a:ext cx="202429" cy="202429"/>
        </a:xfrm>
        <a:prstGeom prst="rect">
          <a:avLst/>
        </a:prstGeom>
        <a:solidFill>
          <a:schemeClr val="lt1">
            <a:hueOff val="0"/>
            <a:satOff val="0"/>
            <a:lumOff val="0"/>
            <a:alphaOff val="0"/>
          </a:schemeClr>
        </a:solidFill>
        <a:ln w="6350" cap="flat" cmpd="sng" algn="ctr">
          <a:solidFill>
            <a:schemeClr val="accent4">
              <a:hueOff val="6533927"/>
              <a:satOff val="-27185"/>
              <a:lumOff val="6405"/>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23B36128-566D-4E1C-AEF4-78B735C7433B}">
      <dsp:nvSpPr>
        <dsp:cNvPr id="0" name=""/>
        <dsp:cNvSpPr/>
      </dsp:nvSpPr>
      <dsp:spPr>
        <a:xfrm>
          <a:off x="3088876" y="1041274"/>
          <a:ext cx="2562681" cy="4718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l" defTabSz="800100">
            <a:lnSpc>
              <a:spcPct val="90000"/>
            </a:lnSpc>
            <a:spcBef>
              <a:spcPct val="0"/>
            </a:spcBef>
            <a:spcAft>
              <a:spcPct val="35000"/>
            </a:spcAft>
            <a:buNone/>
          </a:pPr>
          <a:r>
            <a:rPr lang="en-IN" sz="1800" kern="1200">
              <a:latin typeface="Aharoni" panose="02010803020104030203" pitchFamily="2" charset="-79"/>
              <a:cs typeface="Aharoni" panose="02010803020104030203" pitchFamily="2" charset="-79"/>
            </a:rPr>
            <a:t>PAYVISION – payment processing platform</a:t>
          </a:r>
        </a:p>
      </dsp:txBody>
      <dsp:txXfrm>
        <a:off x="3088876" y="1041274"/>
        <a:ext cx="2562681" cy="471863"/>
      </dsp:txXfrm>
    </dsp:sp>
    <dsp:sp modelId="{A6AF9EA4-E98D-4C52-991D-2F8D73464882}">
      <dsp:nvSpPr>
        <dsp:cNvPr id="0" name=""/>
        <dsp:cNvSpPr/>
      </dsp:nvSpPr>
      <dsp:spPr>
        <a:xfrm>
          <a:off x="2895986" y="1647854"/>
          <a:ext cx="202429" cy="202429"/>
        </a:xfrm>
        <a:prstGeom prst="rect">
          <a:avLst/>
        </a:prstGeom>
        <a:solidFill>
          <a:schemeClr val="lt1">
            <a:hueOff val="0"/>
            <a:satOff val="0"/>
            <a:lumOff val="0"/>
            <a:alphaOff val="0"/>
          </a:schemeClr>
        </a:solidFill>
        <a:ln w="6350" cap="flat" cmpd="sng" algn="ctr">
          <a:solidFill>
            <a:schemeClr val="accent4">
              <a:hueOff val="9800891"/>
              <a:satOff val="-40777"/>
              <a:lumOff val="9608"/>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B4908B49-961E-4A59-8195-C36DCD29944D}">
      <dsp:nvSpPr>
        <dsp:cNvPr id="0" name=""/>
        <dsp:cNvSpPr/>
      </dsp:nvSpPr>
      <dsp:spPr>
        <a:xfrm>
          <a:off x="3088876" y="1513137"/>
          <a:ext cx="2562681" cy="4718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l" defTabSz="533400">
            <a:lnSpc>
              <a:spcPct val="90000"/>
            </a:lnSpc>
            <a:spcBef>
              <a:spcPct val="0"/>
            </a:spcBef>
            <a:spcAft>
              <a:spcPct val="35000"/>
            </a:spcAft>
            <a:buNone/>
          </a:pPr>
          <a:r>
            <a:rPr lang="en-IN" sz="1200" kern="1200" err="1">
              <a:latin typeface="Aharoni" panose="02010803020104030203" pitchFamily="2" charset="-79"/>
              <a:cs typeface="Aharoni" panose="02010803020104030203" pitchFamily="2" charset="-79"/>
            </a:rPr>
            <a:t>Payconiq</a:t>
          </a:r>
          <a:r>
            <a:rPr lang="en-IN" sz="1200" kern="1200">
              <a:latin typeface="Aharoni" panose="02010803020104030203" pitchFamily="2" charset="-79"/>
              <a:cs typeface="Aharoni" panose="02010803020104030203" pitchFamily="2" charset="-79"/>
            </a:rPr>
            <a:t>- omni channel payment</a:t>
          </a:r>
        </a:p>
      </dsp:txBody>
      <dsp:txXfrm>
        <a:off x="3088876" y="1513137"/>
        <a:ext cx="2562681" cy="471863"/>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531C76-FCC0-438E-9960-90897ACB5F67}">
      <dsp:nvSpPr>
        <dsp:cNvPr id="0" name=""/>
        <dsp:cNvSpPr/>
      </dsp:nvSpPr>
      <dsp:spPr>
        <a:xfrm>
          <a:off x="0" y="0"/>
          <a:ext cx="6513603" cy="69228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472C23-4330-4136-B164-02D42D608BA2}">
      <dsp:nvSpPr>
        <dsp:cNvPr id="0" name=""/>
        <dsp:cNvSpPr/>
      </dsp:nvSpPr>
      <dsp:spPr>
        <a:xfrm>
          <a:off x="209416" y="156266"/>
          <a:ext cx="380756" cy="38075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43870C0-F54A-405B-943F-1984DC445F4C}">
      <dsp:nvSpPr>
        <dsp:cNvPr id="0" name=""/>
        <dsp:cNvSpPr/>
      </dsp:nvSpPr>
      <dsp:spPr>
        <a:xfrm>
          <a:off x="799588" y="502"/>
          <a:ext cx="5714015" cy="692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67" tIns="73267" rIns="73267" bIns="73267" numCol="1" spcCol="1270" anchor="ctr" anchorCtr="0">
          <a:noAutofit/>
        </a:bodyPr>
        <a:lstStyle/>
        <a:p>
          <a:pPr marL="0" lvl="0" indent="0" algn="l" defTabSz="711200">
            <a:lnSpc>
              <a:spcPct val="90000"/>
            </a:lnSpc>
            <a:spcBef>
              <a:spcPct val="0"/>
            </a:spcBef>
            <a:spcAft>
              <a:spcPct val="35000"/>
            </a:spcAft>
            <a:buNone/>
          </a:pPr>
          <a:r>
            <a:rPr lang="en-IN" sz="1600" kern="1200"/>
            <a:t>Market set to demonstrate greater maturity in coming years.</a:t>
          </a:r>
          <a:endParaRPr lang="en-US" sz="1600" kern="1200"/>
        </a:p>
      </dsp:txBody>
      <dsp:txXfrm>
        <a:off x="799588" y="502"/>
        <a:ext cx="5714015" cy="692284"/>
      </dsp:txXfrm>
    </dsp:sp>
    <dsp:sp modelId="{8356B461-F3EA-450A-A52C-9A6049F50382}">
      <dsp:nvSpPr>
        <dsp:cNvPr id="0" name=""/>
        <dsp:cNvSpPr/>
      </dsp:nvSpPr>
      <dsp:spPr>
        <a:xfrm>
          <a:off x="0" y="865858"/>
          <a:ext cx="6513603" cy="69228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E6A9CC-1762-4A4F-9022-B7FD8578387C}">
      <dsp:nvSpPr>
        <dsp:cNvPr id="0" name=""/>
        <dsp:cNvSpPr/>
      </dsp:nvSpPr>
      <dsp:spPr>
        <a:xfrm>
          <a:off x="209416" y="1021622"/>
          <a:ext cx="380756" cy="38075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F5ED8F7-FC8F-4969-A37C-450114466EA8}">
      <dsp:nvSpPr>
        <dsp:cNvPr id="0" name=""/>
        <dsp:cNvSpPr/>
      </dsp:nvSpPr>
      <dsp:spPr>
        <a:xfrm>
          <a:off x="799588" y="865858"/>
          <a:ext cx="5714015" cy="692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67" tIns="73267" rIns="73267" bIns="73267" numCol="1" spcCol="1270" anchor="ctr" anchorCtr="0">
          <a:noAutofit/>
        </a:bodyPr>
        <a:lstStyle/>
        <a:p>
          <a:pPr marL="0" lvl="0" indent="0" algn="l" defTabSz="711200">
            <a:lnSpc>
              <a:spcPct val="90000"/>
            </a:lnSpc>
            <a:spcBef>
              <a:spcPct val="0"/>
            </a:spcBef>
            <a:spcAft>
              <a:spcPct val="35000"/>
            </a:spcAft>
            <a:buNone/>
          </a:pPr>
          <a:r>
            <a:rPr lang="en-IN" sz="1600" kern="1200"/>
            <a:t>Foreign investments in German FinTech ecosystem will gain more momentum.</a:t>
          </a:r>
          <a:endParaRPr lang="en-US" sz="1600" kern="1200"/>
        </a:p>
      </dsp:txBody>
      <dsp:txXfrm>
        <a:off x="799588" y="865858"/>
        <a:ext cx="5714015" cy="692284"/>
      </dsp:txXfrm>
    </dsp:sp>
    <dsp:sp modelId="{480770CE-F29C-4564-BDCF-D9DB9681897D}">
      <dsp:nvSpPr>
        <dsp:cNvPr id="0" name=""/>
        <dsp:cNvSpPr/>
      </dsp:nvSpPr>
      <dsp:spPr>
        <a:xfrm>
          <a:off x="0" y="1731214"/>
          <a:ext cx="6513603" cy="69228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64693B-DECE-4B1A-80FC-D79F16251D1D}">
      <dsp:nvSpPr>
        <dsp:cNvPr id="0" name=""/>
        <dsp:cNvSpPr/>
      </dsp:nvSpPr>
      <dsp:spPr>
        <a:xfrm>
          <a:off x="209416" y="1886978"/>
          <a:ext cx="380756" cy="38075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7D5596E-6528-4736-A041-63B21B128A00}">
      <dsp:nvSpPr>
        <dsp:cNvPr id="0" name=""/>
        <dsp:cNvSpPr/>
      </dsp:nvSpPr>
      <dsp:spPr>
        <a:xfrm>
          <a:off x="799588" y="1731214"/>
          <a:ext cx="5714015" cy="692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67" tIns="73267" rIns="73267" bIns="73267" numCol="1" spcCol="1270" anchor="ctr" anchorCtr="0">
          <a:noAutofit/>
        </a:bodyPr>
        <a:lstStyle/>
        <a:p>
          <a:pPr marL="0" lvl="0" indent="0" algn="l" defTabSz="711200">
            <a:lnSpc>
              <a:spcPct val="90000"/>
            </a:lnSpc>
            <a:spcBef>
              <a:spcPct val="0"/>
            </a:spcBef>
            <a:spcAft>
              <a:spcPct val="35000"/>
            </a:spcAft>
            <a:buNone/>
          </a:pPr>
          <a:r>
            <a:rPr lang="en-IN" sz="1600" kern="1200"/>
            <a:t>Focus stays on market tested &amp; scalable business model.</a:t>
          </a:r>
          <a:endParaRPr lang="en-US" sz="1600" kern="1200"/>
        </a:p>
      </dsp:txBody>
      <dsp:txXfrm>
        <a:off x="799588" y="1731214"/>
        <a:ext cx="5714015" cy="692284"/>
      </dsp:txXfrm>
    </dsp:sp>
    <dsp:sp modelId="{116804B6-7044-41FD-A84C-EAD16B37375A}">
      <dsp:nvSpPr>
        <dsp:cNvPr id="0" name=""/>
        <dsp:cNvSpPr/>
      </dsp:nvSpPr>
      <dsp:spPr>
        <a:xfrm>
          <a:off x="0" y="2596570"/>
          <a:ext cx="6513603" cy="692284"/>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CB7550-696C-4D4B-A186-BB24EF51A33D}">
      <dsp:nvSpPr>
        <dsp:cNvPr id="0" name=""/>
        <dsp:cNvSpPr/>
      </dsp:nvSpPr>
      <dsp:spPr>
        <a:xfrm>
          <a:off x="209416" y="2752334"/>
          <a:ext cx="380756" cy="38075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F0A6B66-27FE-4A47-B78B-C6D4070BBE96}">
      <dsp:nvSpPr>
        <dsp:cNvPr id="0" name=""/>
        <dsp:cNvSpPr/>
      </dsp:nvSpPr>
      <dsp:spPr>
        <a:xfrm>
          <a:off x="799588" y="2596570"/>
          <a:ext cx="5714015" cy="692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67" tIns="73267" rIns="73267" bIns="73267" numCol="1" spcCol="1270" anchor="ctr" anchorCtr="0">
          <a:noAutofit/>
        </a:bodyPr>
        <a:lstStyle/>
        <a:p>
          <a:pPr marL="0" lvl="0" indent="0" algn="l" defTabSz="711200">
            <a:lnSpc>
              <a:spcPct val="90000"/>
            </a:lnSpc>
            <a:spcBef>
              <a:spcPct val="0"/>
            </a:spcBef>
            <a:spcAft>
              <a:spcPct val="35000"/>
            </a:spcAft>
            <a:buNone/>
          </a:pPr>
          <a:r>
            <a:rPr lang="en-IN" sz="1600" kern="1200"/>
            <a:t>Increased cross-segment cooperation.</a:t>
          </a:r>
          <a:endParaRPr lang="en-US" sz="1600" kern="1200"/>
        </a:p>
      </dsp:txBody>
      <dsp:txXfrm>
        <a:off x="799588" y="2596570"/>
        <a:ext cx="5714015" cy="692284"/>
      </dsp:txXfrm>
    </dsp:sp>
    <dsp:sp modelId="{0AC37587-C6E2-4F49-A415-409B75041089}">
      <dsp:nvSpPr>
        <dsp:cNvPr id="0" name=""/>
        <dsp:cNvSpPr/>
      </dsp:nvSpPr>
      <dsp:spPr>
        <a:xfrm>
          <a:off x="0" y="3461926"/>
          <a:ext cx="6513603" cy="692284"/>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DC96F5-1AEC-4165-A961-E0ECD235981C}">
      <dsp:nvSpPr>
        <dsp:cNvPr id="0" name=""/>
        <dsp:cNvSpPr/>
      </dsp:nvSpPr>
      <dsp:spPr>
        <a:xfrm>
          <a:off x="209416" y="3617690"/>
          <a:ext cx="380756" cy="38075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85C49B5-7F73-4504-A18F-9BD359E47F75}">
      <dsp:nvSpPr>
        <dsp:cNvPr id="0" name=""/>
        <dsp:cNvSpPr/>
      </dsp:nvSpPr>
      <dsp:spPr>
        <a:xfrm>
          <a:off x="799588" y="3461926"/>
          <a:ext cx="5714015" cy="692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67" tIns="73267" rIns="73267" bIns="73267" numCol="1" spcCol="1270" anchor="ctr" anchorCtr="0">
          <a:noAutofit/>
        </a:bodyPr>
        <a:lstStyle/>
        <a:p>
          <a:pPr marL="0" lvl="0" indent="0" algn="l" defTabSz="711200">
            <a:lnSpc>
              <a:spcPct val="90000"/>
            </a:lnSpc>
            <a:spcBef>
              <a:spcPct val="0"/>
            </a:spcBef>
            <a:spcAft>
              <a:spcPct val="35000"/>
            </a:spcAft>
            <a:buNone/>
          </a:pPr>
          <a:r>
            <a:rPr lang="en-IN" sz="1600" kern="1200"/>
            <a:t>Mature fintech will seek to leverage internationalization strategy.</a:t>
          </a:r>
          <a:endParaRPr lang="en-US" sz="1600" kern="1200"/>
        </a:p>
      </dsp:txBody>
      <dsp:txXfrm>
        <a:off x="799588" y="3461926"/>
        <a:ext cx="5714015" cy="692284"/>
      </dsp:txXfrm>
    </dsp:sp>
    <dsp:sp modelId="{C4A0D307-B59A-42B7-BACC-8713BF268388}">
      <dsp:nvSpPr>
        <dsp:cNvPr id="0" name=""/>
        <dsp:cNvSpPr/>
      </dsp:nvSpPr>
      <dsp:spPr>
        <a:xfrm>
          <a:off x="0" y="4327282"/>
          <a:ext cx="6513603" cy="69228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F284D8-E9C5-4784-8D0F-AE6C8BC25982}">
      <dsp:nvSpPr>
        <dsp:cNvPr id="0" name=""/>
        <dsp:cNvSpPr/>
      </dsp:nvSpPr>
      <dsp:spPr>
        <a:xfrm>
          <a:off x="209416" y="4483046"/>
          <a:ext cx="380756" cy="38075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8566019-610A-4009-B340-3C8A6452E934}">
      <dsp:nvSpPr>
        <dsp:cNvPr id="0" name=""/>
        <dsp:cNvSpPr/>
      </dsp:nvSpPr>
      <dsp:spPr>
        <a:xfrm>
          <a:off x="799588" y="4327282"/>
          <a:ext cx="5714015" cy="692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67" tIns="73267" rIns="73267" bIns="73267" numCol="1" spcCol="1270" anchor="ctr" anchorCtr="0">
          <a:noAutofit/>
        </a:bodyPr>
        <a:lstStyle/>
        <a:p>
          <a:pPr marL="0" lvl="0" indent="0" algn="l" defTabSz="711200">
            <a:lnSpc>
              <a:spcPct val="90000"/>
            </a:lnSpc>
            <a:spcBef>
              <a:spcPct val="0"/>
            </a:spcBef>
            <a:spcAft>
              <a:spcPct val="35000"/>
            </a:spcAft>
            <a:buNone/>
          </a:pPr>
          <a:r>
            <a:rPr lang="en-IN" sz="1600" kern="1200"/>
            <a:t>B2C segment may see more failures due to increased competition from local &amp; foreign FinTech's.</a:t>
          </a:r>
          <a:endParaRPr lang="en-US" sz="1600" kern="1200"/>
        </a:p>
      </dsp:txBody>
      <dsp:txXfrm>
        <a:off x="799588" y="4327282"/>
        <a:ext cx="5714015" cy="692284"/>
      </dsp:txXfrm>
    </dsp:sp>
    <dsp:sp modelId="{9D50AE53-3091-4499-A281-9C8C2879F5A6}">
      <dsp:nvSpPr>
        <dsp:cNvPr id="0" name=""/>
        <dsp:cNvSpPr/>
      </dsp:nvSpPr>
      <dsp:spPr>
        <a:xfrm>
          <a:off x="0" y="5192638"/>
          <a:ext cx="6513603" cy="69228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D55360-A13D-4C5E-9FCD-4180E82B2A61}">
      <dsp:nvSpPr>
        <dsp:cNvPr id="0" name=""/>
        <dsp:cNvSpPr/>
      </dsp:nvSpPr>
      <dsp:spPr>
        <a:xfrm>
          <a:off x="209416" y="5348402"/>
          <a:ext cx="380756" cy="380756"/>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3083C24-0D43-46C3-AB15-2512B6686E76}">
      <dsp:nvSpPr>
        <dsp:cNvPr id="0" name=""/>
        <dsp:cNvSpPr/>
      </dsp:nvSpPr>
      <dsp:spPr>
        <a:xfrm>
          <a:off x="799588" y="5192638"/>
          <a:ext cx="5714015" cy="692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67" tIns="73267" rIns="73267" bIns="73267" numCol="1" spcCol="1270" anchor="ctr" anchorCtr="0">
          <a:noAutofit/>
        </a:bodyPr>
        <a:lstStyle/>
        <a:p>
          <a:pPr marL="0" lvl="0" indent="0" algn="l" defTabSz="711200">
            <a:lnSpc>
              <a:spcPct val="90000"/>
            </a:lnSpc>
            <a:spcBef>
              <a:spcPct val="0"/>
            </a:spcBef>
            <a:spcAft>
              <a:spcPct val="35000"/>
            </a:spcAft>
            <a:buNone/>
          </a:pPr>
          <a:r>
            <a:rPr lang="en-IN" sz="1600" kern="1200"/>
            <a:t>Relationship between FinTech &amp; established financial institutes will evolve.</a:t>
          </a:r>
          <a:endParaRPr lang="en-US" sz="1600" kern="1200"/>
        </a:p>
      </dsp:txBody>
      <dsp:txXfrm>
        <a:off x="799588" y="5192638"/>
        <a:ext cx="5714015" cy="6922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FCE568-5F64-415F-A976-06C0F7CEE98A}">
      <dsp:nvSpPr>
        <dsp:cNvPr id="0" name=""/>
        <dsp:cNvSpPr/>
      </dsp:nvSpPr>
      <dsp:spPr>
        <a:xfrm>
          <a:off x="294019" y="666670"/>
          <a:ext cx="3683770" cy="3683770"/>
        </a:xfrm>
        <a:prstGeom prst="pie">
          <a:avLst>
            <a:gd name="adj1" fmla="val 16200000"/>
            <a:gd name="adj2" fmla="val 19285716"/>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IN" sz="1000" b="1" kern="1200">
              <a:solidFill>
                <a:sysClr val="windowText" lastClr="000000"/>
              </a:solidFill>
              <a:latin typeface="Aharoni" panose="020B0604020202020204" pitchFamily="2" charset="-79"/>
              <a:cs typeface="Aharoni" panose="020B0604020202020204" pitchFamily="2" charset="-79"/>
            </a:rPr>
            <a:t>Lending</a:t>
          </a:r>
        </a:p>
      </dsp:txBody>
      <dsp:txXfrm>
        <a:off x="2172303" y="1017505"/>
        <a:ext cx="1008651" cy="635888"/>
      </dsp:txXfrm>
    </dsp:sp>
    <dsp:sp modelId="{CEECF2EA-2853-4AF7-9A66-5B63FF327461}">
      <dsp:nvSpPr>
        <dsp:cNvPr id="0" name=""/>
        <dsp:cNvSpPr/>
      </dsp:nvSpPr>
      <dsp:spPr>
        <a:xfrm>
          <a:off x="303253" y="672606"/>
          <a:ext cx="3683770" cy="3683770"/>
        </a:xfrm>
        <a:prstGeom prst="pie">
          <a:avLst>
            <a:gd name="adj1" fmla="val 19285716"/>
            <a:gd name="adj2" fmla="val 771428"/>
          </a:avLst>
        </a:prstGeom>
        <a:solidFill>
          <a:schemeClr val="accent5">
            <a:hueOff val="-1126424"/>
            <a:satOff val="-2903"/>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IN" sz="1000" b="1" kern="1200">
              <a:solidFill>
                <a:sysClr val="windowText" lastClr="000000"/>
              </a:solidFill>
            </a:rPr>
            <a:t>Blockchain/ cryto</a:t>
          </a:r>
        </a:p>
      </dsp:txBody>
      <dsp:txXfrm>
        <a:off x="2824881" y="1988239"/>
        <a:ext cx="1070047" cy="679743"/>
      </dsp:txXfrm>
    </dsp:sp>
    <dsp:sp modelId="{6C46C335-0148-47FC-ADDD-F53E1ED29FD1}">
      <dsp:nvSpPr>
        <dsp:cNvPr id="0" name=""/>
        <dsp:cNvSpPr/>
      </dsp:nvSpPr>
      <dsp:spPr>
        <a:xfrm>
          <a:off x="303253" y="672606"/>
          <a:ext cx="3683770" cy="3683770"/>
        </a:xfrm>
        <a:prstGeom prst="pie">
          <a:avLst>
            <a:gd name="adj1" fmla="val 771428"/>
            <a:gd name="adj2" fmla="val 3857143"/>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IN" sz="1000" b="1" kern="1200">
              <a:solidFill>
                <a:sysClr val="windowText" lastClr="000000"/>
              </a:solidFill>
            </a:rPr>
            <a:t>RegTech</a:t>
          </a:r>
        </a:p>
      </dsp:txBody>
      <dsp:txXfrm>
        <a:off x="2671391" y="2865327"/>
        <a:ext cx="964797" cy="701670"/>
      </dsp:txXfrm>
    </dsp:sp>
    <dsp:sp modelId="{3C0EB3F2-CDCB-4572-A7AD-66AA6E6FD516}">
      <dsp:nvSpPr>
        <dsp:cNvPr id="0" name=""/>
        <dsp:cNvSpPr/>
      </dsp:nvSpPr>
      <dsp:spPr>
        <a:xfrm>
          <a:off x="303253" y="672606"/>
          <a:ext cx="3683770" cy="3683770"/>
        </a:xfrm>
        <a:prstGeom prst="pie">
          <a:avLst>
            <a:gd name="adj1" fmla="val 3857226"/>
            <a:gd name="adj2" fmla="val 6942858"/>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IN" sz="1000" b="1" kern="1200">
              <a:solidFill>
                <a:sysClr val="windowText" lastClr="000000"/>
              </a:solidFill>
            </a:rPr>
            <a:t>Payments/Billing</a:t>
          </a:r>
        </a:p>
      </dsp:txBody>
      <dsp:txXfrm>
        <a:off x="1651776" y="3566997"/>
        <a:ext cx="986724" cy="701670"/>
      </dsp:txXfrm>
    </dsp:sp>
    <dsp:sp modelId="{04644F2F-DF50-4B2F-B4E9-34FB5EF5F6BA}">
      <dsp:nvSpPr>
        <dsp:cNvPr id="0" name=""/>
        <dsp:cNvSpPr/>
      </dsp:nvSpPr>
      <dsp:spPr>
        <a:xfrm>
          <a:off x="303253" y="672606"/>
          <a:ext cx="3683770" cy="3683770"/>
        </a:xfrm>
        <a:prstGeom prst="pie">
          <a:avLst>
            <a:gd name="adj1" fmla="val 6942858"/>
            <a:gd name="adj2" fmla="val 10028574"/>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IN" sz="1000" b="1" kern="1200">
              <a:solidFill>
                <a:sysClr val="windowText" lastClr="000000"/>
              </a:solidFill>
            </a:rPr>
            <a:t>Insurance</a:t>
          </a:r>
        </a:p>
      </dsp:txBody>
      <dsp:txXfrm>
        <a:off x="654088" y="2865327"/>
        <a:ext cx="964797" cy="701670"/>
      </dsp:txXfrm>
    </dsp:sp>
    <dsp:sp modelId="{5A553367-ED35-4087-BFDF-2FFE2B1108CD}">
      <dsp:nvSpPr>
        <dsp:cNvPr id="0" name=""/>
        <dsp:cNvSpPr/>
      </dsp:nvSpPr>
      <dsp:spPr>
        <a:xfrm>
          <a:off x="303253" y="672606"/>
          <a:ext cx="3683770" cy="3683770"/>
        </a:xfrm>
        <a:prstGeom prst="pie">
          <a:avLst>
            <a:gd name="adj1" fmla="val 10028574"/>
            <a:gd name="adj2" fmla="val 13114284"/>
          </a:avLst>
        </a:prstGeom>
        <a:solidFill>
          <a:schemeClr val="accent5">
            <a:hueOff val="-5632119"/>
            <a:satOff val="-14516"/>
            <a:lumOff val="-9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IN" sz="1000" b="1" kern="1200">
              <a:solidFill>
                <a:sysClr val="windowText" lastClr="000000"/>
              </a:solidFill>
            </a:rPr>
            <a:t>Capital Markets</a:t>
          </a:r>
        </a:p>
      </dsp:txBody>
      <dsp:txXfrm>
        <a:off x="395347" y="1988239"/>
        <a:ext cx="1070047" cy="679743"/>
      </dsp:txXfrm>
    </dsp:sp>
    <dsp:sp modelId="{0AE854C4-317E-496D-86DB-BA5571F1F7FB}">
      <dsp:nvSpPr>
        <dsp:cNvPr id="0" name=""/>
        <dsp:cNvSpPr/>
      </dsp:nvSpPr>
      <dsp:spPr>
        <a:xfrm>
          <a:off x="164043" y="411574"/>
          <a:ext cx="3683770" cy="3683770"/>
        </a:xfrm>
        <a:prstGeom prst="pie">
          <a:avLst>
            <a:gd name="adj1" fmla="val 13114284"/>
            <a:gd name="adj2" fmla="val 16200000"/>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IN" sz="1000" b="1" kern="1200">
              <a:solidFill>
                <a:sysClr val="windowText" lastClr="000000"/>
              </a:solidFill>
            </a:rPr>
            <a:t>Wealth Management</a:t>
          </a:r>
        </a:p>
      </dsp:txBody>
      <dsp:txXfrm>
        <a:off x="962193" y="762410"/>
        <a:ext cx="1008651" cy="63588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FCE568-5F64-415F-A976-06C0F7CEE98A}">
      <dsp:nvSpPr>
        <dsp:cNvPr id="0" name=""/>
        <dsp:cNvSpPr/>
      </dsp:nvSpPr>
      <dsp:spPr>
        <a:xfrm>
          <a:off x="375514" y="490828"/>
          <a:ext cx="4076233" cy="4076233"/>
        </a:xfrm>
        <a:prstGeom prst="pie">
          <a:avLst>
            <a:gd name="adj1" fmla="val 16200000"/>
            <a:gd name="adj2" fmla="val 19285716"/>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IN" sz="1100" b="1" kern="1200">
              <a:solidFill>
                <a:sysClr val="windowText" lastClr="000000"/>
              </a:solidFill>
              <a:latin typeface="Aharoni" panose="020B0604020202020204" pitchFamily="2" charset="-79"/>
              <a:cs typeface="Aharoni" panose="020B0604020202020204" pitchFamily="2" charset="-79"/>
            </a:rPr>
            <a:t>Lending</a:t>
          </a:r>
        </a:p>
      </dsp:txBody>
      <dsp:txXfrm>
        <a:off x="2453907" y="879041"/>
        <a:ext cx="1116111" cy="703635"/>
      </dsp:txXfrm>
    </dsp:sp>
    <dsp:sp modelId="{CEECF2EA-2853-4AF7-9A66-5B63FF327461}">
      <dsp:nvSpPr>
        <dsp:cNvPr id="0" name=""/>
        <dsp:cNvSpPr/>
      </dsp:nvSpPr>
      <dsp:spPr>
        <a:xfrm>
          <a:off x="385731" y="497397"/>
          <a:ext cx="4076233" cy="4076233"/>
        </a:xfrm>
        <a:prstGeom prst="pie">
          <a:avLst>
            <a:gd name="adj1" fmla="val 19285716"/>
            <a:gd name="adj2" fmla="val 771428"/>
          </a:avLst>
        </a:prstGeom>
        <a:solidFill>
          <a:schemeClr val="accent5">
            <a:hueOff val="-1126424"/>
            <a:satOff val="-2903"/>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IN" sz="1100" b="1" kern="1200">
              <a:solidFill>
                <a:sysClr val="windowText" lastClr="000000"/>
              </a:solidFill>
            </a:rPr>
            <a:t>Blockchain/ cryto</a:t>
          </a:r>
        </a:p>
      </dsp:txBody>
      <dsp:txXfrm>
        <a:off x="3176010" y="1953195"/>
        <a:ext cx="1184048" cy="752162"/>
      </dsp:txXfrm>
    </dsp:sp>
    <dsp:sp modelId="{6C46C335-0148-47FC-ADDD-F53E1ED29FD1}">
      <dsp:nvSpPr>
        <dsp:cNvPr id="0" name=""/>
        <dsp:cNvSpPr/>
      </dsp:nvSpPr>
      <dsp:spPr>
        <a:xfrm>
          <a:off x="385731" y="497397"/>
          <a:ext cx="4076233" cy="4076233"/>
        </a:xfrm>
        <a:prstGeom prst="pie">
          <a:avLst>
            <a:gd name="adj1" fmla="val 771428"/>
            <a:gd name="adj2" fmla="val 3857143"/>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IN" sz="1100" b="1" kern="1200">
              <a:solidFill>
                <a:sysClr val="windowText" lastClr="000000"/>
              </a:solidFill>
            </a:rPr>
            <a:t>RegTech</a:t>
          </a:r>
        </a:p>
      </dsp:txBody>
      <dsp:txXfrm>
        <a:off x="3006167" y="2923727"/>
        <a:ext cx="1067584" cy="776425"/>
      </dsp:txXfrm>
    </dsp:sp>
    <dsp:sp modelId="{3C0EB3F2-CDCB-4572-A7AD-66AA6E6FD516}">
      <dsp:nvSpPr>
        <dsp:cNvPr id="0" name=""/>
        <dsp:cNvSpPr/>
      </dsp:nvSpPr>
      <dsp:spPr>
        <a:xfrm>
          <a:off x="385731" y="497397"/>
          <a:ext cx="4076233" cy="4076233"/>
        </a:xfrm>
        <a:prstGeom prst="pie">
          <a:avLst>
            <a:gd name="adj1" fmla="val 3857226"/>
            <a:gd name="adj2" fmla="val 6942858"/>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IN" sz="1100" b="1" kern="1200">
              <a:solidFill>
                <a:sysClr val="windowText" lastClr="000000"/>
              </a:solidFill>
            </a:rPr>
            <a:t>Payments/Billing</a:t>
          </a:r>
        </a:p>
      </dsp:txBody>
      <dsp:txXfrm>
        <a:off x="1877924" y="3700152"/>
        <a:ext cx="1091848" cy="776425"/>
      </dsp:txXfrm>
    </dsp:sp>
    <dsp:sp modelId="{04644F2F-DF50-4B2F-B4E9-34FB5EF5F6BA}">
      <dsp:nvSpPr>
        <dsp:cNvPr id="0" name=""/>
        <dsp:cNvSpPr/>
      </dsp:nvSpPr>
      <dsp:spPr>
        <a:xfrm>
          <a:off x="385731" y="497397"/>
          <a:ext cx="4076233" cy="4076233"/>
        </a:xfrm>
        <a:prstGeom prst="pie">
          <a:avLst>
            <a:gd name="adj1" fmla="val 6942858"/>
            <a:gd name="adj2" fmla="val 10028574"/>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IN" sz="1100" b="1" kern="1200">
              <a:solidFill>
                <a:sysClr val="windowText" lastClr="000000"/>
              </a:solidFill>
            </a:rPr>
            <a:t>Insurance</a:t>
          </a:r>
        </a:p>
      </dsp:txBody>
      <dsp:txXfrm>
        <a:off x="773944" y="2923727"/>
        <a:ext cx="1067584" cy="776425"/>
      </dsp:txXfrm>
    </dsp:sp>
    <dsp:sp modelId="{5A553367-ED35-4087-BFDF-2FFE2B1108CD}">
      <dsp:nvSpPr>
        <dsp:cNvPr id="0" name=""/>
        <dsp:cNvSpPr/>
      </dsp:nvSpPr>
      <dsp:spPr>
        <a:xfrm>
          <a:off x="-28291" y="391496"/>
          <a:ext cx="4076233" cy="4076233"/>
        </a:xfrm>
        <a:prstGeom prst="pie">
          <a:avLst>
            <a:gd name="adj1" fmla="val 10028574"/>
            <a:gd name="adj2" fmla="val 13114284"/>
          </a:avLst>
        </a:prstGeom>
        <a:solidFill>
          <a:schemeClr val="accent5">
            <a:hueOff val="-5632119"/>
            <a:satOff val="-14516"/>
            <a:lumOff val="-9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IN" sz="1100" b="1" kern="1200">
              <a:solidFill>
                <a:sysClr val="windowText" lastClr="000000"/>
              </a:solidFill>
            </a:rPr>
            <a:t>Capital Markets</a:t>
          </a:r>
        </a:p>
      </dsp:txBody>
      <dsp:txXfrm>
        <a:off x="73614" y="1847294"/>
        <a:ext cx="1184048" cy="752162"/>
      </dsp:txXfrm>
    </dsp:sp>
    <dsp:sp modelId="{0AE854C4-317E-496D-86DB-BA5571F1F7FB}">
      <dsp:nvSpPr>
        <dsp:cNvPr id="0" name=""/>
        <dsp:cNvSpPr/>
      </dsp:nvSpPr>
      <dsp:spPr>
        <a:xfrm>
          <a:off x="385731" y="497397"/>
          <a:ext cx="4076233" cy="4076233"/>
        </a:xfrm>
        <a:prstGeom prst="pie">
          <a:avLst>
            <a:gd name="adj1" fmla="val 13114284"/>
            <a:gd name="adj2" fmla="val 16200000"/>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IN" sz="1100" b="1" kern="1200">
              <a:solidFill>
                <a:sysClr val="windowText" lastClr="000000"/>
              </a:solidFill>
            </a:rPr>
            <a:t>Wealth Management</a:t>
          </a:r>
        </a:p>
      </dsp:txBody>
      <dsp:txXfrm>
        <a:off x="1268915" y="885610"/>
        <a:ext cx="1116111" cy="70363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FCE568-5F64-415F-A976-06C0F7CEE98A}">
      <dsp:nvSpPr>
        <dsp:cNvPr id="0" name=""/>
        <dsp:cNvSpPr/>
      </dsp:nvSpPr>
      <dsp:spPr>
        <a:xfrm>
          <a:off x="299656" y="664664"/>
          <a:ext cx="3754400" cy="3754400"/>
        </a:xfrm>
        <a:prstGeom prst="pie">
          <a:avLst>
            <a:gd name="adj1" fmla="val 16200000"/>
            <a:gd name="adj2" fmla="val 19285716"/>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IN" sz="1000" b="1" kern="1200">
              <a:solidFill>
                <a:sysClr val="windowText" lastClr="000000"/>
              </a:solidFill>
              <a:latin typeface="Aharoni" panose="020B0604020202020204" pitchFamily="2" charset="-79"/>
              <a:cs typeface="Aharoni" panose="020B0604020202020204" pitchFamily="2" charset="-79"/>
            </a:rPr>
            <a:t>Lending</a:t>
          </a:r>
        </a:p>
      </dsp:txBody>
      <dsp:txXfrm>
        <a:off x="2213953" y="1022226"/>
        <a:ext cx="1027990" cy="648080"/>
      </dsp:txXfrm>
    </dsp:sp>
    <dsp:sp modelId="{CEECF2EA-2853-4AF7-9A66-5B63FF327461}">
      <dsp:nvSpPr>
        <dsp:cNvPr id="0" name=""/>
        <dsp:cNvSpPr/>
      </dsp:nvSpPr>
      <dsp:spPr>
        <a:xfrm>
          <a:off x="309067" y="670714"/>
          <a:ext cx="3754400" cy="3754400"/>
        </a:xfrm>
        <a:prstGeom prst="pie">
          <a:avLst>
            <a:gd name="adj1" fmla="val 19285716"/>
            <a:gd name="adj2" fmla="val 771428"/>
          </a:avLst>
        </a:prstGeom>
        <a:solidFill>
          <a:schemeClr val="accent5">
            <a:hueOff val="-1126424"/>
            <a:satOff val="-2903"/>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IN" sz="1000" b="1" kern="1200">
              <a:solidFill>
                <a:sysClr val="windowText" lastClr="000000"/>
              </a:solidFill>
            </a:rPr>
            <a:t>Blockchain/ cryto</a:t>
          </a:r>
        </a:p>
      </dsp:txBody>
      <dsp:txXfrm>
        <a:off x="2879043" y="2011571"/>
        <a:ext cx="1090563" cy="692776"/>
      </dsp:txXfrm>
    </dsp:sp>
    <dsp:sp modelId="{6C46C335-0148-47FC-ADDD-F53E1ED29FD1}">
      <dsp:nvSpPr>
        <dsp:cNvPr id="0" name=""/>
        <dsp:cNvSpPr/>
      </dsp:nvSpPr>
      <dsp:spPr>
        <a:xfrm>
          <a:off x="309067" y="670714"/>
          <a:ext cx="3754400" cy="3754400"/>
        </a:xfrm>
        <a:prstGeom prst="pie">
          <a:avLst>
            <a:gd name="adj1" fmla="val 771428"/>
            <a:gd name="adj2" fmla="val 3857143"/>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IN" sz="1000" b="1" kern="1200">
              <a:solidFill>
                <a:sysClr val="windowText" lastClr="000000"/>
              </a:solidFill>
            </a:rPr>
            <a:t>RegTech</a:t>
          </a:r>
        </a:p>
      </dsp:txBody>
      <dsp:txXfrm>
        <a:off x="2722610" y="2905476"/>
        <a:ext cx="983295" cy="715123"/>
      </dsp:txXfrm>
    </dsp:sp>
    <dsp:sp modelId="{3C0EB3F2-CDCB-4572-A7AD-66AA6E6FD516}">
      <dsp:nvSpPr>
        <dsp:cNvPr id="0" name=""/>
        <dsp:cNvSpPr/>
      </dsp:nvSpPr>
      <dsp:spPr>
        <a:xfrm>
          <a:off x="309067" y="670714"/>
          <a:ext cx="3754400" cy="3754400"/>
        </a:xfrm>
        <a:prstGeom prst="pie">
          <a:avLst>
            <a:gd name="adj1" fmla="val 3857226"/>
            <a:gd name="adj2" fmla="val 6942858"/>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IN" sz="1000" b="1" kern="1200">
              <a:solidFill>
                <a:sysClr val="windowText" lastClr="000000"/>
              </a:solidFill>
            </a:rPr>
            <a:t>Payments/Billing</a:t>
          </a:r>
        </a:p>
      </dsp:txBody>
      <dsp:txXfrm>
        <a:off x="1683446" y="3620600"/>
        <a:ext cx="1005642" cy="715123"/>
      </dsp:txXfrm>
    </dsp:sp>
    <dsp:sp modelId="{04644F2F-DF50-4B2F-B4E9-34FB5EF5F6BA}">
      <dsp:nvSpPr>
        <dsp:cNvPr id="0" name=""/>
        <dsp:cNvSpPr/>
      </dsp:nvSpPr>
      <dsp:spPr>
        <a:xfrm>
          <a:off x="34170" y="874691"/>
          <a:ext cx="3754400" cy="3754400"/>
        </a:xfrm>
        <a:prstGeom prst="pie">
          <a:avLst>
            <a:gd name="adj1" fmla="val 6942858"/>
            <a:gd name="adj2" fmla="val 10028574"/>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IN" sz="1000" b="1" kern="1200">
              <a:solidFill>
                <a:sysClr val="windowText" lastClr="000000"/>
              </a:solidFill>
            </a:rPr>
            <a:t>Insurance</a:t>
          </a:r>
        </a:p>
      </dsp:txBody>
      <dsp:txXfrm>
        <a:off x="391732" y="3109453"/>
        <a:ext cx="983295" cy="715123"/>
      </dsp:txXfrm>
    </dsp:sp>
    <dsp:sp modelId="{5A553367-ED35-4087-BFDF-2FFE2B1108CD}">
      <dsp:nvSpPr>
        <dsp:cNvPr id="0" name=""/>
        <dsp:cNvSpPr/>
      </dsp:nvSpPr>
      <dsp:spPr>
        <a:xfrm>
          <a:off x="309067" y="670714"/>
          <a:ext cx="3754400" cy="3754400"/>
        </a:xfrm>
        <a:prstGeom prst="pie">
          <a:avLst>
            <a:gd name="adj1" fmla="val 10028574"/>
            <a:gd name="adj2" fmla="val 13114284"/>
          </a:avLst>
        </a:prstGeom>
        <a:solidFill>
          <a:schemeClr val="accent5">
            <a:hueOff val="-5632119"/>
            <a:satOff val="-14516"/>
            <a:lumOff val="-9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IN" sz="1000" b="1" kern="1200">
              <a:solidFill>
                <a:sysClr val="windowText" lastClr="000000"/>
              </a:solidFill>
            </a:rPr>
            <a:t>Capital Markets</a:t>
          </a:r>
        </a:p>
      </dsp:txBody>
      <dsp:txXfrm>
        <a:off x="402927" y="2011571"/>
        <a:ext cx="1090563" cy="692776"/>
      </dsp:txXfrm>
    </dsp:sp>
    <dsp:sp modelId="{0AE854C4-317E-496D-86DB-BA5571F1F7FB}">
      <dsp:nvSpPr>
        <dsp:cNvPr id="0" name=""/>
        <dsp:cNvSpPr/>
      </dsp:nvSpPr>
      <dsp:spPr>
        <a:xfrm>
          <a:off x="309067" y="670714"/>
          <a:ext cx="3754400" cy="3754400"/>
        </a:xfrm>
        <a:prstGeom prst="pie">
          <a:avLst>
            <a:gd name="adj1" fmla="val 13114284"/>
            <a:gd name="adj2" fmla="val 16200000"/>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IN" sz="1000" b="1" kern="1200">
              <a:solidFill>
                <a:sysClr val="windowText" lastClr="000000"/>
              </a:solidFill>
            </a:rPr>
            <a:t>Wealth Management</a:t>
          </a:r>
        </a:p>
      </dsp:txBody>
      <dsp:txXfrm>
        <a:off x="1122520" y="1028276"/>
        <a:ext cx="1027990" cy="64808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FCE568-5F64-415F-A976-06C0F7CEE98A}">
      <dsp:nvSpPr>
        <dsp:cNvPr id="0" name=""/>
        <dsp:cNvSpPr/>
      </dsp:nvSpPr>
      <dsp:spPr>
        <a:xfrm>
          <a:off x="433643" y="483387"/>
          <a:ext cx="4014433" cy="4014433"/>
        </a:xfrm>
        <a:prstGeom prst="pie">
          <a:avLst>
            <a:gd name="adj1" fmla="val 16200000"/>
            <a:gd name="adj2" fmla="val 19285716"/>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IN" sz="1100" b="1" kern="1200">
              <a:solidFill>
                <a:sysClr val="windowText" lastClr="000000"/>
              </a:solidFill>
              <a:latin typeface="Aharoni" panose="020B0604020202020204" pitchFamily="2" charset="-79"/>
              <a:cs typeface="Aharoni" panose="020B0604020202020204" pitchFamily="2" charset="-79"/>
            </a:rPr>
            <a:t>Lending</a:t>
          </a:r>
        </a:p>
      </dsp:txBody>
      <dsp:txXfrm>
        <a:off x="2480526" y="865714"/>
        <a:ext cx="1099190" cy="692967"/>
      </dsp:txXfrm>
    </dsp:sp>
    <dsp:sp modelId="{CEECF2EA-2853-4AF7-9A66-5B63FF327461}">
      <dsp:nvSpPr>
        <dsp:cNvPr id="0" name=""/>
        <dsp:cNvSpPr/>
      </dsp:nvSpPr>
      <dsp:spPr>
        <a:xfrm>
          <a:off x="443706" y="489856"/>
          <a:ext cx="4014433" cy="4014433"/>
        </a:xfrm>
        <a:prstGeom prst="pie">
          <a:avLst>
            <a:gd name="adj1" fmla="val 19285716"/>
            <a:gd name="adj2" fmla="val 771428"/>
          </a:avLst>
        </a:prstGeom>
        <a:solidFill>
          <a:schemeClr val="accent5">
            <a:hueOff val="-1126424"/>
            <a:satOff val="-2903"/>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IN" sz="1100" b="1" kern="1200">
              <a:solidFill>
                <a:sysClr val="windowText" lastClr="000000"/>
              </a:solidFill>
            </a:rPr>
            <a:t>Blockchain/ cryto</a:t>
          </a:r>
        </a:p>
      </dsp:txBody>
      <dsp:txXfrm>
        <a:off x="3191681" y="1923582"/>
        <a:ext cx="1166097" cy="740758"/>
      </dsp:txXfrm>
    </dsp:sp>
    <dsp:sp modelId="{6C46C335-0148-47FC-ADDD-F53E1ED29FD1}">
      <dsp:nvSpPr>
        <dsp:cNvPr id="0" name=""/>
        <dsp:cNvSpPr/>
      </dsp:nvSpPr>
      <dsp:spPr>
        <a:xfrm>
          <a:off x="822990" y="764644"/>
          <a:ext cx="4014433" cy="4014433"/>
        </a:xfrm>
        <a:prstGeom prst="pie">
          <a:avLst>
            <a:gd name="adj1" fmla="val 771428"/>
            <a:gd name="adj2" fmla="val 3857143"/>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IN" sz="1100" b="1" kern="1200">
              <a:solidFill>
                <a:sysClr val="windowText" lastClr="000000"/>
              </a:solidFill>
            </a:rPr>
            <a:t>RegTech</a:t>
          </a:r>
        </a:p>
      </dsp:txBody>
      <dsp:txXfrm>
        <a:off x="3403696" y="3154187"/>
        <a:ext cx="1051399" cy="764653"/>
      </dsp:txXfrm>
    </dsp:sp>
    <dsp:sp modelId="{3C0EB3F2-CDCB-4572-A7AD-66AA6E6FD516}">
      <dsp:nvSpPr>
        <dsp:cNvPr id="0" name=""/>
        <dsp:cNvSpPr/>
      </dsp:nvSpPr>
      <dsp:spPr>
        <a:xfrm>
          <a:off x="443706" y="489856"/>
          <a:ext cx="4014433" cy="4014433"/>
        </a:xfrm>
        <a:prstGeom prst="pie">
          <a:avLst>
            <a:gd name="adj1" fmla="val 3857226"/>
            <a:gd name="adj2" fmla="val 6942858"/>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IN" sz="1100" b="1" kern="1200">
              <a:solidFill>
                <a:sysClr val="windowText" lastClr="000000"/>
              </a:solidFill>
            </a:rPr>
            <a:t>Payments/Billing</a:t>
          </a:r>
        </a:p>
      </dsp:txBody>
      <dsp:txXfrm>
        <a:off x="1913275" y="3644053"/>
        <a:ext cx="1075294" cy="764653"/>
      </dsp:txXfrm>
    </dsp:sp>
    <dsp:sp modelId="{04644F2F-DF50-4B2F-B4E9-34FB5EF5F6BA}">
      <dsp:nvSpPr>
        <dsp:cNvPr id="0" name=""/>
        <dsp:cNvSpPr/>
      </dsp:nvSpPr>
      <dsp:spPr>
        <a:xfrm>
          <a:off x="443706" y="489856"/>
          <a:ext cx="4014433" cy="4014433"/>
        </a:xfrm>
        <a:prstGeom prst="pie">
          <a:avLst>
            <a:gd name="adj1" fmla="val 6942858"/>
            <a:gd name="adj2" fmla="val 10028574"/>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IN" sz="1100" b="1" kern="1200">
              <a:solidFill>
                <a:sysClr val="windowText" lastClr="000000"/>
              </a:solidFill>
            </a:rPr>
            <a:t>Insurance</a:t>
          </a:r>
        </a:p>
      </dsp:txBody>
      <dsp:txXfrm>
        <a:off x="826033" y="2879399"/>
        <a:ext cx="1051399" cy="764653"/>
      </dsp:txXfrm>
    </dsp:sp>
    <dsp:sp modelId="{5A553367-ED35-4087-BFDF-2FFE2B1108CD}">
      <dsp:nvSpPr>
        <dsp:cNvPr id="0" name=""/>
        <dsp:cNvSpPr/>
      </dsp:nvSpPr>
      <dsp:spPr>
        <a:xfrm>
          <a:off x="443706" y="489856"/>
          <a:ext cx="4014433" cy="4014433"/>
        </a:xfrm>
        <a:prstGeom prst="pie">
          <a:avLst>
            <a:gd name="adj1" fmla="val 10028574"/>
            <a:gd name="adj2" fmla="val 13114284"/>
          </a:avLst>
        </a:prstGeom>
        <a:solidFill>
          <a:schemeClr val="accent5">
            <a:hueOff val="-5632119"/>
            <a:satOff val="-14516"/>
            <a:lumOff val="-9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IN" sz="1100" b="1" kern="1200">
              <a:solidFill>
                <a:sysClr val="windowText" lastClr="000000"/>
              </a:solidFill>
            </a:rPr>
            <a:t>Capital Markets</a:t>
          </a:r>
        </a:p>
      </dsp:txBody>
      <dsp:txXfrm>
        <a:off x="544067" y="1923582"/>
        <a:ext cx="1166097" cy="740758"/>
      </dsp:txXfrm>
    </dsp:sp>
    <dsp:sp modelId="{0AE854C4-317E-496D-86DB-BA5571F1F7FB}">
      <dsp:nvSpPr>
        <dsp:cNvPr id="0" name=""/>
        <dsp:cNvSpPr/>
      </dsp:nvSpPr>
      <dsp:spPr>
        <a:xfrm>
          <a:off x="443706" y="489856"/>
          <a:ext cx="4014433" cy="4014433"/>
        </a:xfrm>
        <a:prstGeom prst="pie">
          <a:avLst>
            <a:gd name="adj1" fmla="val 13114284"/>
            <a:gd name="adj2" fmla="val 16200000"/>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IN" sz="1100" b="1" kern="1200">
              <a:solidFill>
                <a:sysClr val="windowText" lastClr="000000"/>
              </a:solidFill>
            </a:rPr>
            <a:t>Wealth Management</a:t>
          </a:r>
        </a:p>
      </dsp:txBody>
      <dsp:txXfrm>
        <a:off x="1313500" y="872183"/>
        <a:ext cx="1099190" cy="69296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FCE568-5F64-415F-A976-06C0F7CEE98A}">
      <dsp:nvSpPr>
        <dsp:cNvPr id="0" name=""/>
        <dsp:cNvSpPr/>
      </dsp:nvSpPr>
      <dsp:spPr>
        <a:xfrm>
          <a:off x="490041" y="481261"/>
          <a:ext cx="3996775" cy="3996775"/>
        </a:xfrm>
        <a:prstGeom prst="pie">
          <a:avLst>
            <a:gd name="adj1" fmla="val 16200000"/>
            <a:gd name="adj2" fmla="val 19285716"/>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IN" sz="1100" b="1" kern="1200">
              <a:solidFill>
                <a:sysClr val="windowText" lastClr="000000"/>
              </a:solidFill>
              <a:latin typeface="Aharoni" panose="020B0604020202020204" pitchFamily="2" charset="-79"/>
              <a:cs typeface="Aharoni" panose="020B0604020202020204" pitchFamily="2" charset="-79"/>
            </a:rPr>
            <a:t>Lending</a:t>
          </a:r>
        </a:p>
      </dsp:txBody>
      <dsp:txXfrm>
        <a:off x="2527920" y="861906"/>
        <a:ext cx="1094355" cy="689919"/>
      </dsp:txXfrm>
    </dsp:sp>
    <dsp:sp modelId="{CEECF2EA-2853-4AF7-9A66-5B63FF327461}">
      <dsp:nvSpPr>
        <dsp:cNvPr id="0" name=""/>
        <dsp:cNvSpPr/>
      </dsp:nvSpPr>
      <dsp:spPr>
        <a:xfrm>
          <a:off x="500059" y="487701"/>
          <a:ext cx="3996775" cy="3996775"/>
        </a:xfrm>
        <a:prstGeom prst="pie">
          <a:avLst>
            <a:gd name="adj1" fmla="val 19285716"/>
            <a:gd name="adj2" fmla="val 771428"/>
          </a:avLst>
        </a:prstGeom>
        <a:solidFill>
          <a:schemeClr val="accent5">
            <a:hueOff val="-1126424"/>
            <a:satOff val="-2903"/>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IN" sz="1100" b="1" kern="1200">
              <a:solidFill>
                <a:sysClr val="windowText" lastClr="000000"/>
              </a:solidFill>
            </a:rPr>
            <a:t>Blockchain/ cryto</a:t>
          </a:r>
        </a:p>
      </dsp:txBody>
      <dsp:txXfrm>
        <a:off x="3235947" y="1915121"/>
        <a:ext cx="1160968" cy="737500"/>
      </dsp:txXfrm>
    </dsp:sp>
    <dsp:sp modelId="{6C46C335-0148-47FC-ADDD-F53E1ED29FD1}">
      <dsp:nvSpPr>
        <dsp:cNvPr id="0" name=""/>
        <dsp:cNvSpPr/>
      </dsp:nvSpPr>
      <dsp:spPr>
        <a:xfrm>
          <a:off x="500059" y="487701"/>
          <a:ext cx="3996775" cy="3996775"/>
        </a:xfrm>
        <a:prstGeom prst="pie">
          <a:avLst>
            <a:gd name="adj1" fmla="val 771428"/>
            <a:gd name="adj2" fmla="val 3857143"/>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IN" sz="1100" b="1" kern="1200">
              <a:solidFill>
                <a:sysClr val="windowText" lastClr="000000"/>
              </a:solidFill>
            </a:rPr>
            <a:t>RegTech</a:t>
          </a:r>
        </a:p>
      </dsp:txBody>
      <dsp:txXfrm>
        <a:off x="3069415" y="2866734"/>
        <a:ext cx="1046774" cy="761290"/>
      </dsp:txXfrm>
    </dsp:sp>
    <dsp:sp modelId="{3C0EB3F2-CDCB-4572-A7AD-66AA6E6FD516}">
      <dsp:nvSpPr>
        <dsp:cNvPr id="0" name=""/>
        <dsp:cNvSpPr/>
      </dsp:nvSpPr>
      <dsp:spPr>
        <a:xfrm>
          <a:off x="490627" y="921951"/>
          <a:ext cx="3996775" cy="3996775"/>
        </a:xfrm>
        <a:prstGeom prst="pie">
          <a:avLst>
            <a:gd name="adj1" fmla="val 3857226"/>
            <a:gd name="adj2" fmla="val 6942858"/>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IN" sz="1100" b="1" kern="1200">
              <a:solidFill>
                <a:sysClr val="windowText" lastClr="000000"/>
              </a:solidFill>
            </a:rPr>
            <a:t>Payments/Billing</a:t>
          </a:r>
        </a:p>
      </dsp:txBody>
      <dsp:txXfrm>
        <a:off x="1953732" y="4062274"/>
        <a:ext cx="1070564" cy="761290"/>
      </dsp:txXfrm>
    </dsp:sp>
    <dsp:sp modelId="{04644F2F-DF50-4B2F-B4E9-34FB5EF5F6BA}">
      <dsp:nvSpPr>
        <dsp:cNvPr id="0" name=""/>
        <dsp:cNvSpPr/>
      </dsp:nvSpPr>
      <dsp:spPr>
        <a:xfrm>
          <a:off x="500059" y="487701"/>
          <a:ext cx="3996775" cy="3996775"/>
        </a:xfrm>
        <a:prstGeom prst="pie">
          <a:avLst>
            <a:gd name="adj1" fmla="val 6942858"/>
            <a:gd name="adj2" fmla="val 10028574"/>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IN" sz="1100" b="1" kern="1200">
              <a:solidFill>
                <a:sysClr val="windowText" lastClr="000000"/>
              </a:solidFill>
            </a:rPr>
            <a:t>Insurance</a:t>
          </a:r>
        </a:p>
      </dsp:txBody>
      <dsp:txXfrm>
        <a:off x="880705" y="2866734"/>
        <a:ext cx="1046774" cy="761290"/>
      </dsp:txXfrm>
    </dsp:sp>
    <dsp:sp modelId="{5A553367-ED35-4087-BFDF-2FFE2B1108CD}">
      <dsp:nvSpPr>
        <dsp:cNvPr id="0" name=""/>
        <dsp:cNvSpPr/>
      </dsp:nvSpPr>
      <dsp:spPr>
        <a:xfrm>
          <a:off x="500059" y="487701"/>
          <a:ext cx="3996775" cy="3996775"/>
        </a:xfrm>
        <a:prstGeom prst="pie">
          <a:avLst>
            <a:gd name="adj1" fmla="val 10028574"/>
            <a:gd name="adj2" fmla="val 13114284"/>
          </a:avLst>
        </a:prstGeom>
        <a:solidFill>
          <a:schemeClr val="accent5">
            <a:hueOff val="-5632119"/>
            <a:satOff val="-14516"/>
            <a:lumOff val="-9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IN" sz="1100" b="1" kern="1200">
              <a:solidFill>
                <a:sysClr val="windowText" lastClr="000000"/>
              </a:solidFill>
            </a:rPr>
            <a:t>Capital Markets</a:t>
          </a:r>
        </a:p>
      </dsp:txBody>
      <dsp:txXfrm>
        <a:off x="599979" y="1915121"/>
        <a:ext cx="1160968" cy="737500"/>
      </dsp:txXfrm>
    </dsp:sp>
    <dsp:sp modelId="{0AE854C4-317E-496D-86DB-BA5571F1F7FB}">
      <dsp:nvSpPr>
        <dsp:cNvPr id="0" name=""/>
        <dsp:cNvSpPr/>
      </dsp:nvSpPr>
      <dsp:spPr>
        <a:xfrm>
          <a:off x="500059" y="487701"/>
          <a:ext cx="3996775" cy="3996775"/>
        </a:xfrm>
        <a:prstGeom prst="pie">
          <a:avLst>
            <a:gd name="adj1" fmla="val 13114284"/>
            <a:gd name="adj2" fmla="val 16200000"/>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IN" sz="1100" b="1" kern="1200">
              <a:solidFill>
                <a:sysClr val="windowText" lastClr="000000"/>
              </a:solidFill>
            </a:rPr>
            <a:t>Wealth Management</a:t>
          </a:r>
        </a:p>
      </dsp:txBody>
      <dsp:txXfrm>
        <a:off x="1366027" y="868347"/>
        <a:ext cx="1094355" cy="68991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128663-AD72-4199-8E78-65B9E801AA5E}">
      <dsp:nvSpPr>
        <dsp:cNvPr id="0" name=""/>
        <dsp:cNvSpPr/>
      </dsp:nvSpPr>
      <dsp:spPr>
        <a:xfrm>
          <a:off x="0" y="2442"/>
          <a:ext cx="6513603" cy="123800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8061CB-A615-4C11-875C-B421059AB972}">
      <dsp:nvSpPr>
        <dsp:cNvPr id="0" name=""/>
        <dsp:cNvSpPr/>
      </dsp:nvSpPr>
      <dsp:spPr>
        <a:xfrm>
          <a:off x="374497" y="280994"/>
          <a:ext cx="680904" cy="6809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5054F8E-E776-46EF-96B5-BF26AEEB1F60}">
      <dsp:nvSpPr>
        <dsp:cNvPr id="0" name=""/>
        <dsp:cNvSpPr/>
      </dsp:nvSpPr>
      <dsp:spPr>
        <a:xfrm>
          <a:off x="1429899" y="2442"/>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844550">
            <a:lnSpc>
              <a:spcPct val="90000"/>
            </a:lnSpc>
            <a:spcBef>
              <a:spcPct val="0"/>
            </a:spcBef>
            <a:spcAft>
              <a:spcPct val="35000"/>
            </a:spcAft>
            <a:buNone/>
          </a:pPr>
          <a:r>
            <a:rPr lang="en-US" sz="1900" kern="1200"/>
            <a:t>Open banking is the practice of sharing financial information electronically, securely using application programming interfaces (APIs).</a:t>
          </a:r>
        </a:p>
      </dsp:txBody>
      <dsp:txXfrm>
        <a:off x="1429899" y="2442"/>
        <a:ext cx="5083704" cy="1238008"/>
      </dsp:txXfrm>
    </dsp:sp>
    <dsp:sp modelId="{32817BAC-36F2-4DA1-A794-D36C5A8CCF46}">
      <dsp:nvSpPr>
        <dsp:cNvPr id="0" name=""/>
        <dsp:cNvSpPr/>
      </dsp:nvSpPr>
      <dsp:spPr>
        <a:xfrm>
          <a:off x="0" y="1549953"/>
          <a:ext cx="6513603" cy="123800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BA64BF-DDFD-4829-A386-86CC58DD6DEE}">
      <dsp:nvSpPr>
        <dsp:cNvPr id="0" name=""/>
        <dsp:cNvSpPr/>
      </dsp:nvSpPr>
      <dsp:spPr>
        <a:xfrm>
          <a:off x="374497" y="1828505"/>
          <a:ext cx="680904" cy="6809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2ED6686-92B2-4BAD-AE09-F6A2082360AD}">
      <dsp:nvSpPr>
        <dsp:cNvPr id="0" name=""/>
        <dsp:cNvSpPr/>
      </dsp:nvSpPr>
      <dsp:spPr>
        <a:xfrm>
          <a:off x="1429899" y="1549953"/>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844550">
            <a:lnSpc>
              <a:spcPct val="90000"/>
            </a:lnSpc>
            <a:spcBef>
              <a:spcPct val="0"/>
            </a:spcBef>
            <a:spcAft>
              <a:spcPct val="35000"/>
            </a:spcAft>
            <a:buNone/>
          </a:pPr>
          <a:r>
            <a:rPr lang="en-US" sz="1900" kern="1200"/>
            <a:t>Open Banking API that would mean that bank would expose information to the API, which can be accessed through specific functions.</a:t>
          </a:r>
        </a:p>
      </dsp:txBody>
      <dsp:txXfrm>
        <a:off x="1429899" y="1549953"/>
        <a:ext cx="5083704" cy="1238008"/>
      </dsp:txXfrm>
    </dsp:sp>
    <dsp:sp modelId="{BFF2608A-BA27-4F5C-9202-9AF75A69F16F}">
      <dsp:nvSpPr>
        <dsp:cNvPr id="0" name=""/>
        <dsp:cNvSpPr/>
      </dsp:nvSpPr>
      <dsp:spPr>
        <a:xfrm>
          <a:off x="0" y="3097464"/>
          <a:ext cx="6513603" cy="123800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31F91E-931E-4BFD-8010-6ECDA9D1D33A}">
      <dsp:nvSpPr>
        <dsp:cNvPr id="0" name=""/>
        <dsp:cNvSpPr/>
      </dsp:nvSpPr>
      <dsp:spPr>
        <a:xfrm>
          <a:off x="374497" y="3376015"/>
          <a:ext cx="680904" cy="6809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7525F6E-ADC5-4F88-A9D0-68207C93676D}">
      <dsp:nvSpPr>
        <dsp:cNvPr id="0" name=""/>
        <dsp:cNvSpPr/>
      </dsp:nvSpPr>
      <dsp:spPr>
        <a:xfrm>
          <a:off x="1429899" y="309746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844550">
            <a:lnSpc>
              <a:spcPct val="90000"/>
            </a:lnSpc>
            <a:spcBef>
              <a:spcPct val="0"/>
            </a:spcBef>
            <a:spcAft>
              <a:spcPct val="35000"/>
            </a:spcAft>
            <a:buNone/>
          </a:pPr>
          <a:r>
            <a:rPr lang="en-US" sz="1900" kern="1200"/>
            <a:t>Users will be able to get a better deal.</a:t>
          </a:r>
        </a:p>
      </dsp:txBody>
      <dsp:txXfrm>
        <a:off x="1429899" y="3097464"/>
        <a:ext cx="5083704" cy="1238008"/>
      </dsp:txXfrm>
    </dsp:sp>
    <dsp:sp modelId="{8F133F45-DF4B-4058-912F-0CFCBC2E6E61}">
      <dsp:nvSpPr>
        <dsp:cNvPr id="0" name=""/>
        <dsp:cNvSpPr/>
      </dsp:nvSpPr>
      <dsp:spPr>
        <a:xfrm>
          <a:off x="0" y="4644974"/>
          <a:ext cx="6513603" cy="1238008"/>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A6185B-6655-4B22-A14D-1C4C88A3DB5C}">
      <dsp:nvSpPr>
        <dsp:cNvPr id="0" name=""/>
        <dsp:cNvSpPr/>
      </dsp:nvSpPr>
      <dsp:spPr>
        <a:xfrm>
          <a:off x="374497" y="4923526"/>
          <a:ext cx="680904" cy="6809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7C0666-A2C4-4AC3-978C-ABA4A930E5F3}">
      <dsp:nvSpPr>
        <dsp:cNvPr id="0" name=""/>
        <dsp:cNvSpPr/>
      </dsp:nvSpPr>
      <dsp:spPr>
        <a:xfrm>
          <a:off x="1429899" y="464497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844550">
            <a:lnSpc>
              <a:spcPct val="90000"/>
            </a:lnSpc>
            <a:spcBef>
              <a:spcPct val="0"/>
            </a:spcBef>
            <a:spcAft>
              <a:spcPct val="35000"/>
            </a:spcAft>
            <a:buNone/>
          </a:pPr>
          <a:r>
            <a:rPr lang="en-US" sz="1900" kern="1200"/>
            <a:t>Consumers will be able to see different information about their account in one place — even if they have several banks.</a:t>
          </a:r>
        </a:p>
      </dsp:txBody>
      <dsp:txXfrm>
        <a:off x="1429899" y="4644974"/>
        <a:ext cx="5083704" cy="123800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407C53-A802-430B-87BD-34967455AE0D}">
      <dsp:nvSpPr>
        <dsp:cNvPr id="0" name=""/>
        <dsp:cNvSpPr/>
      </dsp:nvSpPr>
      <dsp:spPr>
        <a:xfrm>
          <a:off x="4365484" y="1403741"/>
          <a:ext cx="1784216" cy="1543419"/>
        </a:xfrm>
        <a:prstGeom prst="hexagon">
          <a:avLst>
            <a:gd name="adj" fmla="val 28570"/>
            <a:gd name="vf" fmla="val 11547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IN" sz="1200" kern="1200">
              <a:latin typeface="Aharoni" panose="02010803020104030203" pitchFamily="2" charset="-79"/>
              <a:cs typeface="Aharoni" panose="02010803020104030203" pitchFamily="2" charset="-79"/>
            </a:rPr>
            <a:t>N26</a:t>
          </a:r>
        </a:p>
      </dsp:txBody>
      <dsp:txXfrm>
        <a:off x="4661154" y="1659507"/>
        <a:ext cx="1192876" cy="1031887"/>
      </dsp:txXfrm>
    </dsp:sp>
    <dsp:sp modelId="{1A50C12B-0DE4-421A-8F77-93EA3E5E6105}">
      <dsp:nvSpPr>
        <dsp:cNvPr id="0" name=""/>
        <dsp:cNvSpPr/>
      </dsp:nvSpPr>
      <dsp:spPr>
        <a:xfrm>
          <a:off x="5482746" y="665319"/>
          <a:ext cx="673179" cy="580033"/>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398D335A-0EE5-4CE4-BD29-AE248764D392}">
      <dsp:nvSpPr>
        <dsp:cNvPr id="0" name=""/>
        <dsp:cNvSpPr/>
      </dsp:nvSpPr>
      <dsp:spPr>
        <a:xfrm>
          <a:off x="4529836" y="0"/>
          <a:ext cx="1462152" cy="1264933"/>
        </a:xfrm>
        <a:prstGeom prst="hexagon">
          <a:avLst>
            <a:gd name="adj" fmla="val 28570"/>
            <a:gd name="vf" fmla="val 11547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IN" sz="1200" kern="1200" err="1">
              <a:latin typeface="Aharoni" panose="02010803020104030203" pitchFamily="2" charset="-79"/>
              <a:cs typeface="Aharoni" panose="02010803020104030203" pitchFamily="2" charset="-79"/>
            </a:rPr>
            <a:t>Barzahlen</a:t>
          </a:r>
          <a:endParaRPr lang="en-IN" sz="1200" kern="1200">
            <a:latin typeface="Aharoni" panose="02010803020104030203" pitchFamily="2" charset="-79"/>
            <a:cs typeface="Aharoni" panose="02010803020104030203" pitchFamily="2" charset="-79"/>
          </a:endParaRPr>
        </a:p>
      </dsp:txBody>
      <dsp:txXfrm>
        <a:off x="4772146" y="209626"/>
        <a:ext cx="977532" cy="845681"/>
      </dsp:txXfrm>
    </dsp:sp>
    <dsp:sp modelId="{2226A3BF-4EB7-479A-96F9-500AD33CFA21}">
      <dsp:nvSpPr>
        <dsp:cNvPr id="0" name=""/>
        <dsp:cNvSpPr/>
      </dsp:nvSpPr>
      <dsp:spPr>
        <a:xfrm>
          <a:off x="6268399" y="1749673"/>
          <a:ext cx="673179" cy="580033"/>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A7B9EB14-9564-4F2F-9387-8499B4BF8C79}">
      <dsp:nvSpPr>
        <dsp:cNvPr id="0" name=""/>
        <dsp:cNvSpPr/>
      </dsp:nvSpPr>
      <dsp:spPr>
        <a:xfrm>
          <a:off x="5870800" y="778019"/>
          <a:ext cx="1462152" cy="1264933"/>
        </a:xfrm>
        <a:prstGeom prst="hexagon">
          <a:avLst>
            <a:gd name="adj" fmla="val 28570"/>
            <a:gd name="vf" fmla="val 11547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IN" sz="1200" kern="1200">
              <a:latin typeface="Aharoni" panose="02010803020104030203" pitchFamily="2" charset="-79"/>
              <a:cs typeface="Aharoni" panose="02010803020104030203" pitchFamily="2" charset="-79"/>
            </a:rPr>
            <a:t>TransferWise</a:t>
          </a:r>
        </a:p>
      </dsp:txBody>
      <dsp:txXfrm>
        <a:off x="6113110" y="987645"/>
        <a:ext cx="977532" cy="845681"/>
      </dsp:txXfrm>
    </dsp:sp>
    <dsp:sp modelId="{17EBC08F-9424-45C9-AB2A-CFB13AE0FB2F}">
      <dsp:nvSpPr>
        <dsp:cNvPr id="0" name=""/>
        <dsp:cNvSpPr/>
      </dsp:nvSpPr>
      <dsp:spPr>
        <a:xfrm>
          <a:off x="5722634" y="2973704"/>
          <a:ext cx="673179" cy="580033"/>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9FD1108D-FE81-4A9D-A688-466E55744EEC}">
      <dsp:nvSpPr>
        <dsp:cNvPr id="0" name=""/>
        <dsp:cNvSpPr/>
      </dsp:nvSpPr>
      <dsp:spPr>
        <a:xfrm>
          <a:off x="5870800" y="2307514"/>
          <a:ext cx="1462152" cy="1264933"/>
        </a:xfrm>
        <a:prstGeom prst="hexagon">
          <a:avLst>
            <a:gd name="adj" fmla="val 28570"/>
            <a:gd name="vf" fmla="val 11547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IN" sz="1200" kern="1200">
              <a:latin typeface="Aharoni" panose="02010803020104030203" pitchFamily="2" charset="-79"/>
              <a:cs typeface="Aharoni" panose="02010803020104030203" pitchFamily="2" charset="-79"/>
            </a:rPr>
            <a:t>raisin</a:t>
          </a:r>
        </a:p>
      </dsp:txBody>
      <dsp:txXfrm>
        <a:off x="6113110" y="2517140"/>
        <a:ext cx="977532" cy="845681"/>
      </dsp:txXfrm>
    </dsp:sp>
    <dsp:sp modelId="{BD2FF93C-3F45-43A8-884E-B01D3DCB9810}">
      <dsp:nvSpPr>
        <dsp:cNvPr id="0" name=""/>
        <dsp:cNvSpPr/>
      </dsp:nvSpPr>
      <dsp:spPr>
        <a:xfrm>
          <a:off x="4368804" y="3100763"/>
          <a:ext cx="673179" cy="580033"/>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7FDF636E-4C58-4293-8747-A763601929DB}">
      <dsp:nvSpPr>
        <dsp:cNvPr id="0" name=""/>
        <dsp:cNvSpPr/>
      </dsp:nvSpPr>
      <dsp:spPr>
        <a:xfrm>
          <a:off x="4529836" y="3086404"/>
          <a:ext cx="1462152" cy="1264933"/>
        </a:xfrm>
        <a:prstGeom prst="hexagon">
          <a:avLst>
            <a:gd name="adj" fmla="val 28570"/>
            <a:gd name="vf" fmla="val 11547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IN" sz="1200" kern="1200">
              <a:latin typeface="Aharoni" panose="02010803020104030203" pitchFamily="2" charset="-79"/>
              <a:cs typeface="Aharoni" panose="02010803020104030203" pitchFamily="2" charset="-79"/>
            </a:rPr>
            <a:t>vaamo</a:t>
          </a:r>
        </a:p>
      </dsp:txBody>
      <dsp:txXfrm>
        <a:off x="4772146" y="3296030"/>
        <a:ext cx="977532" cy="845681"/>
      </dsp:txXfrm>
    </dsp:sp>
    <dsp:sp modelId="{E62AB3DC-D9A1-4192-93B6-C990D6CA4703}">
      <dsp:nvSpPr>
        <dsp:cNvPr id="0" name=""/>
        <dsp:cNvSpPr/>
      </dsp:nvSpPr>
      <dsp:spPr>
        <a:xfrm>
          <a:off x="3570285" y="2016845"/>
          <a:ext cx="673179" cy="580033"/>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823DB821-413C-429A-9A5E-738F37A8EE58}">
      <dsp:nvSpPr>
        <dsp:cNvPr id="0" name=""/>
        <dsp:cNvSpPr/>
      </dsp:nvSpPr>
      <dsp:spPr>
        <a:xfrm>
          <a:off x="3182646" y="2308384"/>
          <a:ext cx="1462152" cy="1264933"/>
        </a:xfrm>
        <a:prstGeom prst="hexagon">
          <a:avLst>
            <a:gd name="adj" fmla="val 28570"/>
            <a:gd name="vf" fmla="val 11547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IN" sz="1200" kern="1200">
              <a:latin typeface="Aharoni" panose="02010803020104030203" pitchFamily="2" charset="-79"/>
              <a:cs typeface="Aharoni" panose="02010803020104030203" pitchFamily="2" charset="-79"/>
            </a:rPr>
            <a:t>CLARK</a:t>
          </a:r>
        </a:p>
      </dsp:txBody>
      <dsp:txXfrm>
        <a:off x="3424956" y="2518010"/>
        <a:ext cx="977532" cy="845681"/>
      </dsp:txXfrm>
    </dsp:sp>
    <dsp:sp modelId="{F224462D-1A77-4FF6-B6C4-1FBA255786F9}">
      <dsp:nvSpPr>
        <dsp:cNvPr id="0" name=""/>
        <dsp:cNvSpPr/>
      </dsp:nvSpPr>
      <dsp:spPr>
        <a:xfrm>
          <a:off x="3182646" y="776278"/>
          <a:ext cx="1462152" cy="1264933"/>
        </a:xfrm>
        <a:prstGeom prst="hexagon">
          <a:avLst>
            <a:gd name="adj" fmla="val 28570"/>
            <a:gd name="vf" fmla="val 11547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IN" sz="1200" kern="1200">
              <a:latin typeface="Aharoni" panose="02010803020104030203" pitchFamily="2" charset="-79"/>
              <a:cs typeface="Aharoni" panose="02010803020104030203" pitchFamily="2" charset="-79"/>
            </a:rPr>
            <a:t>auxmoney</a:t>
          </a:r>
        </a:p>
      </dsp:txBody>
      <dsp:txXfrm>
        <a:off x="3424956" y="985904"/>
        <a:ext cx="977532" cy="84568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69B449-E740-4498-A981-C7148A04B86A}">
      <dsp:nvSpPr>
        <dsp:cNvPr id="0" name=""/>
        <dsp:cNvSpPr/>
      </dsp:nvSpPr>
      <dsp:spPr>
        <a:xfrm>
          <a:off x="561" y="115817"/>
          <a:ext cx="2188703" cy="1313222"/>
        </a:xfrm>
        <a:prstGeom prst="rect">
          <a:avLst/>
        </a:prstGeom>
        <a:solidFill>
          <a:schemeClr val="lt1"/>
        </a:solidFill>
        <a:ln w="12700" cap="flat" cmpd="sng" algn="ctr">
          <a:solidFill>
            <a:schemeClr val="accent1"/>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228600" tIns="228600" rIns="228600" bIns="228600" numCol="1" spcCol="1270" anchor="ctr" anchorCtr="0">
          <a:noAutofit/>
        </a:bodyPr>
        <a:lstStyle/>
        <a:p>
          <a:pPr marL="0" lvl="0" indent="0" algn="ctr" defTabSz="2667000">
            <a:lnSpc>
              <a:spcPct val="90000"/>
            </a:lnSpc>
            <a:spcBef>
              <a:spcPct val="0"/>
            </a:spcBef>
            <a:spcAft>
              <a:spcPct val="35000"/>
            </a:spcAft>
            <a:buNone/>
          </a:pPr>
          <a:endParaRPr lang="en-IN" sz="6000" kern="1200"/>
        </a:p>
      </dsp:txBody>
      <dsp:txXfrm>
        <a:off x="561" y="115817"/>
        <a:ext cx="2188703" cy="1313222"/>
      </dsp:txXfrm>
    </dsp:sp>
    <dsp:sp modelId="{B8070B7F-800E-45C5-8CDA-F54AFCC24BFB}">
      <dsp:nvSpPr>
        <dsp:cNvPr id="0" name=""/>
        <dsp:cNvSpPr/>
      </dsp:nvSpPr>
      <dsp:spPr>
        <a:xfrm>
          <a:off x="2408135" y="115817"/>
          <a:ext cx="2188703" cy="1313222"/>
        </a:xfrm>
        <a:prstGeom prst="rect">
          <a:avLst/>
        </a:prstGeom>
        <a:solidFill>
          <a:schemeClr val="lt1"/>
        </a:solidFill>
        <a:ln w="12700" cap="flat" cmpd="sng" algn="ctr">
          <a:solidFill>
            <a:schemeClr val="accent1"/>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228600" tIns="228600" rIns="228600" bIns="228600" numCol="1" spcCol="1270" anchor="ctr" anchorCtr="0">
          <a:noAutofit/>
        </a:bodyPr>
        <a:lstStyle/>
        <a:p>
          <a:pPr marL="0" lvl="0" indent="0" algn="ctr" defTabSz="2667000">
            <a:lnSpc>
              <a:spcPct val="90000"/>
            </a:lnSpc>
            <a:spcBef>
              <a:spcPct val="0"/>
            </a:spcBef>
            <a:spcAft>
              <a:spcPct val="35000"/>
            </a:spcAft>
            <a:buNone/>
          </a:pPr>
          <a:endParaRPr lang="en-IN" sz="6000" kern="1200"/>
        </a:p>
      </dsp:txBody>
      <dsp:txXfrm>
        <a:off x="2408135" y="115817"/>
        <a:ext cx="2188703" cy="1313222"/>
      </dsp:txXfrm>
    </dsp:sp>
    <dsp:sp modelId="{C5BB43D2-C7C9-41C4-91C1-056920D91488}">
      <dsp:nvSpPr>
        <dsp:cNvPr id="0" name=""/>
        <dsp:cNvSpPr/>
      </dsp:nvSpPr>
      <dsp:spPr>
        <a:xfrm>
          <a:off x="561" y="1647909"/>
          <a:ext cx="2188703" cy="1313222"/>
        </a:xfrm>
        <a:prstGeom prst="rect">
          <a:avLst/>
        </a:prstGeom>
        <a:solidFill>
          <a:schemeClr val="lt1"/>
        </a:solidFill>
        <a:ln w="12700" cap="flat" cmpd="sng" algn="ctr">
          <a:solidFill>
            <a:schemeClr val="accent1"/>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228600" tIns="228600" rIns="228600" bIns="228600" numCol="1" spcCol="1270" anchor="ctr" anchorCtr="0">
          <a:noAutofit/>
        </a:bodyPr>
        <a:lstStyle/>
        <a:p>
          <a:pPr marL="0" lvl="0" indent="0" algn="ctr" defTabSz="2667000">
            <a:lnSpc>
              <a:spcPct val="90000"/>
            </a:lnSpc>
            <a:spcBef>
              <a:spcPct val="0"/>
            </a:spcBef>
            <a:spcAft>
              <a:spcPct val="35000"/>
            </a:spcAft>
            <a:buNone/>
          </a:pPr>
          <a:endParaRPr lang="en-IN" sz="6000" kern="1200"/>
        </a:p>
      </dsp:txBody>
      <dsp:txXfrm>
        <a:off x="561" y="1647909"/>
        <a:ext cx="2188703" cy="1313222"/>
      </dsp:txXfrm>
    </dsp:sp>
    <dsp:sp modelId="{95C73602-F6F1-40B8-A1B8-CEFFD507F4D5}">
      <dsp:nvSpPr>
        <dsp:cNvPr id="0" name=""/>
        <dsp:cNvSpPr/>
      </dsp:nvSpPr>
      <dsp:spPr>
        <a:xfrm>
          <a:off x="2408135" y="1647909"/>
          <a:ext cx="2188703" cy="1313222"/>
        </a:xfrm>
        <a:prstGeom prst="rect">
          <a:avLst/>
        </a:prstGeom>
        <a:solidFill>
          <a:schemeClr val="lt1"/>
        </a:solidFill>
        <a:ln w="12700" cap="flat" cmpd="sng" algn="ctr">
          <a:solidFill>
            <a:schemeClr val="accent1"/>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228600" tIns="228600" rIns="228600" bIns="228600" numCol="1" spcCol="1270" anchor="ctr" anchorCtr="0">
          <a:noAutofit/>
        </a:bodyPr>
        <a:lstStyle/>
        <a:p>
          <a:pPr marL="0" lvl="0" indent="0" algn="ctr" defTabSz="2667000">
            <a:lnSpc>
              <a:spcPct val="90000"/>
            </a:lnSpc>
            <a:spcBef>
              <a:spcPct val="0"/>
            </a:spcBef>
            <a:spcAft>
              <a:spcPct val="35000"/>
            </a:spcAft>
            <a:buNone/>
          </a:pPr>
          <a:endParaRPr lang="en-IN" sz="6000" kern="1200"/>
        </a:p>
      </dsp:txBody>
      <dsp:txXfrm>
        <a:off x="2408135" y="1647909"/>
        <a:ext cx="2188703" cy="1313222"/>
      </dsp:txXfrm>
    </dsp:sp>
    <dsp:sp modelId="{9C45D66C-24E8-4582-AFD9-454C7A77DEFD}">
      <dsp:nvSpPr>
        <dsp:cNvPr id="0" name=""/>
        <dsp:cNvSpPr/>
      </dsp:nvSpPr>
      <dsp:spPr>
        <a:xfrm>
          <a:off x="1204348" y="3180002"/>
          <a:ext cx="2188703" cy="1313222"/>
        </a:xfrm>
        <a:prstGeom prst="rect">
          <a:avLst/>
        </a:prstGeom>
        <a:solidFill>
          <a:schemeClr val="lt1"/>
        </a:solidFill>
        <a:ln w="12700" cap="flat" cmpd="sng" algn="ctr">
          <a:solidFill>
            <a:schemeClr val="accent1"/>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228600" tIns="228600" rIns="228600" bIns="228600" numCol="1" spcCol="1270" anchor="ctr" anchorCtr="0">
          <a:noAutofit/>
        </a:bodyPr>
        <a:lstStyle/>
        <a:p>
          <a:pPr marL="0" lvl="0" indent="0" algn="ctr" defTabSz="2667000">
            <a:lnSpc>
              <a:spcPct val="90000"/>
            </a:lnSpc>
            <a:spcBef>
              <a:spcPct val="0"/>
            </a:spcBef>
            <a:spcAft>
              <a:spcPct val="35000"/>
            </a:spcAft>
            <a:buNone/>
          </a:pPr>
          <a:endParaRPr lang="en-IN" sz="6000" kern="1200"/>
        </a:p>
      </dsp:txBody>
      <dsp:txXfrm>
        <a:off x="1204348" y="3180002"/>
        <a:ext cx="2188703" cy="1313222"/>
      </dsp:txXfrm>
    </dsp:sp>
  </dsp:spTree>
</dsp:drawing>
</file>

<file path=ppt/diagrams/layout1.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10.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12.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3.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4.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5.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6.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F7D7F-8614-4BEA-8A3A-3A1607C39B75}" type="datetimeFigureOut">
              <a:rPr lang="en-IN" smtClean="0"/>
              <a:t>25-09-2022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672667-8E3B-4F0F-884C-0AE6F3410714}" type="slidenum">
              <a:rPr lang="en-IN" smtClean="0"/>
              <a:t>‹#›</a:t>
            </a:fld>
            <a:endParaRPr lang="en-IN"/>
          </a:p>
        </p:txBody>
      </p:sp>
    </p:spTree>
    <p:extLst>
      <p:ext uri="{BB962C8B-B14F-4D97-AF65-F5344CB8AC3E}">
        <p14:creationId xmlns:p14="http://schemas.microsoft.com/office/powerpoint/2010/main" val="19590497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up.digital/blog/apple-card/"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wikipedia.org/wiki/Microcredit"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en.wikipedia.org/wiki/Walmart"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71672667-8E3B-4F0F-884C-0AE6F3410714}" type="slidenum">
              <a:rPr lang="en-IN" smtClean="0"/>
              <a:t>1</a:t>
            </a:fld>
            <a:endParaRPr lang="en-IN"/>
          </a:p>
        </p:txBody>
      </p:sp>
    </p:spTree>
    <p:extLst>
      <p:ext uri="{BB962C8B-B14F-4D97-AF65-F5344CB8AC3E}">
        <p14:creationId xmlns:p14="http://schemas.microsoft.com/office/powerpoint/2010/main" val="14044091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71672667-8E3B-4F0F-884C-0AE6F3410714}" type="slidenum">
              <a:rPr lang="en-IN" smtClean="0"/>
              <a:t>14</a:t>
            </a:fld>
            <a:endParaRPr lang="en-IN"/>
          </a:p>
        </p:txBody>
      </p:sp>
    </p:spTree>
    <p:extLst>
      <p:ext uri="{BB962C8B-B14F-4D97-AF65-F5344CB8AC3E}">
        <p14:creationId xmlns:p14="http://schemas.microsoft.com/office/powerpoint/2010/main" val="38957333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71672667-8E3B-4F0F-884C-0AE6F3410714}" type="slidenum">
              <a:rPr lang="en-IN" smtClean="0"/>
              <a:t>15</a:t>
            </a:fld>
            <a:endParaRPr lang="en-IN"/>
          </a:p>
        </p:txBody>
      </p:sp>
    </p:spTree>
    <p:extLst>
      <p:ext uri="{BB962C8B-B14F-4D97-AF65-F5344CB8AC3E}">
        <p14:creationId xmlns:p14="http://schemas.microsoft.com/office/powerpoint/2010/main" val="8787113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Real-time banking fraud prevention</a:t>
            </a:r>
          </a:p>
        </p:txBody>
      </p:sp>
      <p:sp>
        <p:nvSpPr>
          <p:cNvPr id="4" name="Slide Number Placeholder 3"/>
          <p:cNvSpPr>
            <a:spLocks noGrp="1"/>
          </p:cNvSpPr>
          <p:nvPr>
            <p:ph type="sldNum" sz="quarter" idx="5"/>
          </p:nvPr>
        </p:nvSpPr>
        <p:spPr/>
        <p:txBody>
          <a:bodyPr/>
          <a:lstStyle/>
          <a:p>
            <a:fld id="{71672667-8E3B-4F0F-884C-0AE6F3410714}" type="slidenum">
              <a:rPr lang="en-IN" smtClean="0"/>
              <a:t>17</a:t>
            </a:fld>
            <a:endParaRPr lang="en-IN"/>
          </a:p>
        </p:txBody>
      </p:sp>
    </p:spTree>
    <p:extLst>
      <p:ext uri="{BB962C8B-B14F-4D97-AF65-F5344CB8AC3E}">
        <p14:creationId xmlns:p14="http://schemas.microsoft.com/office/powerpoint/2010/main" val="14762942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71672667-8E3B-4F0F-884C-0AE6F3410714}" type="slidenum">
              <a:rPr lang="en-IN" smtClean="0"/>
              <a:t>18</a:t>
            </a:fld>
            <a:endParaRPr lang="en-IN"/>
          </a:p>
        </p:txBody>
      </p:sp>
    </p:spTree>
    <p:extLst>
      <p:ext uri="{BB962C8B-B14F-4D97-AF65-F5344CB8AC3E}">
        <p14:creationId xmlns:p14="http://schemas.microsoft.com/office/powerpoint/2010/main" val="2661663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71672667-8E3B-4F0F-884C-0AE6F3410714}" type="slidenum">
              <a:rPr lang="en-IN" smtClean="0"/>
              <a:t>19</a:t>
            </a:fld>
            <a:endParaRPr lang="en-IN"/>
          </a:p>
        </p:txBody>
      </p:sp>
    </p:spTree>
    <p:extLst>
      <p:ext uri="{BB962C8B-B14F-4D97-AF65-F5344CB8AC3E}">
        <p14:creationId xmlns:p14="http://schemas.microsoft.com/office/powerpoint/2010/main" val="35610473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a:solidFill>
                  <a:schemeClr val="tx1"/>
                </a:solidFill>
                <a:effectLst/>
                <a:latin typeface="Arial" panose="020B0604020202020204" pitchFamily="34" charset="0"/>
                <a:hlinkClick r:id="rId3">
                  <a:extLst>
                    <a:ext uri="{A12FA001-AC4F-418D-AE19-62706E023703}">
                      <ahyp:hlinkClr xmlns:ahyp="http://schemas.microsoft.com/office/drawing/2018/hyperlinkcolor" val="tx"/>
                    </a:ext>
                  </a:extLst>
                </a:hlinkClick>
              </a:rPr>
              <a:t>Apple’s surprise announcement</a:t>
            </a:r>
            <a:r>
              <a:rPr lang="en-US" b="0" i="0" u="none">
                <a:solidFill>
                  <a:srgbClr val="333333"/>
                </a:solidFill>
                <a:effectLst/>
                <a:latin typeface="Arial" panose="020B0604020202020204" pitchFamily="34" charset="0"/>
              </a:rPr>
              <a:t> </a:t>
            </a:r>
            <a:r>
              <a:rPr lang="en-US" b="0" i="0">
                <a:solidFill>
                  <a:srgbClr val="333333"/>
                </a:solidFill>
                <a:effectLst/>
                <a:latin typeface="Arial" panose="020B0604020202020204" pitchFamily="34" charset="0"/>
              </a:rPr>
              <a:t>of the coming of Apple Card, which has sent the entire financial services industry into a frenzy.</a:t>
            </a:r>
            <a:endParaRPr lang="en-IN"/>
          </a:p>
        </p:txBody>
      </p:sp>
      <p:sp>
        <p:nvSpPr>
          <p:cNvPr id="4" name="Slide Number Placeholder 3"/>
          <p:cNvSpPr>
            <a:spLocks noGrp="1"/>
          </p:cNvSpPr>
          <p:nvPr>
            <p:ph type="sldNum" sz="quarter" idx="5"/>
          </p:nvPr>
        </p:nvSpPr>
        <p:spPr/>
        <p:txBody>
          <a:bodyPr/>
          <a:lstStyle/>
          <a:p>
            <a:fld id="{71672667-8E3B-4F0F-884C-0AE6F3410714}" type="slidenum">
              <a:rPr lang="en-IN" smtClean="0"/>
              <a:t>22</a:t>
            </a:fld>
            <a:endParaRPr lang="en-IN"/>
          </a:p>
        </p:txBody>
      </p:sp>
    </p:spTree>
    <p:extLst>
      <p:ext uri="{BB962C8B-B14F-4D97-AF65-F5344CB8AC3E}">
        <p14:creationId xmlns:p14="http://schemas.microsoft.com/office/powerpoint/2010/main" val="22403005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Alibaba, for instance, has agreed with online lender Kabbage to offer point-of-sale loans of up to $150,000 to small businesses in the US to help them finance their orders on Alibaba.com in a new program called Pay Later. The collaboration also includes Kabbage’s Utah-based banking partner Celtic Bank, which issues all the fintech’s loans in the US, including those extended to Alibaba customers. Alibaba benefits from Kabbage’s capability to leverage big data and machine learning, and determine eligibility faster than a traditional bank. Meanwhile, Kabbage can connect directly with small companies looking for access to cash. As part of the deal, Celtic Bank can further increase the volume of credit it extends to customers through Kabbage.</a:t>
            </a:r>
            <a:endParaRPr lang="en-IN"/>
          </a:p>
        </p:txBody>
      </p:sp>
      <p:sp>
        <p:nvSpPr>
          <p:cNvPr id="4" name="Slide Number Placeholder 3"/>
          <p:cNvSpPr>
            <a:spLocks noGrp="1"/>
          </p:cNvSpPr>
          <p:nvPr>
            <p:ph type="sldNum" sz="quarter" idx="5"/>
          </p:nvPr>
        </p:nvSpPr>
        <p:spPr/>
        <p:txBody>
          <a:bodyPr/>
          <a:lstStyle/>
          <a:p>
            <a:fld id="{71672667-8E3B-4F0F-884C-0AE6F3410714}" type="slidenum">
              <a:rPr lang="en-IN" smtClean="0"/>
              <a:t>24</a:t>
            </a:fld>
            <a:endParaRPr lang="en-IN"/>
          </a:p>
        </p:txBody>
      </p:sp>
    </p:spTree>
    <p:extLst>
      <p:ext uri="{BB962C8B-B14F-4D97-AF65-F5344CB8AC3E}">
        <p14:creationId xmlns:p14="http://schemas.microsoft.com/office/powerpoint/2010/main" val="37330690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JP Morgan Chase, for example, has joined forces with Amazon to issue credit cards with cash back to Amazon Prime members, gaining access to the sizeable market of some 100 million Amazon Prime customers worldwide.</a:t>
            </a:r>
            <a:endParaRPr lang="en-IN"/>
          </a:p>
        </p:txBody>
      </p:sp>
      <p:sp>
        <p:nvSpPr>
          <p:cNvPr id="4" name="Slide Number Placeholder 3"/>
          <p:cNvSpPr>
            <a:spLocks noGrp="1"/>
          </p:cNvSpPr>
          <p:nvPr>
            <p:ph type="sldNum" sz="quarter" idx="5"/>
          </p:nvPr>
        </p:nvSpPr>
        <p:spPr/>
        <p:txBody>
          <a:bodyPr/>
          <a:lstStyle/>
          <a:p>
            <a:fld id="{71672667-8E3B-4F0F-884C-0AE6F3410714}" type="slidenum">
              <a:rPr lang="en-IN" smtClean="0"/>
              <a:t>25</a:t>
            </a:fld>
            <a:endParaRPr lang="en-IN"/>
          </a:p>
        </p:txBody>
      </p:sp>
    </p:spTree>
    <p:extLst>
      <p:ext uri="{BB962C8B-B14F-4D97-AF65-F5344CB8AC3E}">
        <p14:creationId xmlns:p14="http://schemas.microsoft.com/office/powerpoint/2010/main" val="40990180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71672667-8E3B-4F0F-884C-0AE6F3410714}" type="slidenum">
              <a:rPr lang="en-IN" smtClean="0"/>
              <a:t>26</a:t>
            </a:fld>
            <a:endParaRPr lang="en-IN"/>
          </a:p>
        </p:txBody>
      </p:sp>
    </p:spTree>
    <p:extLst>
      <p:ext uri="{BB962C8B-B14F-4D97-AF65-F5344CB8AC3E}">
        <p14:creationId xmlns:p14="http://schemas.microsoft.com/office/powerpoint/2010/main" val="2919085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71672667-8E3B-4F0F-884C-0AE6F3410714}" type="slidenum">
              <a:rPr lang="en-IN" smtClean="0"/>
              <a:t>28</a:t>
            </a:fld>
            <a:endParaRPr lang="en-IN"/>
          </a:p>
        </p:txBody>
      </p:sp>
    </p:spTree>
    <p:extLst>
      <p:ext uri="{BB962C8B-B14F-4D97-AF65-F5344CB8AC3E}">
        <p14:creationId xmlns:p14="http://schemas.microsoft.com/office/powerpoint/2010/main" val="1242772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fintech companies directly compete with banks in most areas of the financial sector to sell financial services and solutions to customers. Mostly due to regulatory reasons and their internal </a:t>
            </a:r>
            <a:r>
              <a:rPr lang="en-US" err="1"/>
              <a:t>strucutres</a:t>
            </a:r>
            <a:r>
              <a:rPr lang="en-US"/>
              <a:t>, banks still struggle to keep up with fintech startups in terms of innovation speed. </a:t>
            </a:r>
            <a:r>
              <a:rPr lang="en-US" err="1"/>
              <a:t>Fintechs</a:t>
            </a:r>
            <a:r>
              <a:rPr lang="en-US"/>
              <a:t> have realized early that financial services of all kinds – including money transfer, lending, investing, payments, ... – need to seamlessly integrate in the lives of the tech-savvy and </a:t>
            </a:r>
            <a:r>
              <a:rPr lang="en-US" err="1"/>
              <a:t>sophisitcated</a:t>
            </a:r>
            <a:r>
              <a:rPr lang="en-US"/>
              <a:t> customers of today to stay relevant in a world where business and private life become increasingly digitalized.</a:t>
            </a:r>
            <a:endParaRPr lang="en-IN"/>
          </a:p>
        </p:txBody>
      </p:sp>
      <p:sp>
        <p:nvSpPr>
          <p:cNvPr id="4" name="Slide Number Placeholder 3"/>
          <p:cNvSpPr>
            <a:spLocks noGrp="1"/>
          </p:cNvSpPr>
          <p:nvPr>
            <p:ph type="sldNum" sz="quarter" idx="5"/>
          </p:nvPr>
        </p:nvSpPr>
        <p:spPr/>
        <p:txBody>
          <a:bodyPr/>
          <a:lstStyle/>
          <a:p>
            <a:fld id="{71672667-8E3B-4F0F-884C-0AE6F3410714}" type="slidenum">
              <a:rPr lang="en-IN" smtClean="0"/>
              <a:t>2</a:t>
            </a:fld>
            <a:endParaRPr lang="en-IN"/>
          </a:p>
        </p:txBody>
      </p:sp>
    </p:spTree>
    <p:extLst>
      <p:ext uri="{BB962C8B-B14F-4D97-AF65-F5344CB8AC3E}">
        <p14:creationId xmlns:p14="http://schemas.microsoft.com/office/powerpoint/2010/main" val="15131333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71672667-8E3B-4F0F-884C-0AE6F3410714}" type="slidenum">
              <a:rPr lang="en-IN" smtClean="0"/>
              <a:t>31</a:t>
            </a:fld>
            <a:endParaRPr lang="en-IN"/>
          </a:p>
        </p:txBody>
      </p:sp>
    </p:spTree>
    <p:extLst>
      <p:ext uri="{BB962C8B-B14F-4D97-AF65-F5344CB8AC3E}">
        <p14:creationId xmlns:p14="http://schemas.microsoft.com/office/powerpoint/2010/main" val="32563520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71672667-8E3B-4F0F-884C-0AE6F3410714}" type="slidenum">
              <a:rPr lang="en-IN" smtClean="0"/>
              <a:t>32</a:t>
            </a:fld>
            <a:endParaRPr lang="en-IN"/>
          </a:p>
        </p:txBody>
      </p:sp>
    </p:spTree>
    <p:extLst>
      <p:ext uri="{BB962C8B-B14F-4D97-AF65-F5344CB8AC3E}">
        <p14:creationId xmlns:p14="http://schemas.microsoft.com/office/powerpoint/2010/main" val="15615717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71672667-8E3B-4F0F-884C-0AE6F3410714}" type="slidenum">
              <a:rPr lang="en-IN" smtClean="0"/>
              <a:t>33</a:t>
            </a:fld>
            <a:endParaRPr lang="en-IN"/>
          </a:p>
        </p:txBody>
      </p:sp>
    </p:spTree>
    <p:extLst>
      <p:ext uri="{BB962C8B-B14F-4D97-AF65-F5344CB8AC3E}">
        <p14:creationId xmlns:p14="http://schemas.microsoft.com/office/powerpoint/2010/main" val="37797676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71672667-8E3B-4F0F-884C-0AE6F3410714}" type="slidenum">
              <a:rPr lang="en-IN" smtClean="0"/>
              <a:t>34</a:t>
            </a:fld>
            <a:endParaRPr lang="en-IN"/>
          </a:p>
        </p:txBody>
      </p:sp>
    </p:spTree>
    <p:extLst>
      <p:ext uri="{BB962C8B-B14F-4D97-AF65-F5344CB8AC3E}">
        <p14:creationId xmlns:p14="http://schemas.microsoft.com/office/powerpoint/2010/main" val="33521559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71672667-8E3B-4F0F-884C-0AE6F3410714}" type="slidenum">
              <a:rPr lang="en-IN" smtClean="0"/>
              <a:t>36</a:t>
            </a:fld>
            <a:endParaRPr lang="en-IN"/>
          </a:p>
        </p:txBody>
      </p:sp>
    </p:spTree>
    <p:extLst>
      <p:ext uri="{BB962C8B-B14F-4D97-AF65-F5344CB8AC3E}">
        <p14:creationId xmlns:p14="http://schemas.microsoft.com/office/powerpoint/2010/main" val="40270026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71672667-8E3B-4F0F-884C-0AE6F3410714}" type="slidenum">
              <a:rPr lang="en-IN" smtClean="0"/>
              <a:t>37</a:t>
            </a:fld>
            <a:endParaRPr lang="en-IN"/>
          </a:p>
        </p:txBody>
      </p:sp>
    </p:spTree>
    <p:extLst>
      <p:ext uri="{BB962C8B-B14F-4D97-AF65-F5344CB8AC3E}">
        <p14:creationId xmlns:p14="http://schemas.microsoft.com/office/powerpoint/2010/main" val="25713982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71672667-8E3B-4F0F-884C-0AE6F3410714}" type="slidenum">
              <a:rPr lang="en-IN" smtClean="0"/>
              <a:t>39</a:t>
            </a:fld>
            <a:endParaRPr lang="en-IN"/>
          </a:p>
        </p:txBody>
      </p:sp>
    </p:spTree>
    <p:extLst>
      <p:ext uri="{BB962C8B-B14F-4D97-AF65-F5344CB8AC3E}">
        <p14:creationId xmlns:p14="http://schemas.microsoft.com/office/powerpoint/2010/main" val="29042860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a:t>Investments in FinTech’s have reached a new record last year. A whopping $112 billion was pumped into innovative companies that pursue technological innovation in the financial sector, a sharp increase compared to the $51 billion in the previous year.</a:t>
            </a:r>
          </a:p>
          <a:p>
            <a:pPr marL="228600" indent="-228600">
              <a:buAutoNum type="arabicPeriod"/>
            </a:pPr>
            <a:r>
              <a:rPr lang="en-US"/>
              <a:t>The stellar growth globally is in large part the result of three mega deals of more than $ 10 billion: the $17 billion investment by Blackstone in </a:t>
            </a:r>
            <a:r>
              <a:rPr lang="en-US" err="1"/>
              <a:t>Refinitiv</a:t>
            </a:r>
            <a:r>
              <a:rPr lang="en-US"/>
              <a:t>, the $13 billion acquisition of UK’s WorldPay by Vantiv, and the $14 billion capital funding raised by Chinese firm Ant Financial. </a:t>
            </a:r>
            <a:endParaRPr lang="en-IN"/>
          </a:p>
        </p:txBody>
      </p:sp>
      <p:sp>
        <p:nvSpPr>
          <p:cNvPr id="4" name="Slide Number Placeholder 3"/>
          <p:cNvSpPr>
            <a:spLocks noGrp="1"/>
          </p:cNvSpPr>
          <p:nvPr>
            <p:ph type="sldNum" sz="quarter" idx="5"/>
          </p:nvPr>
        </p:nvSpPr>
        <p:spPr/>
        <p:txBody>
          <a:bodyPr/>
          <a:lstStyle/>
          <a:p>
            <a:fld id="{71672667-8E3B-4F0F-884C-0AE6F3410714}" type="slidenum">
              <a:rPr lang="en-IN" smtClean="0"/>
              <a:t>3</a:t>
            </a:fld>
            <a:endParaRPr lang="en-IN"/>
          </a:p>
        </p:txBody>
      </p:sp>
    </p:spTree>
    <p:extLst>
      <p:ext uri="{BB962C8B-B14F-4D97-AF65-F5344CB8AC3E}">
        <p14:creationId xmlns:p14="http://schemas.microsoft.com/office/powerpoint/2010/main" val="27725482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Personal finance: Tools to manage bills &amp; track personal &amp; credit accounts. </a:t>
            </a:r>
          </a:p>
          <a:p>
            <a:r>
              <a:rPr lang="en-IN"/>
              <a:t>Money Transfer/Remittances: International money transfer &amp; tracking software.</a:t>
            </a:r>
          </a:p>
          <a:p>
            <a:r>
              <a:rPr lang="en-IN"/>
              <a:t>Mortgage/Real estate: Mortgage lending digitization &amp; financing platforms.</a:t>
            </a:r>
          </a:p>
        </p:txBody>
      </p:sp>
      <p:sp>
        <p:nvSpPr>
          <p:cNvPr id="4" name="Slide Number Placeholder 3"/>
          <p:cNvSpPr>
            <a:spLocks noGrp="1"/>
          </p:cNvSpPr>
          <p:nvPr>
            <p:ph type="sldNum" sz="quarter" idx="5"/>
          </p:nvPr>
        </p:nvSpPr>
        <p:spPr/>
        <p:txBody>
          <a:bodyPr/>
          <a:lstStyle/>
          <a:p>
            <a:fld id="{71672667-8E3B-4F0F-884C-0AE6F3410714}" type="slidenum">
              <a:rPr lang="en-IN" smtClean="0"/>
              <a:t>5</a:t>
            </a:fld>
            <a:endParaRPr lang="en-IN"/>
          </a:p>
        </p:txBody>
      </p:sp>
    </p:spTree>
    <p:extLst>
      <p:ext uri="{BB962C8B-B14F-4D97-AF65-F5344CB8AC3E}">
        <p14:creationId xmlns:p14="http://schemas.microsoft.com/office/powerpoint/2010/main" val="7257797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1. Fintech lending, sometimes referred to as online marketplace lending, is lending through digital platforms that often collect and base lending decisions on nontraditional data sources. Underwriting is typically automated and may employ nontraditional credit algorithms.</a:t>
            </a:r>
          </a:p>
          <a:p>
            <a:r>
              <a:rPr lang="en-IN"/>
              <a:t>2. </a:t>
            </a:r>
            <a:r>
              <a:rPr lang="en-US" sz="1200" b="0" i="0" kern="1200">
                <a:solidFill>
                  <a:schemeClr val="tx1"/>
                </a:solidFill>
                <a:effectLst/>
                <a:latin typeface="+mn-lt"/>
                <a:ea typeface="+mn-ea"/>
                <a:cs typeface="+mn-cs"/>
              </a:rPr>
              <a:t>In the U.S. personal loan market, fintech lenders’ market share increased from less than one percent in 2010 to 36 percent in 2017. In the mortgage market, fintech lenders’ market share increased from two percent in 2010 to eight percent in 2016, with the total dollar volume of originations growing thirty percent annually.</a:t>
            </a:r>
            <a:endParaRPr lang="en-IN"/>
          </a:p>
        </p:txBody>
      </p:sp>
      <p:sp>
        <p:nvSpPr>
          <p:cNvPr id="4" name="Slide Number Placeholder 3"/>
          <p:cNvSpPr>
            <a:spLocks noGrp="1"/>
          </p:cNvSpPr>
          <p:nvPr>
            <p:ph type="sldNum" sz="quarter" idx="5"/>
          </p:nvPr>
        </p:nvSpPr>
        <p:spPr/>
        <p:txBody>
          <a:bodyPr/>
          <a:lstStyle/>
          <a:p>
            <a:fld id="{71672667-8E3B-4F0F-884C-0AE6F3410714}" type="slidenum">
              <a:rPr lang="en-IN" smtClean="0"/>
              <a:t>6</a:t>
            </a:fld>
            <a:endParaRPr lang="en-IN"/>
          </a:p>
        </p:txBody>
      </p:sp>
    </p:spTree>
    <p:extLst>
      <p:ext uri="{BB962C8B-B14F-4D97-AF65-F5344CB8AC3E}">
        <p14:creationId xmlns:p14="http://schemas.microsoft.com/office/powerpoint/2010/main" val="7306096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0" i="0" kern="1200">
                <a:solidFill>
                  <a:schemeClr val="tx1"/>
                </a:solidFill>
                <a:effectLst/>
                <a:latin typeface="+mn-lt"/>
                <a:ea typeface="+mn-ea"/>
                <a:cs typeface="+mn-cs"/>
              </a:rPr>
              <a:t>the company operates as a financial lender of </a:t>
            </a:r>
            <a:r>
              <a:rPr lang="en-US" sz="1200" b="0" i="0" u="none" strike="noStrike" kern="1200">
                <a:solidFill>
                  <a:schemeClr val="tx1"/>
                </a:solidFill>
                <a:effectLst/>
                <a:latin typeface="+mn-lt"/>
                <a:ea typeface="+mn-ea"/>
                <a:cs typeface="+mn-cs"/>
                <a:hlinkClick r:id="rId3" tooltip="Microcredit"/>
              </a:rPr>
              <a:t>microloans</a:t>
            </a:r>
            <a:r>
              <a:rPr lang="en-US" sz="1200" b="0" i="0" kern="1200">
                <a:solidFill>
                  <a:schemeClr val="tx1"/>
                </a:solidFill>
                <a:effectLst/>
                <a:latin typeface="+mn-lt"/>
                <a:ea typeface="+mn-ea"/>
                <a:cs typeface="+mn-cs"/>
              </a:rPr>
              <a:t> for consumers to use at the point of sale to finance a purchase.</a:t>
            </a:r>
          </a:p>
          <a:p>
            <a:pPr marL="228600" indent="-228600">
              <a:buAutoNum type="arabicPeriod"/>
            </a:pPr>
            <a:r>
              <a:rPr lang="en-US" b="0" i="0">
                <a:solidFill>
                  <a:srgbClr val="222222"/>
                </a:solidFill>
                <a:effectLst/>
                <a:latin typeface="Arial" panose="020B0604020202020204" pitchFamily="34" charset="0"/>
              </a:rPr>
              <a:t>The company announced a partnership with </a:t>
            </a:r>
            <a:r>
              <a:rPr lang="en-US" b="0" i="0" u="none" strike="noStrike">
                <a:solidFill>
                  <a:srgbClr val="0B0080"/>
                </a:solidFill>
                <a:effectLst/>
                <a:latin typeface="Arial" panose="020B0604020202020204" pitchFamily="34" charset="0"/>
                <a:hlinkClick r:id="rId4" tooltip="Walmart">
                  <a:extLst>
                    <a:ext uri="{A12FA001-AC4F-418D-AE19-62706E023703}">
                      <ahyp:hlinkClr xmlns:ahyp="http://schemas.microsoft.com/office/drawing/2018/hyperlinkcolor" val="tx"/>
                    </a:ext>
                  </a:extLst>
                </a:hlinkClick>
              </a:rPr>
              <a:t>Walmart</a:t>
            </a:r>
            <a:r>
              <a:rPr lang="en-US" b="0" i="0">
                <a:solidFill>
                  <a:srgbClr val="222222"/>
                </a:solidFill>
                <a:effectLst/>
                <a:latin typeface="Arial" panose="020B0604020202020204" pitchFamily="34" charset="0"/>
              </a:rPr>
              <a:t> in February 2019. Under the partnership, Affirm will be available to customers in store and on the Walmart website.</a:t>
            </a:r>
          </a:p>
          <a:p>
            <a:pPr marL="228600" indent="-228600">
              <a:buAutoNum type="arabicPeriod"/>
            </a:pPr>
            <a:r>
              <a:rPr lang="en-US"/>
              <a:t>Since its founding, Affirm has partnered with e-commerce platforms including Shopify,[4] BigCommerce, and Zen-Cart.</a:t>
            </a:r>
            <a:endParaRPr lang="en-IN"/>
          </a:p>
        </p:txBody>
      </p:sp>
      <p:sp>
        <p:nvSpPr>
          <p:cNvPr id="4" name="Slide Number Placeholder 3"/>
          <p:cNvSpPr>
            <a:spLocks noGrp="1"/>
          </p:cNvSpPr>
          <p:nvPr>
            <p:ph type="sldNum" sz="quarter" idx="5"/>
          </p:nvPr>
        </p:nvSpPr>
        <p:spPr/>
        <p:txBody>
          <a:bodyPr/>
          <a:lstStyle/>
          <a:p>
            <a:fld id="{71672667-8E3B-4F0F-884C-0AE6F3410714}" type="slidenum">
              <a:rPr lang="en-IN" smtClean="0"/>
              <a:t>7</a:t>
            </a:fld>
            <a:endParaRPr lang="en-IN"/>
          </a:p>
        </p:txBody>
      </p:sp>
    </p:spTree>
    <p:extLst>
      <p:ext uri="{BB962C8B-B14F-4D97-AF65-F5344CB8AC3E}">
        <p14:creationId xmlns:p14="http://schemas.microsoft.com/office/powerpoint/2010/main" val="3490013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71672667-8E3B-4F0F-884C-0AE6F3410714}" type="slidenum">
              <a:rPr lang="en-IN" smtClean="0"/>
              <a:t>8</a:t>
            </a:fld>
            <a:endParaRPr lang="en-IN"/>
          </a:p>
        </p:txBody>
      </p:sp>
    </p:spTree>
    <p:extLst>
      <p:ext uri="{BB962C8B-B14F-4D97-AF65-F5344CB8AC3E}">
        <p14:creationId xmlns:p14="http://schemas.microsoft.com/office/powerpoint/2010/main" val="16392696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a:t>Coinbase requires you to link a bank account, or credit or debit card to your Coinbase account to purchase cryptocurrencies.</a:t>
            </a:r>
          </a:p>
          <a:p>
            <a:pPr marL="228600" indent="-228600">
              <a:buAutoNum type="arabicPeriod"/>
            </a:pPr>
            <a:r>
              <a:rPr lang="en-US"/>
              <a:t>Coinbase is a global digital asset exchange company (GDAX), providing a venue to buy and sell digital currencies, as well as send information about those transactions out to the blockchain network to verify those transactions. </a:t>
            </a:r>
          </a:p>
          <a:p>
            <a:pPr marL="228600" indent="-228600">
              <a:buAutoNum type="arabicPeriod"/>
            </a:pPr>
            <a:r>
              <a:rPr lang="en-US"/>
              <a:t>Coinbase serves as a wallet, too, where the digital currencies can be stored. </a:t>
            </a:r>
          </a:p>
          <a:p>
            <a:pPr marL="228600" indent="-228600">
              <a:buAutoNum type="arabicPeriod"/>
            </a:pPr>
            <a:r>
              <a:rPr lang="en-US"/>
              <a:t>The application operates exchanges of Bitcoin, Ethereum, Bitcoin Cash and Litecoin</a:t>
            </a:r>
            <a:endParaRPr lang="en-IN"/>
          </a:p>
        </p:txBody>
      </p:sp>
      <p:sp>
        <p:nvSpPr>
          <p:cNvPr id="4" name="Slide Number Placeholder 3"/>
          <p:cNvSpPr>
            <a:spLocks noGrp="1"/>
          </p:cNvSpPr>
          <p:nvPr>
            <p:ph type="sldNum" sz="quarter" idx="5"/>
          </p:nvPr>
        </p:nvSpPr>
        <p:spPr/>
        <p:txBody>
          <a:bodyPr/>
          <a:lstStyle/>
          <a:p>
            <a:fld id="{71672667-8E3B-4F0F-884C-0AE6F3410714}" type="slidenum">
              <a:rPr lang="en-IN" smtClean="0"/>
              <a:t>9</a:t>
            </a:fld>
            <a:endParaRPr lang="en-IN"/>
          </a:p>
        </p:txBody>
      </p:sp>
    </p:spTree>
    <p:extLst>
      <p:ext uri="{BB962C8B-B14F-4D97-AF65-F5344CB8AC3E}">
        <p14:creationId xmlns:p14="http://schemas.microsoft.com/office/powerpoint/2010/main" val="41815148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71672667-8E3B-4F0F-884C-0AE6F3410714}" type="slidenum">
              <a:rPr lang="en-IN" smtClean="0"/>
              <a:t>13</a:t>
            </a:fld>
            <a:endParaRPr lang="en-IN"/>
          </a:p>
        </p:txBody>
      </p:sp>
    </p:spTree>
    <p:extLst>
      <p:ext uri="{BB962C8B-B14F-4D97-AF65-F5344CB8AC3E}">
        <p14:creationId xmlns:p14="http://schemas.microsoft.com/office/powerpoint/2010/main" val="2246184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E800C-1B71-437F-B85B-3E2451313C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D3BC972-4EC6-4D2C-8C53-89D72C34CE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0ACD038-8999-40F3-8B34-794011AD1E68}"/>
              </a:ext>
            </a:extLst>
          </p:cNvPr>
          <p:cNvSpPr>
            <a:spLocks noGrp="1"/>
          </p:cNvSpPr>
          <p:nvPr>
            <p:ph type="dt" sz="half" idx="10"/>
          </p:nvPr>
        </p:nvSpPr>
        <p:spPr/>
        <p:txBody>
          <a:bodyPr/>
          <a:lstStyle/>
          <a:p>
            <a:fld id="{ACB76853-AD80-4538-9F21-9B0EB9653B61}" type="datetimeFigureOut">
              <a:rPr lang="en-IN" smtClean="0"/>
              <a:t>25-09-2022</a:t>
            </a:fld>
            <a:endParaRPr lang="en-IN"/>
          </a:p>
        </p:txBody>
      </p:sp>
      <p:sp>
        <p:nvSpPr>
          <p:cNvPr id="5" name="Footer Placeholder 4">
            <a:extLst>
              <a:ext uri="{FF2B5EF4-FFF2-40B4-BE49-F238E27FC236}">
                <a16:creationId xmlns:a16="http://schemas.microsoft.com/office/drawing/2014/main" id="{0816C435-7FB5-49F9-805C-5A387E258A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638B20-E968-4C9C-BBE8-C12F48FCCFA5}"/>
              </a:ext>
            </a:extLst>
          </p:cNvPr>
          <p:cNvSpPr>
            <a:spLocks noGrp="1"/>
          </p:cNvSpPr>
          <p:nvPr>
            <p:ph type="sldNum" sz="quarter" idx="12"/>
          </p:nvPr>
        </p:nvSpPr>
        <p:spPr/>
        <p:txBody>
          <a:bodyPr/>
          <a:lstStyle/>
          <a:p>
            <a:fld id="{14423C4A-F78E-44D9-8F60-DA9D2F7434FB}" type="slidenum">
              <a:rPr lang="en-IN" smtClean="0"/>
              <a:t>‹#›</a:t>
            </a:fld>
            <a:endParaRPr lang="en-IN"/>
          </a:p>
        </p:txBody>
      </p:sp>
    </p:spTree>
    <p:extLst>
      <p:ext uri="{BB962C8B-B14F-4D97-AF65-F5344CB8AC3E}">
        <p14:creationId xmlns:p14="http://schemas.microsoft.com/office/powerpoint/2010/main" val="103693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28B61-B4AC-4A8E-8146-7EF4CEB5633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C63A094-64D7-43DD-B19B-ED557535F6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C6B50A-20A0-460C-82D8-6066DE94002D}"/>
              </a:ext>
            </a:extLst>
          </p:cNvPr>
          <p:cNvSpPr>
            <a:spLocks noGrp="1"/>
          </p:cNvSpPr>
          <p:nvPr>
            <p:ph type="dt" sz="half" idx="10"/>
          </p:nvPr>
        </p:nvSpPr>
        <p:spPr/>
        <p:txBody>
          <a:bodyPr/>
          <a:lstStyle/>
          <a:p>
            <a:fld id="{ACB76853-AD80-4538-9F21-9B0EB9653B61}" type="datetimeFigureOut">
              <a:rPr lang="en-IN" smtClean="0"/>
              <a:t>25-09-2022</a:t>
            </a:fld>
            <a:endParaRPr lang="en-IN"/>
          </a:p>
        </p:txBody>
      </p:sp>
      <p:sp>
        <p:nvSpPr>
          <p:cNvPr id="5" name="Footer Placeholder 4">
            <a:extLst>
              <a:ext uri="{FF2B5EF4-FFF2-40B4-BE49-F238E27FC236}">
                <a16:creationId xmlns:a16="http://schemas.microsoft.com/office/drawing/2014/main" id="{CA8FF189-FC77-4F05-A384-4E78E56B47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0BD33B-98B5-400F-87B8-2AFC26F1B1D9}"/>
              </a:ext>
            </a:extLst>
          </p:cNvPr>
          <p:cNvSpPr>
            <a:spLocks noGrp="1"/>
          </p:cNvSpPr>
          <p:nvPr>
            <p:ph type="sldNum" sz="quarter" idx="12"/>
          </p:nvPr>
        </p:nvSpPr>
        <p:spPr/>
        <p:txBody>
          <a:bodyPr/>
          <a:lstStyle/>
          <a:p>
            <a:fld id="{14423C4A-F78E-44D9-8F60-DA9D2F7434FB}" type="slidenum">
              <a:rPr lang="en-IN" smtClean="0"/>
              <a:t>‹#›</a:t>
            </a:fld>
            <a:endParaRPr lang="en-IN"/>
          </a:p>
        </p:txBody>
      </p:sp>
    </p:spTree>
    <p:extLst>
      <p:ext uri="{BB962C8B-B14F-4D97-AF65-F5344CB8AC3E}">
        <p14:creationId xmlns:p14="http://schemas.microsoft.com/office/powerpoint/2010/main" val="1663701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FF645B-B2F5-423E-B076-FDD2C7E3C1A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3E15A77-0F74-4FDB-A4A4-C7A772289BA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3D349A-95D5-4478-8DE3-686F64AED7DD}"/>
              </a:ext>
            </a:extLst>
          </p:cNvPr>
          <p:cNvSpPr>
            <a:spLocks noGrp="1"/>
          </p:cNvSpPr>
          <p:nvPr>
            <p:ph type="dt" sz="half" idx="10"/>
          </p:nvPr>
        </p:nvSpPr>
        <p:spPr/>
        <p:txBody>
          <a:bodyPr/>
          <a:lstStyle/>
          <a:p>
            <a:fld id="{ACB76853-AD80-4538-9F21-9B0EB9653B61}" type="datetimeFigureOut">
              <a:rPr lang="en-IN" smtClean="0"/>
              <a:t>25-09-2022</a:t>
            </a:fld>
            <a:endParaRPr lang="en-IN"/>
          </a:p>
        </p:txBody>
      </p:sp>
      <p:sp>
        <p:nvSpPr>
          <p:cNvPr id="5" name="Footer Placeholder 4">
            <a:extLst>
              <a:ext uri="{FF2B5EF4-FFF2-40B4-BE49-F238E27FC236}">
                <a16:creationId xmlns:a16="http://schemas.microsoft.com/office/drawing/2014/main" id="{15D60038-BD06-421A-986A-5B81972B40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2777B4-1C89-42FB-A7F2-5A25BD05F781}"/>
              </a:ext>
            </a:extLst>
          </p:cNvPr>
          <p:cNvSpPr>
            <a:spLocks noGrp="1"/>
          </p:cNvSpPr>
          <p:nvPr>
            <p:ph type="sldNum" sz="quarter" idx="12"/>
          </p:nvPr>
        </p:nvSpPr>
        <p:spPr/>
        <p:txBody>
          <a:bodyPr/>
          <a:lstStyle/>
          <a:p>
            <a:fld id="{14423C4A-F78E-44D9-8F60-DA9D2F7434FB}" type="slidenum">
              <a:rPr lang="en-IN" smtClean="0"/>
              <a:t>‹#›</a:t>
            </a:fld>
            <a:endParaRPr lang="en-IN"/>
          </a:p>
        </p:txBody>
      </p:sp>
    </p:spTree>
    <p:extLst>
      <p:ext uri="{BB962C8B-B14F-4D97-AF65-F5344CB8AC3E}">
        <p14:creationId xmlns:p14="http://schemas.microsoft.com/office/powerpoint/2010/main" val="1714260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4E8F2-60E2-4AC1-9C62-0B0E9C4808F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DB36B8A-7F41-4E80-8499-888FEBE215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1AF01F-8F80-49DC-945D-3C2613CAE32F}"/>
              </a:ext>
            </a:extLst>
          </p:cNvPr>
          <p:cNvSpPr>
            <a:spLocks noGrp="1"/>
          </p:cNvSpPr>
          <p:nvPr>
            <p:ph type="dt" sz="half" idx="10"/>
          </p:nvPr>
        </p:nvSpPr>
        <p:spPr/>
        <p:txBody>
          <a:bodyPr/>
          <a:lstStyle/>
          <a:p>
            <a:fld id="{ACB76853-AD80-4538-9F21-9B0EB9653B61}" type="datetimeFigureOut">
              <a:rPr lang="en-IN" smtClean="0"/>
              <a:t>25-09-2022</a:t>
            </a:fld>
            <a:endParaRPr lang="en-IN"/>
          </a:p>
        </p:txBody>
      </p:sp>
      <p:sp>
        <p:nvSpPr>
          <p:cNvPr id="5" name="Footer Placeholder 4">
            <a:extLst>
              <a:ext uri="{FF2B5EF4-FFF2-40B4-BE49-F238E27FC236}">
                <a16:creationId xmlns:a16="http://schemas.microsoft.com/office/drawing/2014/main" id="{6D7E77EB-3B5E-43B3-8680-0CFBF915D8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A2E9C5-5B87-4A48-9097-47A79CF47B45}"/>
              </a:ext>
            </a:extLst>
          </p:cNvPr>
          <p:cNvSpPr>
            <a:spLocks noGrp="1"/>
          </p:cNvSpPr>
          <p:nvPr>
            <p:ph type="sldNum" sz="quarter" idx="12"/>
          </p:nvPr>
        </p:nvSpPr>
        <p:spPr/>
        <p:txBody>
          <a:bodyPr/>
          <a:lstStyle/>
          <a:p>
            <a:fld id="{14423C4A-F78E-44D9-8F60-DA9D2F7434FB}" type="slidenum">
              <a:rPr lang="en-IN" smtClean="0"/>
              <a:t>‹#›</a:t>
            </a:fld>
            <a:endParaRPr lang="en-IN"/>
          </a:p>
        </p:txBody>
      </p:sp>
    </p:spTree>
    <p:extLst>
      <p:ext uri="{BB962C8B-B14F-4D97-AF65-F5344CB8AC3E}">
        <p14:creationId xmlns:p14="http://schemas.microsoft.com/office/powerpoint/2010/main" val="2709615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07534-4EE3-493C-99AA-315AB55E51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6246F8D-ED1F-4B62-A4FB-A11CC121C7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7C3E8E-4B13-46FB-8099-CCA7C6607418}"/>
              </a:ext>
            </a:extLst>
          </p:cNvPr>
          <p:cNvSpPr>
            <a:spLocks noGrp="1"/>
          </p:cNvSpPr>
          <p:nvPr>
            <p:ph type="dt" sz="half" idx="10"/>
          </p:nvPr>
        </p:nvSpPr>
        <p:spPr/>
        <p:txBody>
          <a:bodyPr/>
          <a:lstStyle/>
          <a:p>
            <a:fld id="{ACB76853-AD80-4538-9F21-9B0EB9653B61}" type="datetimeFigureOut">
              <a:rPr lang="en-IN" smtClean="0"/>
              <a:t>25-09-2022</a:t>
            </a:fld>
            <a:endParaRPr lang="en-IN"/>
          </a:p>
        </p:txBody>
      </p:sp>
      <p:sp>
        <p:nvSpPr>
          <p:cNvPr id="5" name="Footer Placeholder 4">
            <a:extLst>
              <a:ext uri="{FF2B5EF4-FFF2-40B4-BE49-F238E27FC236}">
                <a16:creationId xmlns:a16="http://schemas.microsoft.com/office/drawing/2014/main" id="{5A3230F8-71BD-4A12-8A7C-BE0DB7D2CD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607A84-A77C-4B75-AA61-DCC2F305C90F}"/>
              </a:ext>
            </a:extLst>
          </p:cNvPr>
          <p:cNvSpPr>
            <a:spLocks noGrp="1"/>
          </p:cNvSpPr>
          <p:nvPr>
            <p:ph type="sldNum" sz="quarter" idx="12"/>
          </p:nvPr>
        </p:nvSpPr>
        <p:spPr/>
        <p:txBody>
          <a:bodyPr/>
          <a:lstStyle/>
          <a:p>
            <a:fld id="{14423C4A-F78E-44D9-8F60-DA9D2F7434FB}" type="slidenum">
              <a:rPr lang="en-IN" smtClean="0"/>
              <a:t>‹#›</a:t>
            </a:fld>
            <a:endParaRPr lang="en-IN"/>
          </a:p>
        </p:txBody>
      </p:sp>
    </p:spTree>
    <p:extLst>
      <p:ext uri="{BB962C8B-B14F-4D97-AF65-F5344CB8AC3E}">
        <p14:creationId xmlns:p14="http://schemas.microsoft.com/office/powerpoint/2010/main" val="1174699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2968A-DA2B-4A80-B450-C2DA0CAAA9C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58EB491-3996-4193-B782-961827D70A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12BC942-467B-4B8A-BEE5-0519029DD7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CFB5B4A-1470-4FC1-888D-B0994A43E134}"/>
              </a:ext>
            </a:extLst>
          </p:cNvPr>
          <p:cNvSpPr>
            <a:spLocks noGrp="1"/>
          </p:cNvSpPr>
          <p:nvPr>
            <p:ph type="dt" sz="half" idx="10"/>
          </p:nvPr>
        </p:nvSpPr>
        <p:spPr/>
        <p:txBody>
          <a:bodyPr/>
          <a:lstStyle/>
          <a:p>
            <a:fld id="{ACB76853-AD80-4538-9F21-9B0EB9653B61}" type="datetimeFigureOut">
              <a:rPr lang="en-IN" smtClean="0"/>
              <a:t>25-09-2022</a:t>
            </a:fld>
            <a:endParaRPr lang="en-IN"/>
          </a:p>
        </p:txBody>
      </p:sp>
      <p:sp>
        <p:nvSpPr>
          <p:cNvPr id="6" name="Footer Placeholder 5">
            <a:extLst>
              <a:ext uri="{FF2B5EF4-FFF2-40B4-BE49-F238E27FC236}">
                <a16:creationId xmlns:a16="http://schemas.microsoft.com/office/drawing/2014/main" id="{6AB9CEFB-38A0-47E2-B8A2-AEF745145E4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5DC43EC-40D0-45C0-9B16-23515563DCB0}"/>
              </a:ext>
            </a:extLst>
          </p:cNvPr>
          <p:cNvSpPr>
            <a:spLocks noGrp="1"/>
          </p:cNvSpPr>
          <p:nvPr>
            <p:ph type="sldNum" sz="quarter" idx="12"/>
          </p:nvPr>
        </p:nvSpPr>
        <p:spPr/>
        <p:txBody>
          <a:bodyPr/>
          <a:lstStyle/>
          <a:p>
            <a:fld id="{14423C4A-F78E-44D9-8F60-DA9D2F7434FB}" type="slidenum">
              <a:rPr lang="en-IN" smtClean="0"/>
              <a:t>‹#›</a:t>
            </a:fld>
            <a:endParaRPr lang="en-IN"/>
          </a:p>
        </p:txBody>
      </p:sp>
    </p:spTree>
    <p:extLst>
      <p:ext uri="{BB962C8B-B14F-4D97-AF65-F5344CB8AC3E}">
        <p14:creationId xmlns:p14="http://schemas.microsoft.com/office/powerpoint/2010/main" val="4242785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FB515-B2FF-45AE-B76C-4D057826857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36A5005-AA7E-4C7F-8424-344EF2B130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731EF7-5140-4E27-BF03-EE142F83E2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48AA2E4-854A-4ED3-9F14-4E24DF01EE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393492-CFD6-45B2-9B91-99C9136C00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CDA0A2D-2103-4D43-BA62-7C15D7F9C048}"/>
              </a:ext>
            </a:extLst>
          </p:cNvPr>
          <p:cNvSpPr>
            <a:spLocks noGrp="1"/>
          </p:cNvSpPr>
          <p:nvPr>
            <p:ph type="dt" sz="half" idx="10"/>
          </p:nvPr>
        </p:nvSpPr>
        <p:spPr/>
        <p:txBody>
          <a:bodyPr/>
          <a:lstStyle/>
          <a:p>
            <a:fld id="{ACB76853-AD80-4538-9F21-9B0EB9653B61}" type="datetimeFigureOut">
              <a:rPr lang="en-IN" smtClean="0"/>
              <a:t>25-09-2022</a:t>
            </a:fld>
            <a:endParaRPr lang="en-IN"/>
          </a:p>
        </p:txBody>
      </p:sp>
      <p:sp>
        <p:nvSpPr>
          <p:cNvPr id="8" name="Footer Placeholder 7">
            <a:extLst>
              <a:ext uri="{FF2B5EF4-FFF2-40B4-BE49-F238E27FC236}">
                <a16:creationId xmlns:a16="http://schemas.microsoft.com/office/drawing/2014/main" id="{08BAB646-5171-44EA-826C-E7A3D6D0B46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3E7CCD0-A875-4B83-8041-8522174586AB}"/>
              </a:ext>
            </a:extLst>
          </p:cNvPr>
          <p:cNvSpPr>
            <a:spLocks noGrp="1"/>
          </p:cNvSpPr>
          <p:nvPr>
            <p:ph type="sldNum" sz="quarter" idx="12"/>
          </p:nvPr>
        </p:nvSpPr>
        <p:spPr/>
        <p:txBody>
          <a:bodyPr/>
          <a:lstStyle/>
          <a:p>
            <a:fld id="{14423C4A-F78E-44D9-8F60-DA9D2F7434FB}" type="slidenum">
              <a:rPr lang="en-IN" smtClean="0"/>
              <a:t>‹#›</a:t>
            </a:fld>
            <a:endParaRPr lang="en-IN"/>
          </a:p>
        </p:txBody>
      </p:sp>
    </p:spTree>
    <p:extLst>
      <p:ext uri="{BB962C8B-B14F-4D97-AF65-F5344CB8AC3E}">
        <p14:creationId xmlns:p14="http://schemas.microsoft.com/office/powerpoint/2010/main" val="1109338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525C4-730D-42B6-8E4A-127AA6F68BA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EC3D6B9-CFBF-4CD2-8C5D-BEDE72440308}"/>
              </a:ext>
            </a:extLst>
          </p:cNvPr>
          <p:cNvSpPr>
            <a:spLocks noGrp="1"/>
          </p:cNvSpPr>
          <p:nvPr>
            <p:ph type="dt" sz="half" idx="10"/>
          </p:nvPr>
        </p:nvSpPr>
        <p:spPr/>
        <p:txBody>
          <a:bodyPr/>
          <a:lstStyle/>
          <a:p>
            <a:fld id="{ACB76853-AD80-4538-9F21-9B0EB9653B61}" type="datetimeFigureOut">
              <a:rPr lang="en-IN" smtClean="0"/>
              <a:t>25-09-2022</a:t>
            </a:fld>
            <a:endParaRPr lang="en-IN"/>
          </a:p>
        </p:txBody>
      </p:sp>
      <p:sp>
        <p:nvSpPr>
          <p:cNvPr id="4" name="Footer Placeholder 3">
            <a:extLst>
              <a:ext uri="{FF2B5EF4-FFF2-40B4-BE49-F238E27FC236}">
                <a16:creationId xmlns:a16="http://schemas.microsoft.com/office/drawing/2014/main" id="{ECAA722D-2ABC-460C-8B8C-C317DD8D1F6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702297F-29B5-4586-9157-02A1BC2C2263}"/>
              </a:ext>
            </a:extLst>
          </p:cNvPr>
          <p:cNvSpPr>
            <a:spLocks noGrp="1"/>
          </p:cNvSpPr>
          <p:nvPr>
            <p:ph type="sldNum" sz="quarter" idx="12"/>
          </p:nvPr>
        </p:nvSpPr>
        <p:spPr/>
        <p:txBody>
          <a:bodyPr/>
          <a:lstStyle/>
          <a:p>
            <a:fld id="{14423C4A-F78E-44D9-8F60-DA9D2F7434FB}" type="slidenum">
              <a:rPr lang="en-IN" smtClean="0"/>
              <a:t>‹#›</a:t>
            </a:fld>
            <a:endParaRPr lang="en-IN"/>
          </a:p>
        </p:txBody>
      </p:sp>
    </p:spTree>
    <p:extLst>
      <p:ext uri="{BB962C8B-B14F-4D97-AF65-F5344CB8AC3E}">
        <p14:creationId xmlns:p14="http://schemas.microsoft.com/office/powerpoint/2010/main" val="1173545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ABDF3A-1AC4-448E-9341-7243B42ECBCB}"/>
              </a:ext>
            </a:extLst>
          </p:cNvPr>
          <p:cNvSpPr>
            <a:spLocks noGrp="1"/>
          </p:cNvSpPr>
          <p:nvPr>
            <p:ph type="dt" sz="half" idx="10"/>
          </p:nvPr>
        </p:nvSpPr>
        <p:spPr/>
        <p:txBody>
          <a:bodyPr/>
          <a:lstStyle/>
          <a:p>
            <a:fld id="{ACB76853-AD80-4538-9F21-9B0EB9653B61}" type="datetimeFigureOut">
              <a:rPr lang="en-IN" smtClean="0"/>
              <a:t>25-09-2022</a:t>
            </a:fld>
            <a:endParaRPr lang="en-IN"/>
          </a:p>
        </p:txBody>
      </p:sp>
      <p:sp>
        <p:nvSpPr>
          <p:cNvPr id="3" name="Footer Placeholder 2">
            <a:extLst>
              <a:ext uri="{FF2B5EF4-FFF2-40B4-BE49-F238E27FC236}">
                <a16:creationId xmlns:a16="http://schemas.microsoft.com/office/drawing/2014/main" id="{16B12F72-7A5E-46A5-9679-61A30AD78F4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E522678-7B4A-4A99-BAB4-310B79994052}"/>
              </a:ext>
            </a:extLst>
          </p:cNvPr>
          <p:cNvSpPr>
            <a:spLocks noGrp="1"/>
          </p:cNvSpPr>
          <p:nvPr>
            <p:ph type="sldNum" sz="quarter" idx="12"/>
          </p:nvPr>
        </p:nvSpPr>
        <p:spPr/>
        <p:txBody>
          <a:bodyPr/>
          <a:lstStyle/>
          <a:p>
            <a:fld id="{14423C4A-F78E-44D9-8F60-DA9D2F7434FB}" type="slidenum">
              <a:rPr lang="en-IN" smtClean="0"/>
              <a:t>‹#›</a:t>
            </a:fld>
            <a:endParaRPr lang="en-IN"/>
          </a:p>
        </p:txBody>
      </p:sp>
    </p:spTree>
    <p:extLst>
      <p:ext uri="{BB962C8B-B14F-4D97-AF65-F5344CB8AC3E}">
        <p14:creationId xmlns:p14="http://schemas.microsoft.com/office/powerpoint/2010/main" val="593011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40DB6-4492-4117-B7D1-2714B90AF6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CDFBDE6-E09C-473A-B5B3-D1D32FE28C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B148074-F8A0-4815-9AED-DCE01F2D4A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9559AB-9F19-48D7-92A7-F5DA53306F5F}"/>
              </a:ext>
            </a:extLst>
          </p:cNvPr>
          <p:cNvSpPr>
            <a:spLocks noGrp="1"/>
          </p:cNvSpPr>
          <p:nvPr>
            <p:ph type="dt" sz="half" idx="10"/>
          </p:nvPr>
        </p:nvSpPr>
        <p:spPr/>
        <p:txBody>
          <a:bodyPr/>
          <a:lstStyle/>
          <a:p>
            <a:fld id="{ACB76853-AD80-4538-9F21-9B0EB9653B61}" type="datetimeFigureOut">
              <a:rPr lang="en-IN" smtClean="0"/>
              <a:t>25-09-2022</a:t>
            </a:fld>
            <a:endParaRPr lang="en-IN"/>
          </a:p>
        </p:txBody>
      </p:sp>
      <p:sp>
        <p:nvSpPr>
          <p:cNvPr id="6" name="Footer Placeholder 5">
            <a:extLst>
              <a:ext uri="{FF2B5EF4-FFF2-40B4-BE49-F238E27FC236}">
                <a16:creationId xmlns:a16="http://schemas.microsoft.com/office/drawing/2014/main" id="{73E23294-B9B9-4A37-9A2B-B92C34E2F76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1352AE1-871A-4307-8E0B-406826086E07}"/>
              </a:ext>
            </a:extLst>
          </p:cNvPr>
          <p:cNvSpPr>
            <a:spLocks noGrp="1"/>
          </p:cNvSpPr>
          <p:nvPr>
            <p:ph type="sldNum" sz="quarter" idx="12"/>
          </p:nvPr>
        </p:nvSpPr>
        <p:spPr/>
        <p:txBody>
          <a:bodyPr/>
          <a:lstStyle/>
          <a:p>
            <a:fld id="{14423C4A-F78E-44D9-8F60-DA9D2F7434FB}" type="slidenum">
              <a:rPr lang="en-IN" smtClean="0"/>
              <a:t>‹#›</a:t>
            </a:fld>
            <a:endParaRPr lang="en-IN"/>
          </a:p>
        </p:txBody>
      </p:sp>
    </p:spTree>
    <p:extLst>
      <p:ext uri="{BB962C8B-B14F-4D97-AF65-F5344CB8AC3E}">
        <p14:creationId xmlns:p14="http://schemas.microsoft.com/office/powerpoint/2010/main" val="2019422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3BD42-5B0F-4CF9-A25D-5B629A9F9C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5245421-E0E3-4DE4-9C44-81671FFF9E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BC3A556-C93A-4C5A-8951-4B40735D3F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50232B-4032-4103-A0A6-92A746710EF9}"/>
              </a:ext>
            </a:extLst>
          </p:cNvPr>
          <p:cNvSpPr>
            <a:spLocks noGrp="1"/>
          </p:cNvSpPr>
          <p:nvPr>
            <p:ph type="dt" sz="half" idx="10"/>
          </p:nvPr>
        </p:nvSpPr>
        <p:spPr/>
        <p:txBody>
          <a:bodyPr/>
          <a:lstStyle/>
          <a:p>
            <a:fld id="{ACB76853-AD80-4538-9F21-9B0EB9653B61}" type="datetimeFigureOut">
              <a:rPr lang="en-IN" smtClean="0"/>
              <a:t>25-09-2022</a:t>
            </a:fld>
            <a:endParaRPr lang="en-IN"/>
          </a:p>
        </p:txBody>
      </p:sp>
      <p:sp>
        <p:nvSpPr>
          <p:cNvPr id="6" name="Footer Placeholder 5">
            <a:extLst>
              <a:ext uri="{FF2B5EF4-FFF2-40B4-BE49-F238E27FC236}">
                <a16:creationId xmlns:a16="http://schemas.microsoft.com/office/drawing/2014/main" id="{BF53371B-9363-469F-BB2D-D12B3796CE5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DD937CD-1927-4B0C-BAA5-0E9F5394696C}"/>
              </a:ext>
            </a:extLst>
          </p:cNvPr>
          <p:cNvSpPr>
            <a:spLocks noGrp="1"/>
          </p:cNvSpPr>
          <p:nvPr>
            <p:ph type="sldNum" sz="quarter" idx="12"/>
          </p:nvPr>
        </p:nvSpPr>
        <p:spPr/>
        <p:txBody>
          <a:bodyPr/>
          <a:lstStyle/>
          <a:p>
            <a:fld id="{14423C4A-F78E-44D9-8F60-DA9D2F7434FB}" type="slidenum">
              <a:rPr lang="en-IN" smtClean="0"/>
              <a:t>‹#›</a:t>
            </a:fld>
            <a:endParaRPr lang="en-IN"/>
          </a:p>
        </p:txBody>
      </p:sp>
    </p:spTree>
    <p:extLst>
      <p:ext uri="{BB962C8B-B14F-4D97-AF65-F5344CB8AC3E}">
        <p14:creationId xmlns:p14="http://schemas.microsoft.com/office/powerpoint/2010/main" val="4041958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E4274B-63E8-440A-A753-E48B9A5FF4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CD3E1F9-3D38-4C2E-84C8-811063D33B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E73472-74AB-4F23-BA90-707675766B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B76853-AD80-4538-9F21-9B0EB9653B61}" type="datetimeFigureOut">
              <a:rPr lang="en-IN" smtClean="0"/>
              <a:t>25-09-2022</a:t>
            </a:fld>
            <a:endParaRPr lang="en-IN"/>
          </a:p>
        </p:txBody>
      </p:sp>
      <p:sp>
        <p:nvSpPr>
          <p:cNvPr id="5" name="Footer Placeholder 4">
            <a:extLst>
              <a:ext uri="{FF2B5EF4-FFF2-40B4-BE49-F238E27FC236}">
                <a16:creationId xmlns:a16="http://schemas.microsoft.com/office/drawing/2014/main" id="{26E24C9E-5F7E-4823-8FDF-D577CC1EE7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4D8038B-06BD-4040-ACCB-00109E9B71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423C4A-F78E-44D9-8F60-DA9D2F7434FB}" type="slidenum">
              <a:rPr lang="en-IN" smtClean="0"/>
              <a:t>‹#›</a:t>
            </a:fld>
            <a:endParaRPr lang="en-IN"/>
          </a:p>
        </p:txBody>
      </p:sp>
    </p:spTree>
    <p:extLst>
      <p:ext uri="{BB962C8B-B14F-4D97-AF65-F5344CB8AC3E}">
        <p14:creationId xmlns:p14="http://schemas.microsoft.com/office/powerpoint/2010/main" val="11577431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0.svg"/></Relationships>
</file>

<file path=ppt/slides/_rels/slide22.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3.sv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30.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svg"/><Relationship Id="rId3" Type="http://schemas.openxmlformats.org/officeDocument/2006/relationships/diagramData" Target="../diagrams/data8.xml"/><Relationship Id="rId7" Type="http://schemas.microsoft.com/office/2007/relationships/diagramDrawing" Target="../diagrams/drawing8.xml"/><Relationship Id="rId12"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8.xml"/><Relationship Id="rId11" Type="http://schemas.openxmlformats.org/officeDocument/2006/relationships/image" Target="../media/image29.svg"/><Relationship Id="rId5" Type="http://schemas.openxmlformats.org/officeDocument/2006/relationships/diagramQuickStyle" Target="../diagrams/quickStyle8.xml"/><Relationship Id="rId15" Type="http://schemas.openxmlformats.org/officeDocument/2006/relationships/image" Target="../media/image33.svg"/><Relationship Id="rId10" Type="http://schemas.openxmlformats.org/officeDocument/2006/relationships/image" Target="../media/image28.png"/><Relationship Id="rId4" Type="http://schemas.openxmlformats.org/officeDocument/2006/relationships/diagramLayout" Target="../diagrams/layout8.xml"/><Relationship Id="rId9" Type="http://schemas.openxmlformats.org/officeDocument/2006/relationships/image" Target="../media/image27.svg"/><Relationship Id="rId14" Type="http://schemas.openxmlformats.org/officeDocument/2006/relationships/image" Target="../media/image32.png"/></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5.jpg"/></Relationships>
</file>

<file path=ppt/slides/_rels/slide34.xml.rels><?xml version="1.0" encoding="UTF-8" standalone="yes"?>
<Relationships xmlns="http://schemas.openxmlformats.org/package/2006/relationships"><Relationship Id="rId8" Type="http://schemas.openxmlformats.org/officeDocument/2006/relationships/diagramData" Target="../diagrams/data10.xml"/><Relationship Id="rId13" Type="http://schemas.openxmlformats.org/officeDocument/2006/relationships/image" Target="../media/image36.jpg"/><Relationship Id="rId18" Type="http://schemas.openxmlformats.org/officeDocument/2006/relationships/image" Target="../media/image41.png"/><Relationship Id="rId3" Type="http://schemas.openxmlformats.org/officeDocument/2006/relationships/diagramData" Target="../diagrams/data9.xml"/><Relationship Id="rId21" Type="http://schemas.openxmlformats.org/officeDocument/2006/relationships/image" Target="../media/image44.png"/><Relationship Id="rId7" Type="http://schemas.microsoft.com/office/2007/relationships/diagramDrawing" Target="../diagrams/drawing9.xml"/><Relationship Id="rId12" Type="http://schemas.microsoft.com/office/2007/relationships/diagramDrawing" Target="../diagrams/drawing10.xml"/><Relationship Id="rId17" Type="http://schemas.openxmlformats.org/officeDocument/2006/relationships/image" Target="../media/image40.png"/><Relationship Id="rId2" Type="http://schemas.openxmlformats.org/officeDocument/2006/relationships/notesSlide" Target="../notesSlides/notesSlide23.xml"/><Relationship Id="rId16" Type="http://schemas.openxmlformats.org/officeDocument/2006/relationships/image" Target="../media/image39.png"/><Relationship Id="rId20" Type="http://schemas.openxmlformats.org/officeDocument/2006/relationships/image" Target="../media/image43.jpeg"/><Relationship Id="rId1" Type="http://schemas.openxmlformats.org/officeDocument/2006/relationships/slideLayout" Target="../slideLayouts/slideLayout2.xml"/><Relationship Id="rId6" Type="http://schemas.openxmlformats.org/officeDocument/2006/relationships/diagramColors" Target="../diagrams/colors9.xml"/><Relationship Id="rId11" Type="http://schemas.openxmlformats.org/officeDocument/2006/relationships/diagramColors" Target="../diagrams/colors10.xml"/><Relationship Id="rId5" Type="http://schemas.openxmlformats.org/officeDocument/2006/relationships/diagramQuickStyle" Target="../diagrams/quickStyle9.xml"/><Relationship Id="rId15" Type="http://schemas.openxmlformats.org/officeDocument/2006/relationships/image" Target="../media/image38.png"/><Relationship Id="rId10" Type="http://schemas.openxmlformats.org/officeDocument/2006/relationships/diagramQuickStyle" Target="../diagrams/quickStyle10.xml"/><Relationship Id="rId19" Type="http://schemas.openxmlformats.org/officeDocument/2006/relationships/image" Target="../media/image42.png"/><Relationship Id="rId4" Type="http://schemas.openxmlformats.org/officeDocument/2006/relationships/diagramLayout" Target="../diagrams/layout9.xml"/><Relationship Id="rId9" Type="http://schemas.openxmlformats.org/officeDocument/2006/relationships/diagramLayout" Target="../diagrams/layout10.xml"/><Relationship Id="rId14" Type="http://schemas.openxmlformats.org/officeDocument/2006/relationships/image" Target="../media/image37.png"/><Relationship Id="rId22" Type="http://schemas.openxmlformats.org/officeDocument/2006/relationships/image" Target="../media/image4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37.xml.rels><?xml version="1.0" encoding="UTF-8" standalone="yes"?>
<Relationships xmlns="http://schemas.openxmlformats.org/package/2006/relationships"><Relationship Id="rId8" Type="http://schemas.openxmlformats.org/officeDocument/2006/relationships/diagramData" Target="../diagrams/data13.xml"/><Relationship Id="rId3" Type="http://schemas.openxmlformats.org/officeDocument/2006/relationships/diagramData" Target="../diagrams/data12.xml"/><Relationship Id="rId7" Type="http://schemas.microsoft.com/office/2007/relationships/diagramDrawing" Target="../diagrams/drawing12.xml"/><Relationship Id="rId12" Type="http://schemas.microsoft.com/office/2007/relationships/diagramDrawing" Target="../diagrams/drawing13.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12.xml"/><Relationship Id="rId11" Type="http://schemas.openxmlformats.org/officeDocument/2006/relationships/diagramColors" Target="../diagrams/colors13.xml"/><Relationship Id="rId5" Type="http://schemas.openxmlformats.org/officeDocument/2006/relationships/diagramQuickStyle" Target="../diagrams/quickStyle12.xml"/><Relationship Id="rId10" Type="http://schemas.openxmlformats.org/officeDocument/2006/relationships/diagramQuickStyle" Target="../diagrams/quickStyle13.xml"/><Relationship Id="rId4" Type="http://schemas.openxmlformats.org/officeDocument/2006/relationships/diagramLayout" Target="../diagrams/layout12.xml"/><Relationship Id="rId9" Type="http://schemas.openxmlformats.org/officeDocument/2006/relationships/diagramLayout" Target="../diagrams/layout13.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61.svg"/><Relationship Id="rId4" Type="http://schemas.openxmlformats.org/officeDocument/2006/relationships/image" Target="../media/image60.png"/></Relationships>
</file>

<file path=ppt/slides/_rels/slide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0D900-277B-45BF-ACA7-B1707D065A1D}"/>
              </a:ext>
            </a:extLst>
          </p:cNvPr>
          <p:cNvSpPr>
            <a:spLocks noGrp="1"/>
          </p:cNvSpPr>
          <p:nvPr>
            <p:ph type="ctrTitle"/>
          </p:nvPr>
        </p:nvSpPr>
        <p:spPr>
          <a:xfrm>
            <a:off x="1524000" y="2245809"/>
            <a:ext cx="9144000" cy="1564716"/>
          </a:xfrm>
        </p:spPr>
        <p:txBody>
          <a:bodyPr>
            <a:normAutofit/>
          </a:bodyPr>
          <a:lstStyle/>
          <a:p>
            <a:pPr algn="l"/>
            <a:r>
              <a:rPr lang="en-IN" sz="4800"/>
              <a:t>Current trends in FinTech</a:t>
            </a:r>
          </a:p>
        </p:txBody>
      </p:sp>
      <p:sp>
        <p:nvSpPr>
          <p:cNvPr id="3" name="Subtitle 2">
            <a:extLst>
              <a:ext uri="{FF2B5EF4-FFF2-40B4-BE49-F238E27FC236}">
                <a16:creationId xmlns:a16="http://schemas.microsoft.com/office/drawing/2014/main" id="{770C699B-3ED0-470D-8580-E13A4A83AE89}"/>
              </a:ext>
            </a:extLst>
          </p:cNvPr>
          <p:cNvSpPr>
            <a:spLocks noGrp="1"/>
          </p:cNvSpPr>
          <p:nvPr>
            <p:ph type="subTitle" idx="1"/>
          </p:nvPr>
        </p:nvSpPr>
        <p:spPr>
          <a:xfrm>
            <a:off x="1524000" y="3947050"/>
            <a:ext cx="9144000" cy="572583"/>
          </a:xfrm>
        </p:spPr>
        <p:txBody>
          <a:bodyPr>
            <a:normAutofit/>
          </a:bodyPr>
          <a:lstStyle/>
          <a:p>
            <a:pPr algn="l"/>
            <a:r>
              <a:rPr lang="en-IN" sz="2000"/>
              <a:t>By Rik Choudhury</a:t>
            </a:r>
          </a:p>
        </p:txBody>
      </p:sp>
      <p:sp>
        <p:nvSpPr>
          <p:cNvPr id="15"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Freeform: Shape 11">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4"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816072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24F09-4785-4026-ADDE-13EF80BD511A}"/>
              </a:ext>
            </a:extLst>
          </p:cNvPr>
          <p:cNvSpPr>
            <a:spLocks noGrp="1"/>
          </p:cNvSpPr>
          <p:nvPr>
            <p:ph type="title"/>
          </p:nvPr>
        </p:nvSpPr>
        <p:spPr/>
        <p:txBody>
          <a:bodyPr/>
          <a:lstStyle/>
          <a:p>
            <a:pPr algn="ctr"/>
            <a:r>
              <a:rPr lang="en-IN"/>
              <a:t>Wealth Management</a:t>
            </a:r>
          </a:p>
        </p:txBody>
      </p:sp>
      <p:graphicFrame>
        <p:nvGraphicFramePr>
          <p:cNvPr id="4" name="Content Placeholder 3">
            <a:extLst>
              <a:ext uri="{FF2B5EF4-FFF2-40B4-BE49-F238E27FC236}">
                <a16:creationId xmlns:a16="http://schemas.microsoft.com/office/drawing/2014/main" id="{C15883D5-C307-40E2-918B-B4C240E358E0}"/>
              </a:ext>
            </a:extLst>
          </p:cNvPr>
          <p:cNvGraphicFramePr>
            <a:graphicFrameLocks noGrp="1"/>
          </p:cNvGraphicFramePr>
          <p:nvPr>
            <p:ph idx="1"/>
            <p:extLst>
              <p:ext uri="{D42A27DB-BD31-4B8C-83A1-F6EECF244321}">
                <p14:modId xmlns:p14="http://schemas.microsoft.com/office/powerpoint/2010/main" val="616104798"/>
              </p:ext>
            </p:extLst>
          </p:nvPr>
        </p:nvGraphicFramePr>
        <p:xfrm>
          <a:off x="6968358" y="1345324"/>
          <a:ext cx="4385441" cy="48316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EED46364-F26A-4C06-8EBB-7E7E6D4C853F}"/>
              </a:ext>
            </a:extLst>
          </p:cNvPr>
          <p:cNvSpPr txBox="1"/>
          <p:nvPr/>
        </p:nvSpPr>
        <p:spPr>
          <a:xfrm>
            <a:off x="701748" y="1892595"/>
            <a:ext cx="5394251" cy="3139321"/>
          </a:xfrm>
          <a:prstGeom prst="rect">
            <a:avLst/>
          </a:prstGeom>
          <a:noFill/>
        </p:spPr>
        <p:txBody>
          <a:bodyPr wrap="square" rtlCol="0">
            <a:spAutoFit/>
          </a:bodyPr>
          <a:lstStyle/>
          <a:p>
            <a:pPr marL="285750" indent="-285750">
              <a:buFont typeface="Arial" panose="020B0604020202020204" pitchFamily="34" charset="0"/>
              <a:buChar char="•"/>
            </a:pPr>
            <a:r>
              <a:rPr lang="en-US">
                <a:solidFill>
                  <a:srgbClr val="1A171B"/>
                </a:solidFill>
                <a:latin typeface="Raleway"/>
              </a:rPr>
              <a:t>FinTech can improve the client experience by tailoring solutions and services to their individual needs. </a:t>
            </a:r>
          </a:p>
          <a:p>
            <a:pPr marL="285750" indent="-285750">
              <a:buFont typeface="Arial" panose="020B0604020202020204" pitchFamily="34" charset="0"/>
              <a:buChar char="•"/>
            </a:pPr>
            <a:r>
              <a:rPr lang="en-US">
                <a:solidFill>
                  <a:srgbClr val="1A171B"/>
                </a:solidFill>
                <a:latin typeface="Raleway"/>
              </a:rPr>
              <a:t>Robo-advisory constitutes automated digital wealth management platforms rather than physical robots.</a:t>
            </a:r>
          </a:p>
          <a:p>
            <a:pPr marL="285750" indent="-285750">
              <a:buFont typeface="Arial" panose="020B0604020202020204" pitchFamily="34" charset="0"/>
              <a:buChar char="•"/>
            </a:pPr>
            <a:r>
              <a:rPr lang="en-US">
                <a:solidFill>
                  <a:srgbClr val="1A171B"/>
                </a:solidFill>
                <a:latin typeface="Raleway"/>
              </a:rPr>
              <a:t>Many points of contact across multiple devices that will have to be streamlined.</a:t>
            </a:r>
          </a:p>
          <a:p>
            <a:pPr marL="285750" indent="-285750">
              <a:buFont typeface="Arial" panose="020B0604020202020204" pitchFamily="34" charset="0"/>
              <a:buChar char="•"/>
            </a:pPr>
            <a:r>
              <a:rPr lang="en-US">
                <a:solidFill>
                  <a:srgbClr val="1A171B"/>
                </a:solidFill>
                <a:latin typeface="Raleway"/>
              </a:rPr>
              <a:t>The asset allocation process can be customized and executed online.</a:t>
            </a:r>
          </a:p>
          <a:p>
            <a:pPr marL="285750" indent="-285750">
              <a:buFont typeface="Arial" panose="020B0604020202020204" pitchFamily="34" charset="0"/>
              <a:buChar char="•"/>
            </a:pPr>
            <a:endParaRPr lang="en-IN"/>
          </a:p>
        </p:txBody>
      </p:sp>
    </p:spTree>
    <p:extLst>
      <p:ext uri="{BB962C8B-B14F-4D97-AF65-F5344CB8AC3E}">
        <p14:creationId xmlns:p14="http://schemas.microsoft.com/office/powerpoint/2010/main" val="4233299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2">
            <a:extLst>
              <a:ext uri="{FF2B5EF4-FFF2-40B4-BE49-F238E27FC236}">
                <a16:creationId xmlns:a16="http://schemas.microsoft.com/office/drawing/2014/main" id="{61B2A784-4501-42A8-86DF-DB27DE395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25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A330AB8-A767-46C8-ABEF-2477854EF6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5498" y="11446"/>
            <a:ext cx="4901184" cy="4021058"/>
          </a:xfrm>
          <a:prstGeom prst="rect">
            <a:avLst/>
          </a:prstGeom>
          <a:solidFill>
            <a:srgbClr val="575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screenshot of a cell phone&#10;&#10;Description automatically generated">
            <a:extLst>
              <a:ext uri="{FF2B5EF4-FFF2-40B4-BE49-F238E27FC236}">
                <a16:creationId xmlns:a16="http://schemas.microsoft.com/office/drawing/2014/main" id="{904B7E3F-7F54-4D14-8447-54D01803B3BD}"/>
              </a:ext>
            </a:extLst>
          </p:cNvPr>
          <p:cNvPicPr>
            <a:picLocks noChangeAspect="1"/>
          </p:cNvPicPr>
          <p:nvPr/>
        </p:nvPicPr>
        <p:blipFill rotWithShape="1">
          <a:blip r:embed="rId2">
            <a:extLst>
              <a:ext uri="{28A0092B-C50C-407E-A947-70E740481C1C}">
                <a14:useLocalDpi xmlns:a14="http://schemas.microsoft.com/office/drawing/2010/main" val="0"/>
              </a:ext>
            </a:extLst>
          </a:blip>
          <a:srcRect t="1287"/>
          <a:stretch/>
        </p:blipFill>
        <p:spPr>
          <a:xfrm>
            <a:off x="870090" y="11446"/>
            <a:ext cx="4572000" cy="3858768"/>
          </a:xfrm>
          <a:prstGeom prst="rect">
            <a:avLst/>
          </a:prstGeom>
        </p:spPr>
      </p:pic>
      <p:sp>
        <p:nvSpPr>
          <p:cNvPr id="37" name="Rectangle 36">
            <a:extLst>
              <a:ext uri="{FF2B5EF4-FFF2-40B4-BE49-F238E27FC236}">
                <a16:creationId xmlns:a16="http://schemas.microsoft.com/office/drawing/2014/main" id="{88E62604-C40E-4D56-9D66-FD94B0CA40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5498" y="4241249"/>
            <a:ext cx="4901184" cy="2616751"/>
          </a:xfrm>
          <a:prstGeom prst="rect">
            <a:avLst/>
          </a:prstGeom>
          <a:solidFill>
            <a:srgbClr val="575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Content Placeholder 4" descr="A screenshot of a cell phone&#10;&#10;Description automatically generated">
            <a:extLst>
              <a:ext uri="{FF2B5EF4-FFF2-40B4-BE49-F238E27FC236}">
                <a16:creationId xmlns:a16="http://schemas.microsoft.com/office/drawing/2014/main" id="{0CBF385D-E271-4D43-ADE1-A8C2C99C51ED}"/>
              </a:ext>
            </a:extLst>
          </p:cNvPr>
          <p:cNvPicPr>
            <a:picLocks noChangeAspect="1"/>
          </p:cNvPicPr>
          <p:nvPr/>
        </p:nvPicPr>
        <p:blipFill rotWithShape="1">
          <a:blip r:embed="rId3">
            <a:extLst>
              <a:ext uri="{28A0092B-C50C-407E-A947-70E740481C1C}">
                <a14:useLocalDpi xmlns:a14="http://schemas.microsoft.com/office/drawing/2010/main" val="0"/>
              </a:ext>
            </a:extLst>
          </a:blip>
          <a:srcRect t="35237" r="1" b="21482"/>
          <a:stretch/>
        </p:blipFill>
        <p:spPr>
          <a:xfrm>
            <a:off x="870090" y="4407408"/>
            <a:ext cx="4572000" cy="2450592"/>
          </a:xfrm>
          <a:prstGeom prst="rect">
            <a:avLst/>
          </a:prstGeom>
        </p:spPr>
      </p:pic>
      <p:sp>
        <p:nvSpPr>
          <p:cNvPr id="16" name="Content Placeholder 18">
            <a:extLst>
              <a:ext uri="{FF2B5EF4-FFF2-40B4-BE49-F238E27FC236}">
                <a16:creationId xmlns:a16="http://schemas.microsoft.com/office/drawing/2014/main" id="{EC5E21AB-735F-4E92-A584-6A2F12943F41}"/>
              </a:ext>
            </a:extLst>
          </p:cNvPr>
          <p:cNvSpPr>
            <a:spLocks noGrp="1"/>
          </p:cNvSpPr>
          <p:nvPr>
            <p:ph idx="1"/>
          </p:nvPr>
        </p:nvSpPr>
        <p:spPr>
          <a:xfrm>
            <a:off x="6476772" y="1686777"/>
            <a:ext cx="5063457" cy="4021058"/>
          </a:xfrm>
        </p:spPr>
        <p:txBody>
          <a:bodyPr>
            <a:normAutofit fontScale="92500"/>
          </a:bodyPr>
          <a:lstStyle/>
          <a:p>
            <a:r>
              <a:rPr lang="en-US" sz="2400"/>
              <a:t>Moneyfarm is an online investment platform, which makes investing more accessible and easy-to-use for people at a low-cost.</a:t>
            </a:r>
          </a:p>
          <a:p>
            <a:r>
              <a:rPr lang="en-US" sz="2400"/>
              <a:t>Moneyfarm tends to focus mainly on exchange-traded funds (ETFs) in order to retain low fees.</a:t>
            </a:r>
          </a:p>
          <a:p>
            <a:r>
              <a:rPr lang="en-US" sz="2400"/>
              <a:t>You’ll need a minimum of £500 to invest, with Moneyfarm recommending you have at least £1,500 in your account so you can have a good mix of investment assets.</a:t>
            </a:r>
          </a:p>
        </p:txBody>
      </p:sp>
    </p:spTree>
    <p:extLst>
      <p:ext uri="{BB962C8B-B14F-4D97-AF65-F5344CB8AC3E}">
        <p14:creationId xmlns:p14="http://schemas.microsoft.com/office/powerpoint/2010/main" val="1688663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F3228-70FE-4F81-A1C0-D48C6ED519C6}"/>
              </a:ext>
            </a:extLst>
          </p:cNvPr>
          <p:cNvSpPr>
            <a:spLocks noGrp="1"/>
          </p:cNvSpPr>
          <p:nvPr>
            <p:ph type="title"/>
          </p:nvPr>
        </p:nvSpPr>
        <p:spPr/>
        <p:txBody>
          <a:bodyPr/>
          <a:lstStyle/>
          <a:p>
            <a:pPr algn="ctr"/>
            <a:r>
              <a:rPr lang="en-IN"/>
              <a:t>Capital Markets</a:t>
            </a:r>
          </a:p>
        </p:txBody>
      </p:sp>
      <p:graphicFrame>
        <p:nvGraphicFramePr>
          <p:cNvPr id="4" name="Content Placeholder 3">
            <a:extLst>
              <a:ext uri="{FF2B5EF4-FFF2-40B4-BE49-F238E27FC236}">
                <a16:creationId xmlns:a16="http://schemas.microsoft.com/office/drawing/2014/main" id="{601B01B0-A3B3-4D34-B5A6-07003CDE5EE8}"/>
              </a:ext>
            </a:extLst>
          </p:cNvPr>
          <p:cNvGraphicFramePr>
            <a:graphicFrameLocks noGrp="1"/>
          </p:cNvGraphicFramePr>
          <p:nvPr>
            <p:ph idx="1"/>
            <p:extLst>
              <p:ext uri="{D42A27DB-BD31-4B8C-83A1-F6EECF244321}">
                <p14:modId xmlns:p14="http://schemas.microsoft.com/office/powerpoint/2010/main" val="441459142"/>
              </p:ext>
            </p:extLst>
          </p:nvPr>
        </p:nvGraphicFramePr>
        <p:xfrm>
          <a:off x="6400800" y="1324303"/>
          <a:ext cx="4953000" cy="48526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CA695605-C43A-4AC2-BB25-64E66FB31004}"/>
              </a:ext>
            </a:extLst>
          </p:cNvPr>
          <p:cNvSpPr txBox="1"/>
          <p:nvPr/>
        </p:nvSpPr>
        <p:spPr>
          <a:xfrm>
            <a:off x="838200" y="2179497"/>
            <a:ext cx="4446181" cy="2308324"/>
          </a:xfrm>
          <a:prstGeom prst="rect">
            <a:avLst/>
          </a:prstGeom>
          <a:noFill/>
        </p:spPr>
        <p:txBody>
          <a:bodyPr wrap="square" rtlCol="0">
            <a:spAutoFit/>
          </a:bodyPr>
          <a:lstStyle/>
          <a:p>
            <a:pPr marL="285750" indent="-285750">
              <a:buFont typeface="Arial" panose="020B0604020202020204" pitchFamily="34" charset="0"/>
              <a:buChar char="•"/>
            </a:pPr>
            <a:r>
              <a:rPr lang="en-US" sz="2400"/>
              <a:t>Access to connectivity</a:t>
            </a:r>
          </a:p>
          <a:p>
            <a:pPr marL="285750" indent="-285750">
              <a:buFont typeface="Arial" panose="020B0604020202020204" pitchFamily="34" charset="0"/>
              <a:buChar char="•"/>
            </a:pPr>
            <a:r>
              <a:rPr lang="en-US" sz="2400"/>
              <a:t>Alternative models</a:t>
            </a:r>
          </a:p>
          <a:p>
            <a:pPr marL="285750" indent="-285750">
              <a:buFont typeface="Arial" panose="020B0604020202020204" pitchFamily="34" charset="0"/>
              <a:buChar char="•"/>
            </a:pPr>
            <a:r>
              <a:rPr lang="en-US" sz="2400"/>
              <a:t>Changes in the ability of firms to access capital</a:t>
            </a:r>
          </a:p>
          <a:p>
            <a:pPr marL="285750" indent="-285750">
              <a:buFont typeface="Arial" panose="020B0604020202020204" pitchFamily="34" charset="0"/>
              <a:buChar char="•"/>
            </a:pPr>
            <a:r>
              <a:rPr lang="en-US" sz="2400"/>
              <a:t> Global regulatory model that has focused on risk mitigation</a:t>
            </a:r>
            <a:endParaRPr lang="en-IN" sz="2400"/>
          </a:p>
        </p:txBody>
      </p:sp>
    </p:spTree>
    <p:extLst>
      <p:ext uri="{BB962C8B-B14F-4D97-AF65-F5344CB8AC3E}">
        <p14:creationId xmlns:p14="http://schemas.microsoft.com/office/powerpoint/2010/main" val="2819329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1" name="Content Placeholder 20">
            <a:extLst>
              <a:ext uri="{FF2B5EF4-FFF2-40B4-BE49-F238E27FC236}">
                <a16:creationId xmlns:a16="http://schemas.microsoft.com/office/drawing/2014/main" id="{79A4A2FA-18E4-440A-8CF9-4EB8C3AD40C9}"/>
              </a:ext>
            </a:extLst>
          </p:cNvPr>
          <p:cNvSpPr>
            <a:spLocks noGrp="1"/>
          </p:cNvSpPr>
          <p:nvPr>
            <p:ph idx="1"/>
          </p:nvPr>
        </p:nvSpPr>
        <p:spPr>
          <a:xfrm>
            <a:off x="643468" y="2638044"/>
            <a:ext cx="3363974" cy="3415622"/>
          </a:xfrm>
        </p:spPr>
        <p:txBody>
          <a:bodyPr>
            <a:normAutofit/>
          </a:bodyPr>
          <a:lstStyle/>
          <a:p>
            <a:r>
              <a:rPr lang="en-US" sz="2000">
                <a:solidFill>
                  <a:schemeClr val="bg1"/>
                </a:solidFill>
              </a:rPr>
              <a:t>Generic risk platform providing market data management, basic portfolio management and a real time calculation engine. </a:t>
            </a:r>
          </a:p>
          <a:p>
            <a:r>
              <a:rPr lang="en-US" sz="2000">
                <a:solidFill>
                  <a:schemeClr val="bg1"/>
                </a:solidFill>
              </a:rPr>
              <a:t>Recently, the company has shifted to a SaaS model for providing services based on the Strata open source core.</a:t>
            </a:r>
          </a:p>
        </p:txBody>
      </p:sp>
      <p:pic>
        <p:nvPicPr>
          <p:cNvPr id="19" name="Content Placeholder 4" descr="A screenshot of a computer&#10;&#10;Description automatically generated">
            <a:extLst>
              <a:ext uri="{FF2B5EF4-FFF2-40B4-BE49-F238E27FC236}">
                <a16:creationId xmlns:a16="http://schemas.microsoft.com/office/drawing/2014/main" id="{281B8B34-0F8A-4D27-B6BE-770C48D2C9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7763" y="1004528"/>
            <a:ext cx="6250769" cy="4688076"/>
          </a:xfrm>
          <a:prstGeom prst="rect">
            <a:avLst/>
          </a:prstGeom>
        </p:spPr>
      </p:pic>
    </p:spTree>
    <p:extLst>
      <p:ext uri="{BB962C8B-B14F-4D97-AF65-F5344CB8AC3E}">
        <p14:creationId xmlns:p14="http://schemas.microsoft.com/office/powerpoint/2010/main" val="953004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53D5D-6D1C-41D7-9AC2-5A7C3B6561BD}"/>
              </a:ext>
            </a:extLst>
          </p:cNvPr>
          <p:cNvSpPr>
            <a:spLocks noGrp="1"/>
          </p:cNvSpPr>
          <p:nvPr>
            <p:ph type="title"/>
          </p:nvPr>
        </p:nvSpPr>
        <p:spPr/>
        <p:txBody>
          <a:bodyPr/>
          <a:lstStyle/>
          <a:p>
            <a:pPr algn="ctr"/>
            <a:r>
              <a:rPr lang="en-IN"/>
              <a:t>Insurance</a:t>
            </a:r>
          </a:p>
        </p:txBody>
      </p:sp>
      <p:graphicFrame>
        <p:nvGraphicFramePr>
          <p:cNvPr id="4" name="Content Placeholder 3">
            <a:extLst>
              <a:ext uri="{FF2B5EF4-FFF2-40B4-BE49-F238E27FC236}">
                <a16:creationId xmlns:a16="http://schemas.microsoft.com/office/drawing/2014/main" id="{DC8D287A-7A5A-4F3A-83F2-38F2111953A9}"/>
              </a:ext>
            </a:extLst>
          </p:cNvPr>
          <p:cNvGraphicFramePr>
            <a:graphicFrameLocks noGrp="1"/>
          </p:cNvGraphicFramePr>
          <p:nvPr>
            <p:ph idx="1"/>
            <p:extLst>
              <p:ext uri="{D42A27DB-BD31-4B8C-83A1-F6EECF244321}">
                <p14:modId xmlns:p14="http://schemas.microsoft.com/office/powerpoint/2010/main" val="2053829052"/>
              </p:ext>
            </p:extLst>
          </p:nvPr>
        </p:nvGraphicFramePr>
        <p:xfrm>
          <a:off x="6884276" y="1282262"/>
          <a:ext cx="4469524" cy="48947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A1BD59A6-1EF4-42F4-BE8F-EB8D87176D5F}"/>
              </a:ext>
            </a:extLst>
          </p:cNvPr>
          <p:cNvSpPr txBox="1"/>
          <p:nvPr/>
        </p:nvSpPr>
        <p:spPr>
          <a:xfrm>
            <a:off x="838200" y="2536394"/>
            <a:ext cx="5050465" cy="3416320"/>
          </a:xfrm>
          <a:prstGeom prst="rect">
            <a:avLst/>
          </a:prstGeom>
          <a:noFill/>
        </p:spPr>
        <p:txBody>
          <a:bodyPr wrap="square" rtlCol="0">
            <a:spAutoFit/>
          </a:bodyPr>
          <a:lstStyle/>
          <a:p>
            <a:pPr marL="285750" indent="-285750">
              <a:buFont typeface="Arial" panose="020B0604020202020204" pitchFamily="34" charset="0"/>
              <a:buChar char="•"/>
            </a:pPr>
            <a:r>
              <a:rPr lang="en-US" sz="2400"/>
              <a:t>Partnerships with product makers and distributors.</a:t>
            </a:r>
          </a:p>
          <a:p>
            <a:pPr marL="285750" indent="-285750">
              <a:buFont typeface="Arial" panose="020B0604020202020204" pitchFamily="34" charset="0"/>
              <a:buChar char="•"/>
            </a:pPr>
            <a:r>
              <a:rPr lang="en-US" sz="2400"/>
              <a:t>Technology advancements including AI innovations and algorithms will likely individualize risk selection and pricing.</a:t>
            </a:r>
          </a:p>
          <a:p>
            <a:pPr marL="285750" indent="-285750">
              <a:buFont typeface="Arial" panose="020B0604020202020204" pitchFamily="34" charset="0"/>
              <a:buChar char="•"/>
            </a:pPr>
            <a:r>
              <a:rPr lang="en-US" sz="2400"/>
              <a:t>Time-flexible, event-driven, modular and adjustable coverage.</a:t>
            </a:r>
          </a:p>
          <a:p>
            <a:pPr marL="285750" indent="-285750">
              <a:buFont typeface="Arial" panose="020B0604020202020204" pitchFamily="34" charset="0"/>
              <a:buChar char="•"/>
            </a:pPr>
            <a:r>
              <a:rPr lang="en-IN" sz="2400"/>
              <a:t>Flexible term products.</a:t>
            </a:r>
            <a:endParaRPr lang="en-IN"/>
          </a:p>
        </p:txBody>
      </p:sp>
    </p:spTree>
    <p:extLst>
      <p:ext uri="{BB962C8B-B14F-4D97-AF65-F5344CB8AC3E}">
        <p14:creationId xmlns:p14="http://schemas.microsoft.com/office/powerpoint/2010/main" val="68792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6FBAF530-072A-4B7A-A9B9-FB14E379F2A0}"/>
              </a:ext>
            </a:extLst>
          </p:cNvPr>
          <p:cNvSpPr>
            <a:spLocks noGrp="1"/>
          </p:cNvSpPr>
          <p:nvPr>
            <p:ph type="title"/>
          </p:nvPr>
        </p:nvSpPr>
        <p:spPr>
          <a:xfrm>
            <a:off x="8471424" y="1110882"/>
            <a:ext cx="3053039" cy="1293626"/>
          </a:xfrm>
        </p:spPr>
        <p:txBody>
          <a:bodyPr anchor="ctr">
            <a:normAutofit/>
          </a:bodyPr>
          <a:lstStyle/>
          <a:p>
            <a:pPr algn="ctr"/>
            <a:r>
              <a:rPr lang="en-IN" sz="5400" b="1"/>
              <a:t>ACKO</a:t>
            </a:r>
          </a:p>
        </p:txBody>
      </p:sp>
      <p:pic>
        <p:nvPicPr>
          <p:cNvPr id="20" name="Content Placeholder 4" descr="A screenshot of a cell phone&#10;&#10;Description automatically generated">
            <a:extLst>
              <a:ext uri="{FF2B5EF4-FFF2-40B4-BE49-F238E27FC236}">
                <a16:creationId xmlns:a16="http://schemas.microsoft.com/office/drawing/2014/main" id="{069CF2B8-C04A-4A31-90C1-0BFB9D25EF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141" y="1112292"/>
            <a:ext cx="6739513" cy="4633415"/>
          </a:xfrm>
          <a:prstGeom prst="rect">
            <a:avLst/>
          </a:prstGeom>
        </p:spPr>
      </p:pic>
      <p:sp>
        <p:nvSpPr>
          <p:cNvPr id="21" name="Content Placeholder 9">
            <a:extLst>
              <a:ext uri="{FF2B5EF4-FFF2-40B4-BE49-F238E27FC236}">
                <a16:creationId xmlns:a16="http://schemas.microsoft.com/office/drawing/2014/main" id="{5000107A-EC6C-4AB0-9268-C4DF66D0B465}"/>
              </a:ext>
            </a:extLst>
          </p:cNvPr>
          <p:cNvSpPr>
            <a:spLocks noGrp="1"/>
          </p:cNvSpPr>
          <p:nvPr>
            <p:ph idx="1"/>
          </p:nvPr>
        </p:nvSpPr>
        <p:spPr>
          <a:xfrm>
            <a:off x="8471423" y="2542939"/>
            <a:ext cx="3053039" cy="3674981"/>
          </a:xfrm>
        </p:spPr>
        <p:txBody>
          <a:bodyPr>
            <a:normAutofit/>
          </a:bodyPr>
          <a:lstStyle/>
          <a:p>
            <a:r>
              <a:rPr lang="en-US" sz="1800"/>
              <a:t>Private sector general insurance company in India.</a:t>
            </a:r>
          </a:p>
          <a:p>
            <a:r>
              <a:rPr lang="en-US" sz="1800" err="1"/>
              <a:t>Acko</a:t>
            </a:r>
            <a:r>
              <a:rPr lang="en-US" sz="1800"/>
              <a:t> follows an online-led model and hence all operations for the company are offered through the digital platform</a:t>
            </a:r>
          </a:p>
          <a:p>
            <a:r>
              <a:rPr lang="en-IN" sz="1800">
                <a:solidFill>
                  <a:srgbClr val="222222"/>
                </a:solidFill>
              </a:rPr>
              <a:t>Founded in November 2016</a:t>
            </a:r>
            <a:endParaRPr lang="en-US" sz="1800" b="1"/>
          </a:p>
        </p:txBody>
      </p:sp>
      <p:sp>
        <p:nvSpPr>
          <p:cNvPr id="13" name="Freeform: Shape 12">
            <a:extLst>
              <a:ext uri="{FF2B5EF4-FFF2-40B4-BE49-F238E27FC236}">
                <a16:creationId xmlns:a16="http://schemas.microsoft.com/office/drawing/2014/main" id="{43573EFB-E773-46FC-B866-B57ED2E390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569741"/>
          </a:xfrm>
          <a:custGeom>
            <a:avLst/>
            <a:gdLst>
              <a:gd name="connsiteX0" fmla="*/ 2296028 w 2296028"/>
              <a:gd name="connsiteY0" fmla="*/ 3569741 h 3569741"/>
              <a:gd name="connsiteX1" fmla="*/ 459 w 2296028"/>
              <a:gd name="connsiteY1" fmla="*/ 3569741 h 3569741"/>
              <a:gd name="connsiteX2" fmla="*/ 0 w 2296028"/>
              <a:gd name="connsiteY2" fmla="*/ 3248180 h 3569741"/>
              <a:gd name="connsiteX3" fmla="*/ 2011607 w 2296028"/>
              <a:gd name="connsiteY3" fmla="*/ 3249283 h 3569741"/>
              <a:gd name="connsiteX4" fmla="*/ 2011607 w 2296028"/>
              <a:gd name="connsiteY4" fmla="*/ 0 h 3569741"/>
              <a:gd name="connsiteX5" fmla="*/ 2296028 w 2296028"/>
              <a:gd name="connsiteY5" fmla="*/ 0 h 3569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96028" h="3569741">
                <a:moveTo>
                  <a:pt x="2296028" y="3569741"/>
                </a:moveTo>
                <a:lnTo>
                  <a:pt x="459" y="3569741"/>
                </a:lnTo>
                <a:cubicBezTo>
                  <a:pt x="-459" y="3458756"/>
                  <a:pt x="918" y="3359164"/>
                  <a:pt x="0" y="3248180"/>
                </a:cubicBezTo>
                <a:lnTo>
                  <a:pt x="2011607" y="3249283"/>
                </a:lnTo>
                <a:lnTo>
                  <a:pt x="2011607" y="0"/>
                </a:lnTo>
                <a:lnTo>
                  <a:pt x="2296028" y="0"/>
                </a:lnTo>
                <a:close/>
              </a:path>
            </a:pathLst>
          </a:custGeom>
          <a:solidFill>
            <a:srgbClr val="4C4C4C"/>
          </a:solidFill>
          <a:ln w="0">
            <a:noFill/>
            <a:prstDash val="solid"/>
            <a:round/>
            <a:headEnd/>
            <a:tailEnd/>
          </a:ln>
        </p:spPr>
      </p:sp>
    </p:spTree>
    <p:extLst>
      <p:ext uri="{BB962C8B-B14F-4D97-AF65-F5344CB8AC3E}">
        <p14:creationId xmlns:p14="http://schemas.microsoft.com/office/powerpoint/2010/main" val="4140524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6DD2A-D1BC-47EC-8E7E-9137B22085C7}"/>
              </a:ext>
            </a:extLst>
          </p:cNvPr>
          <p:cNvSpPr>
            <a:spLocks noGrp="1"/>
          </p:cNvSpPr>
          <p:nvPr>
            <p:ph type="title"/>
          </p:nvPr>
        </p:nvSpPr>
        <p:spPr/>
        <p:txBody>
          <a:bodyPr/>
          <a:lstStyle/>
          <a:p>
            <a:pPr algn="ctr"/>
            <a:r>
              <a:rPr lang="en-IN"/>
              <a:t>RegTech</a:t>
            </a:r>
          </a:p>
        </p:txBody>
      </p:sp>
      <p:graphicFrame>
        <p:nvGraphicFramePr>
          <p:cNvPr id="4" name="Content Placeholder 3">
            <a:extLst>
              <a:ext uri="{FF2B5EF4-FFF2-40B4-BE49-F238E27FC236}">
                <a16:creationId xmlns:a16="http://schemas.microsoft.com/office/drawing/2014/main" id="{E6DD2722-65EC-4EB5-BC91-CC8906586591}"/>
              </a:ext>
            </a:extLst>
          </p:cNvPr>
          <p:cNvGraphicFramePr>
            <a:graphicFrameLocks noGrp="1"/>
          </p:cNvGraphicFramePr>
          <p:nvPr>
            <p:ph idx="1"/>
            <p:extLst>
              <p:ext uri="{D42A27DB-BD31-4B8C-83A1-F6EECF244321}">
                <p14:modId xmlns:p14="http://schemas.microsoft.com/office/powerpoint/2010/main" val="1502565128"/>
              </p:ext>
            </p:extLst>
          </p:nvPr>
        </p:nvGraphicFramePr>
        <p:xfrm>
          <a:off x="6348248" y="1397876"/>
          <a:ext cx="5005552" cy="47790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16D69497-34BC-4FD6-A5F2-A757682F4A1B}"/>
              </a:ext>
            </a:extLst>
          </p:cNvPr>
          <p:cNvSpPr txBox="1"/>
          <p:nvPr/>
        </p:nvSpPr>
        <p:spPr>
          <a:xfrm>
            <a:off x="1190846" y="1487002"/>
            <a:ext cx="4508204" cy="4893647"/>
          </a:xfrm>
          <a:prstGeom prst="rect">
            <a:avLst/>
          </a:prstGeom>
          <a:noFill/>
        </p:spPr>
        <p:txBody>
          <a:bodyPr wrap="square" rtlCol="0">
            <a:spAutoFit/>
          </a:bodyPr>
          <a:lstStyle/>
          <a:p>
            <a:pPr marL="285750" indent="-285750">
              <a:buFont typeface="Arial" panose="020B0604020202020204" pitchFamily="34" charset="0"/>
              <a:buChar char="•"/>
            </a:pPr>
            <a:r>
              <a:rPr lang="en-US" sz="2400" dirty="0"/>
              <a:t>Regtech is the management of regulatory processes within the financial industry through technology. </a:t>
            </a:r>
          </a:p>
          <a:p>
            <a:pPr marL="285750" indent="-285750">
              <a:buFont typeface="Arial" panose="020B0604020202020204" pitchFamily="34" charset="0"/>
              <a:buChar char="•"/>
            </a:pPr>
            <a:r>
              <a:rPr lang="en-US" sz="2400" dirty="0"/>
              <a:t>Main functions of </a:t>
            </a:r>
            <a:r>
              <a:rPr lang="en-US" sz="2400" dirty="0" err="1"/>
              <a:t>regtech</a:t>
            </a:r>
            <a:r>
              <a:rPr lang="en-US" sz="2400" dirty="0"/>
              <a:t> include regulatory monitoring, reporting, and compliance.</a:t>
            </a:r>
          </a:p>
          <a:p>
            <a:pPr marL="285750" indent="-285750">
              <a:buFont typeface="Arial" panose="020B0604020202020204" pitchFamily="34" charset="0"/>
              <a:buChar char="•"/>
            </a:pPr>
            <a:r>
              <a:rPr lang="en-US" sz="2400" dirty="0" err="1"/>
              <a:t>RegTech</a:t>
            </a:r>
            <a:r>
              <a:rPr lang="en-US" sz="2400" dirty="0"/>
              <a:t> use cloud computing technology through software-as-a-service (SaaS) to help businesses comply with regulations efficiently and less expensively.</a:t>
            </a:r>
            <a:endParaRPr lang="en-IN" sz="2400" dirty="0"/>
          </a:p>
        </p:txBody>
      </p:sp>
    </p:spTree>
    <p:extLst>
      <p:ext uri="{BB962C8B-B14F-4D97-AF65-F5344CB8AC3E}">
        <p14:creationId xmlns:p14="http://schemas.microsoft.com/office/powerpoint/2010/main" val="21498115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E2F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close up of a device&#10;&#10;Description automatically generated">
            <a:extLst>
              <a:ext uri="{FF2B5EF4-FFF2-40B4-BE49-F238E27FC236}">
                <a16:creationId xmlns:a16="http://schemas.microsoft.com/office/drawing/2014/main" id="{2A31BA2C-25A3-4B61-AEAD-BDFA5AA8F53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13327" y="643467"/>
            <a:ext cx="10765346" cy="5571066"/>
          </a:xfrm>
          <a:prstGeom prst="rect">
            <a:avLst/>
          </a:prstGeom>
        </p:spPr>
      </p:pic>
    </p:spTree>
    <p:extLst>
      <p:ext uri="{BB962C8B-B14F-4D97-AF65-F5344CB8AC3E}">
        <p14:creationId xmlns:p14="http://schemas.microsoft.com/office/powerpoint/2010/main" val="24405600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F2161-6E5B-408F-AAAF-42A12A1DBE80}"/>
              </a:ext>
            </a:extLst>
          </p:cNvPr>
          <p:cNvSpPr>
            <a:spLocks noGrp="1"/>
          </p:cNvSpPr>
          <p:nvPr>
            <p:ph type="title"/>
          </p:nvPr>
        </p:nvSpPr>
        <p:spPr/>
        <p:txBody>
          <a:bodyPr/>
          <a:lstStyle/>
          <a:p>
            <a:pPr algn="ctr"/>
            <a:r>
              <a:rPr lang="en-IN"/>
              <a:t>Payments/Billing</a:t>
            </a:r>
          </a:p>
        </p:txBody>
      </p:sp>
      <p:graphicFrame>
        <p:nvGraphicFramePr>
          <p:cNvPr id="4" name="Content Placeholder 3">
            <a:extLst>
              <a:ext uri="{FF2B5EF4-FFF2-40B4-BE49-F238E27FC236}">
                <a16:creationId xmlns:a16="http://schemas.microsoft.com/office/drawing/2014/main" id="{33C3B3D3-00ED-4B2F-85D9-06368DEDCD47}"/>
              </a:ext>
            </a:extLst>
          </p:cNvPr>
          <p:cNvGraphicFramePr>
            <a:graphicFrameLocks noGrp="1"/>
          </p:cNvGraphicFramePr>
          <p:nvPr>
            <p:ph idx="1"/>
            <p:extLst>
              <p:ext uri="{D42A27DB-BD31-4B8C-83A1-F6EECF244321}">
                <p14:modId xmlns:p14="http://schemas.microsoft.com/office/powerpoint/2010/main" val="1154276874"/>
              </p:ext>
            </p:extLst>
          </p:nvPr>
        </p:nvGraphicFramePr>
        <p:xfrm>
          <a:off x="6253654" y="1418897"/>
          <a:ext cx="5100145" cy="47580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E2B15186-AE4B-4216-B56E-C6B773C54DD6}"/>
              </a:ext>
            </a:extLst>
          </p:cNvPr>
          <p:cNvSpPr txBox="1"/>
          <p:nvPr/>
        </p:nvSpPr>
        <p:spPr>
          <a:xfrm>
            <a:off x="1137684" y="1690688"/>
            <a:ext cx="3923414" cy="5262979"/>
          </a:xfrm>
          <a:prstGeom prst="rect">
            <a:avLst/>
          </a:prstGeom>
          <a:noFill/>
        </p:spPr>
        <p:txBody>
          <a:bodyPr wrap="square" rtlCol="0">
            <a:spAutoFit/>
          </a:bodyPr>
          <a:lstStyle/>
          <a:p>
            <a:pPr marL="285750" indent="-285750">
              <a:buFont typeface="Arial" panose="020B0604020202020204" pitchFamily="34" charset="0"/>
              <a:buChar char="•"/>
            </a:pPr>
            <a:r>
              <a:rPr lang="en-IN" sz="2400"/>
              <a:t>Mobile payments </a:t>
            </a:r>
            <a:r>
              <a:rPr lang="en-US" sz="2400"/>
              <a:t>rely on near field communication (NFC), tokenization, fingerprint readers and a mix of other technologies to provide a seamless option for users.</a:t>
            </a:r>
          </a:p>
          <a:p>
            <a:pPr marL="285750" indent="-285750">
              <a:buFont typeface="Arial" panose="020B0604020202020204" pitchFamily="34" charset="0"/>
              <a:buChar char="•"/>
            </a:pPr>
            <a:r>
              <a:rPr lang="en-US" sz="2400"/>
              <a:t>Leverage the wealth of data that retailers have about purchase history to craft a unique offer for each customer.</a:t>
            </a:r>
          </a:p>
          <a:p>
            <a:pPr marL="285750" indent="-285750">
              <a:buFont typeface="Arial" panose="020B0604020202020204" pitchFamily="34" charset="0"/>
              <a:buChar char="•"/>
            </a:pPr>
            <a:r>
              <a:rPr lang="en-IN" sz="2400"/>
              <a:t>Make transactions easier &amp; quicker for users</a:t>
            </a:r>
          </a:p>
        </p:txBody>
      </p:sp>
    </p:spTree>
    <p:extLst>
      <p:ext uri="{BB962C8B-B14F-4D97-AF65-F5344CB8AC3E}">
        <p14:creationId xmlns:p14="http://schemas.microsoft.com/office/powerpoint/2010/main" val="4237191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2" name="Content Placeholder 4" descr="A close up of a map&#10;&#10;Description automatically generated">
            <a:extLst>
              <a:ext uri="{FF2B5EF4-FFF2-40B4-BE49-F238E27FC236}">
                <a16:creationId xmlns:a16="http://schemas.microsoft.com/office/drawing/2014/main" id="{0B7F8D9C-2EDB-4FCA-B828-492BD53720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141" y="1255507"/>
            <a:ext cx="6739513" cy="4346985"/>
          </a:xfrm>
          <a:prstGeom prst="rect">
            <a:avLst/>
          </a:prstGeom>
        </p:spPr>
      </p:pic>
      <p:sp>
        <p:nvSpPr>
          <p:cNvPr id="23" name="Content Placeholder 16">
            <a:extLst>
              <a:ext uri="{FF2B5EF4-FFF2-40B4-BE49-F238E27FC236}">
                <a16:creationId xmlns:a16="http://schemas.microsoft.com/office/drawing/2014/main" id="{67DAB035-95FC-4AE3-84B4-6BAAF35054E5}"/>
              </a:ext>
            </a:extLst>
          </p:cNvPr>
          <p:cNvSpPr>
            <a:spLocks noGrp="1"/>
          </p:cNvSpPr>
          <p:nvPr>
            <p:ph idx="1"/>
          </p:nvPr>
        </p:nvSpPr>
        <p:spPr>
          <a:xfrm>
            <a:off x="8471423" y="2542939"/>
            <a:ext cx="3053039" cy="3674981"/>
          </a:xfrm>
        </p:spPr>
        <p:txBody>
          <a:bodyPr>
            <a:normAutofit/>
          </a:bodyPr>
          <a:lstStyle/>
          <a:p>
            <a:r>
              <a:rPr lang="en-US" sz="1800"/>
              <a:t>STRIPE software allows individuals and businesses to make and receive payments over the Internet.</a:t>
            </a:r>
          </a:p>
          <a:p>
            <a:r>
              <a:rPr lang="en-US" sz="1800"/>
              <a:t>Stripe provides the technical, fraud prevention, and banking infrastructure required to operate online payment systems. </a:t>
            </a:r>
          </a:p>
        </p:txBody>
      </p:sp>
      <p:sp>
        <p:nvSpPr>
          <p:cNvPr id="24" name="Freeform: Shape 19">
            <a:extLst>
              <a:ext uri="{FF2B5EF4-FFF2-40B4-BE49-F238E27FC236}">
                <a16:creationId xmlns:a16="http://schemas.microsoft.com/office/drawing/2014/main" id="{43573EFB-E773-46FC-B866-B57ED2E390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569741"/>
          </a:xfrm>
          <a:custGeom>
            <a:avLst/>
            <a:gdLst>
              <a:gd name="connsiteX0" fmla="*/ 2296028 w 2296028"/>
              <a:gd name="connsiteY0" fmla="*/ 3569741 h 3569741"/>
              <a:gd name="connsiteX1" fmla="*/ 459 w 2296028"/>
              <a:gd name="connsiteY1" fmla="*/ 3569741 h 3569741"/>
              <a:gd name="connsiteX2" fmla="*/ 0 w 2296028"/>
              <a:gd name="connsiteY2" fmla="*/ 3248180 h 3569741"/>
              <a:gd name="connsiteX3" fmla="*/ 2011607 w 2296028"/>
              <a:gd name="connsiteY3" fmla="*/ 3249283 h 3569741"/>
              <a:gd name="connsiteX4" fmla="*/ 2011607 w 2296028"/>
              <a:gd name="connsiteY4" fmla="*/ 0 h 3569741"/>
              <a:gd name="connsiteX5" fmla="*/ 2296028 w 2296028"/>
              <a:gd name="connsiteY5" fmla="*/ 0 h 3569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96028" h="3569741">
                <a:moveTo>
                  <a:pt x="2296028" y="3569741"/>
                </a:moveTo>
                <a:lnTo>
                  <a:pt x="459" y="3569741"/>
                </a:lnTo>
                <a:cubicBezTo>
                  <a:pt x="-459" y="3458756"/>
                  <a:pt x="918" y="3359164"/>
                  <a:pt x="0" y="3248180"/>
                </a:cubicBezTo>
                <a:lnTo>
                  <a:pt x="2011607" y="3249283"/>
                </a:lnTo>
                <a:lnTo>
                  <a:pt x="2011607" y="0"/>
                </a:lnTo>
                <a:lnTo>
                  <a:pt x="2296028" y="0"/>
                </a:lnTo>
                <a:close/>
              </a:path>
            </a:pathLst>
          </a:custGeom>
          <a:solidFill>
            <a:srgbClr val="4C4C4C"/>
          </a:solidFill>
          <a:ln w="0">
            <a:noFill/>
            <a:prstDash val="solid"/>
            <a:round/>
            <a:headEnd/>
            <a:tailEnd/>
          </a:ln>
        </p:spPr>
      </p:sp>
      <p:sp>
        <p:nvSpPr>
          <p:cNvPr id="2" name="TextBox 1">
            <a:extLst>
              <a:ext uri="{FF2B5EF4-FFF2-40B4-BE49-F238E27FC236}">
                <a16:creationId xmlns:a16="http://schemas.microsoft.com/office/drawing/2014/main" id="{95F50180-939C-4CC3-92E2-6FF1AA3228A9}"/>
              </a:ext>
            </a:extLst>
          </p:cNvPr>
          <p:cNvSpPr txBox="1"/>
          <p:nvPr/>
        </p:nvSpPr>
        <p:spPr>
          <a:xfrm>
            <a:off x="8612372" y="1255507"/>
            <a:ext cx="2912090" cy="769441"/>
          </a:xfrm>
          <a:prstGeom prst="rect">
            <a:avLst/>
          </a:prstGeom>
          <a:noFill/>
        </p:spPr>
        <p:txBody>
          <a:bodyPr wrap="square" rtlCol="0">
            <a:spAutoFit/>
          </a:bodyPr>
          <a:lstStyle/>
          <a:p>
            <a:pPr algn="ctr"/>
            <a:r>
              <a:rPr lang="en-IN" sz="4400"/>
              <a:t>STRIPE</a:t>
            </a:r>
          </a:p>
        </p:txBody>
      </p:sp>
    </p:spTree>
    <p:extLst>
      <p:ext uri="{BB962C8B-B14F-4D97-AF65-F5344CB8AC3E}">
        <p14:creationId xmlns:p14="http://schemas.microsoft.com/office/powerpoint/2010/main" val="1372046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6F4AE2-8BF5-41EC-8C92-A7B81AF8D251}"/>
              </a:ext>
            </a:extLst>
          </p:cNvPr>
          <p:cNvSpPr>
            <a:spLocks noGrp="1"/>
          </p:cNvSpPr>
          <p:nvPr>
            <p:ph type="title"/>
          </p:nvPr>
        </p:nvSpPr>
        <p:spPr>
          <a:xfrm>
            <a:off x="838200" y="963877"/>
            <a:ext cx="3494362" cy="4930246"/>
          </a:xfrm>
        </p:spPr>
        <p:txBody>
          <a:bodyPr>
            <a:normAutofit/>
          </a:bodyPr>
          <a:lstStyle/>
          <a:p>
            <a:pPr algn="r"/>
            <a:r>
              <a:rPr lang="en-IN">
                <a:solidFill>
                  <a:schemeClr val="accent1"/>
                </a:solidFill>
              </a:rPr>
              <a:t>Financial Technology</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287C4F2-BBFA-45A3-A8D1-38887CD2FA21}"/>
              </a:ext>
            </a:extLst>
          </p:cNvPr>
          <p:cNvSpPr>
            <a:spLocks noGrp="1"/>
          </p:cNvSpPr>
          <p:nvPr>
            <p:ph idx="1"/>
          </p:nvPr>
        </p:nvSpPr>
        <p:spPr>
          <a:xfrm>
            <a:off x="4976031" y="963877"/>
            <a:ext cx="6377769" cy="4930246"/>
          </a:xfrm>
        </p:spPr>
        <p:txBody>
          <a:bodyPr anchor="ctr">
            <a:normAutofit/>
          </a:bodyPr>
          <a:lstStyle/>
          <a:p>
            <a:r>
              <a:rPr lang="en-US" sz="2400" dirty="0">
                <a:latin typeface="Montserrat"/>
              </a:rPr>
              <a:t>Financial Technology describes a business that aims at providing financial services by making use of software and modern technology.</a:t>
            </a:r>
          </a:p>
          <a:p>
            <a:r>
              <a:rPr lang="en-US" sz="2400" dirty="0"/>
              <a:t>FinTech are disrupting traditional financial services, including mobile payments, money transfers, loans, fundraising, and asset management.</a:t>
            </a:r>
          </a:p>
          <a:p>
            <a:endParaRPr lang="en-IN" sz="2400" dirty="0"/>
          </a:p>
        </p:txBody>
      </p:sp>
    </p:spTree>
    <p:extLst>
      <p:ext uri="{BB962C8B-B14F-4D97-AF65-F5344CB8AC3E}">
        <p14:creationId xmlns:p14="http://schemas.microsoft.com/office/powerpoint/2010/main" val="436651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A7CB27F-499F-46F4-B7A7-039A6A2CC488}"/>
              </a:ext>
            </a:extLst>
          </p:cNvPr>
          <p:cNvSpPr>
            <a:spLocks noGrp="1"/>
          </p:cNvSpPr>
          <p:nvPr>
            <p:ph type="title"/>
          </p:nvPr>
        </p:nvSpPr>
        <p:spPr>
          <a:xfrm>
            <a:off x="863029" y="1012004"/>
            <a:ext cx="3416158" cy="4795408"/>
          </a:xfrm>
        </p:spPr>
        <p:txBody>
          <a:bodyPr>
            <a:normAutofit/>
          </a:bodyPr>
          <a:lstStyle/>
          <a:p>
            <a:r>
              <a:rPr lang="en-IN">
                <a:solidFill>
                  <a:srgbClr val="FFFFFF"/>
                </a:solidFill>
              </a:rPr>
              <a:t>Open Banking</a:t>
            </a:r>
          </a:p>
        </p:txBody>
      </p:sp>
      <p:graphicFrame>
        <p:nvGraphicFramePr>
          <p:cNvPr id="5" name="Content Placeholder 2">
            <a:extLst>
              <a:ext uri="{FF2B5EF4-FFF2-40B4-BE49-F238E27FC236}">
                <a16:creationId xmlns:a16="http://schemas.microsoft.com/office/drawing/2014/main" id="{BBC27710-D135-4589-9AE0-F13C8DCD6E65}"/>
              </a:ext>
            </a:extLst>
          </p:cNvPr>
          <p:cNvGraphicFramePr>
            <a:graphicFrameLocks noGrp="1"/>
          </p:cNvGraphicFramePr>
          <p:nvPr>
            <p:ph idx="1"/>
            <p:extLst>
              <p:ext uri="{D42A27DB-BD31-4B8C-83A1-F6EECF244321}">
                <p14:modId xmlns:p14="http://schemas.microsoft.com/office/powerpoint/2010/main" val="1594621822"/>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10365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95128663-AD72-4199-8E78-65B9E801AA5E}"/>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graphicEl>
                                              <a:dgm id="{4A8061CB-A615-4C11-875C-B421059AB972}"/>
                                            </p:graphic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graphicEl>
                                              <a:dgm id="{15054F8E-E776-46EF-96B5-BF26AEEB1F60}"/>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graphicEl>
                                              <a:dgm id="{BABA64BF-DDFD-4829-A386-86CC58DD6DEE}"/>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graphicEl>
                                              <a:dgm id="{32817BAC-36F2-4DA1-A794-D36C5A8CCF46}"/>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graphicEl>
                                              <a:dgm id="{32ED6686-92B2-4BAD-AE09-F6A2082360AD}"/>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graphicEl>
                                              <a:dgm id="{BFF2608A-BA27-4F5C-9202-9AF75A69F16F}"/>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graphicEl>
                                              <a:dgm id="{5331F91E-931E-4BFD-8010-6ECDA9D1D33A}"/>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graphicEl>
                                              <a:dgm id="{67525F6E-ADC5-4F88-A9D0-68207C93676D}"/>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graphicEl>
                                              <a:dgm id="{22A6185B-6655-4B22-A14D-1C4C88A3DB5C}"/>
                                            </p:graphic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graphicEl>
                                              <a:dgm id="{8F133F45-DF4B-4058-912F-0CFCBC2E6E61}"/>
                                            </p:graphic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graphicEl>
                                              <a:dgm id="{597C0666-A2C4-4AC3-978C-ABA4A930E5F3}"/>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1EB98DB-8A49-42A7-AFEA-C0880DA4E30A}"/>
              </a:ext>
            </a:extLst>
          </p:cNvPr>
          <p:cNvSpPr>
            <a:spLocks noGrp="1"/>
          </p:cNvSpPr>
          <p:nvPr>
            <p:ph type="title"/>
          </p:nvPr>
        </p:nvSpPr>
        <p:spPr>
          <a:xfrm>
            <a:off x="6094105" y="802955"/>
            <a:ext cx="4977976" cy="1454051"/>
          </a:xfrm>
        </p:spPr>
        <p:txBody>
          <a:bodyPr>
            <a:normAutofit/>
          </a:bodyPr>
          <a:lstStyle/>
          <a:p>
            <a:r>
              <a:rPr lang="en-IN" b="1">
                <a:solidFill>
                  <a:srgbClr val="000000"/>
                </a:solidFill>
              </a:rPr>
              <a:t>Fintech vs. Techfin</a:t>
            </a:r>
            <a:endParaRPr lang="en-IN">
              <a:solidFill>
                <a:srgbClr val="000000"/>
              </a:solidFill>
            </a:endParaRPr>
          </a:p>
        </p:txBody>
      </p:sp>
      <p:sp>
        <p:nvSpPr>
          <p:cNvPr id="14"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CRMCustomerInsightsApp">
            <a:extLst>
              <a:ext uri="{FF2B5EF4-FFF2-40B4-BE49-F238E27FC236}">
                <a16:creationId xmlns:a16="http://schemas.microsoft.com/office/drawing/2014/main" id="{7C5F4293-C5C6-4B3A-BEC3-737DC0D0F36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0254" y="1629089"/>
            <a:ext cx="3620021" cy="3620021"/>
          </a:xfrm>
          <a:prstGeom prst="rect">
            <a:avLst/>
          </a:prstGeom>
        </p:spPr>
      </p:pic>
      <p:sp>
        <p:nvSpPr>
          <p:cNvPr id="3" name="Content Placeholder 2">
            <a:extLst>
              <a:ext uri="{FF2B5EF4-FFF2-40B4-BE49-F238E27FC236}">
                <a16:creationId xmlns:a16="http://schemas.microsoft.com/office/drawing/2014/main" id="{5E810EF7-205D-4CC1-976C-5A09A3F2FEEA}"/>
              </a:ext>
            </a:extLst>
          </p:cNvPr>
          <p:cNvSpPr>
            <a:spLocks noGrp="1"/>
          </p:cNvSpPr>
          <p:nvPr>
            <p:ph idx="1"/>
          </p:nvPr>
        </p:nvSpPr>
        <p:spPr>
          <a:xfrm>
            <a:off x="6090574" y="2421682"/>
            <a:ext cx="4977578" cy="3639289"/>
          </a:xfrm>
        </p:spPr>
        <p:txBody>
          <a:bodyPr anchor="ctr">
            <a:normAutofit/>
          </a:bodyPr>
          <a:lstStyle/>
          <a:p>
            <a:r>
              <a:rPr lang="en-US" sz="2000">
                <a:solidFill>
                  <a:srgbClr val="000000"/>
                </a:solidFill>
                <a:latin typeface="tabular-numbers"/>
              </a:rPr>
              <a:t>Fintech usually refers to an organization where financial services are delivered through a better experience using digital technologies to reduce costs, increase revenue and remove friction.</a:t>
            </a:r>
          </a:p>
          <a:p>
            <a:r>
              <a:rPr lang="en-US" sz="2000">
                <a:solidFill>
                  <a:srgbClr val="000000"/>
                </a:solidFill>
              </a:rPr>
              <a:t> Techfin usually refers to a technology firm that finds a better way to deliver financial products as part of a broader offering of services. </a:t>
            </a:r>
            <a:endParaRPr lang="en-US" sz="2000">
              <a:solidFill>
                <a:srgbClr val="000000"/>
              </a:solidFill>
              <a:latin typeface="tabular-numbers"/>
            </a:endParaRPr>
          </a:p>
          <a:p>
            <a:r>
              <a:rPr lang="en-IN" sz="2000">
                <a:solidFill>
                  <a:srgbClr val="000000"/>
                </a:solidFill>
              </a:rPr>
              <a:t>BigTech companies will offer full banking services in the next 5 yrs.</a:t>
            </a:r>
          </a:p>
          <a:p>
            <a:endParaRPr lang="en-IN" sz="2000">
              <a:solidFill>
                <a:srgbClr val="000000"/>
              </a:solidFill>
            </a:endParaRPr>
          </a:p>
        </p:txBody>
      </p:sp>
    </p:spTree>
    <p:extLst>
      <p:ext uri="{BB962C8B-B14F-4D97-AF65-F5344CB8AC3E}">
        <p14:creationId xmlns:p14="http://schemas.microsoft.com/office/powerpoint/2010/main" val="973389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DC4CE53-C5C5-457A-9B7D-271D9D52FDC0}"/>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IN" sz="2600">
                <a:solidFill>
                  <a:srgbClr val="FFFFFF"/>
                </a:solidFill>
              </a:rPr>
              <a:t>Competition</a:t>
            </a:r>
          </a:p>
        </p:txBody>
      </p:sp>
      <p:pic>
        <p:nvPicPr>
          <p:cNvPr id="5" name="Picture 4" descr="A close up of a card&#10;&#10;Description automatically generated">
            <a:extLst>
              <a:ext uri="{FF2B5EF4-FFF2-40B4-BE49-F238E27FC236}">
                <a16:creationId xmlns:a16="http://schemas.microsoft.com/office/drawing/2014/main" id="{39AAD2AE-71A3-4275-A7AF-547FCCBAC2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8600" y="1313299"/>
            <a:ext cx="5645928" cy="3091146"/>
          </a:xfrm>
          <a:prstGeom prst="rect">
            <a:avLst/>
          </a:prstGeom>
        </p:spPr>
      </p:pic>
      <p:sp>
        <p:nvSpPr>
          <p:cNvPr id="3" name="Content Placeholder 2">
            <a:extLst>
              <a:ext uri="{FF2B5EF4-FFF2-40B4-BE49-F238E27FC236}">
                <a16:creationId xmlns:a16="http://schemas.microsoft.com/office/drawing/2014/main" id="{103181B0-80DE-4934-B6AC-7A2CF407B06A}"/>
              </a:ext>
            </a:extLst>
          </p:cNvPr>
          <p:cNvSpPr>
            <a:spLocks noGrp="1"/>
          </p:cNvSpPr>
          <p:nvPr>
            <p:ph idx="1"/>
          </p:nvPr>
        </p:nvSpPr>
        <p:spPr>
          <a:xfrm>
            <a:off x="4038600" y="4884873"/>
            <a:ext cx="7188199" cy="1292090"/>
          </a:xfrm>
        </p:spPr>
        <p:txBody>
          <a:bodyPr>
            <a:noAutofit/>
          </a:bodyPr>
          <a:lstStyle/>
          <a:p>
            <a:r>
              <a:rPr lang="en-IN" sz="1600"/>
              <a:t>Google Apple Facebook Amazon plus Asian giants Baidu, Alibaba, Tencent are main competitors to </a:t>
            </a:r>
            <a:r>
              <a:rPr lang="en-IN" sz="1600" err="1"/>
              <a:t>fintechs</a:t>
            </a:r>
            <a:endParaRPr lang="en-IN" sz="1600"/>
          </a:p>
          <a:p>
            <a:r>
              <a:rPr lang="en-IN" sz="1600"/>
              <a:t>Amazon extended US$3bn in capital to business in US, UK &amp; Japan.</a:t>
            </a:r>
          </a:p>
          <a:p>
            <a:r>
              <a:rPr lang="en-IN" sz="1600"/>
              <a:t>Alibaba issues small business loans of about 63.4bn in 2017.</a:t>
            </a:r>
          </a:p>
          <a:p>
            <a:r>
              <a:rPr lang="en-IN" sz="1600"/>
              <a:t>Apple’s credit card: Apple </a:t>
            </a:r>
            <a:r>
              <a:rPr lang="en-US" sz="1600"/>
              <a:t>partner with Goldman Sachs and Mastercard </a:t>
            </a:r>
            <a:endParaRPr lang="en-IN" sz="1600"/>
          </a:p>
        </p:txBody>
      </p:sp>
    </p:spTree>
    <p:extLst>
      <p:ext uri="{BB962C8B-B14F-4D97-AF65-F5344CB8AC3E}">
        <p14:creationId xmlns:p14="http://schemas.microsoft.com/office/powerpoint/2010/main" val="1450663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373F71E-F025-4AD9-9387-15FB55A02A8F}"/>
              </a:ext>
            </a:extLst>
          </p:cNvPr>
          <p:cNvSpPr>
            <a:spLocks noGrp="1"/>
          </p:cNvSpPr>
          <p:nvPr>
            <p:ph type="title"/>
          </p:nvPr>
        </p:nvSpPr>
        <p:spPr>
          <a:xfrm>
            <a:off x="6094105" y="802955"/>
            <a:ext cx="4977976" cy="1454051"/>
          </a:xfrm>
        </p:spPr>
        <p:txBody>
          <a:bodyPr>
            <a:normAutofit/>
          </a:bodyPr>
          <a:lstStyle/>
          <a:p>
            <a:r>
              <a:rPr lang="en-IN">
                <a:solidFill>
                  <a:srgbClr val="000000"/>
                </a:solidFill>
              </a:rPr>
              <a:t>Advantages of Techfin</a:t>
            </a:r>
          </a:p>
        </p:txBody>
      </p:sp>
      <p:sp>
        <p:nvSpPr>
          <p:cNvPr id="14"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Head with Gears">
            <a:extLst>
              <a:ext uri="{FF2B5EF4-FFF2-40B4-BE49-F238E27FC236}">
                <a16:creationId xmlns:a16="http://schemas.microsoft.com/office/drawing/2014/main" id="{2D8FE42B-87F3-4948-8BA2-ED48C5CFA4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0254" y="1629089"/>
            <a:ext cx="3620021" cy="3620021"/>
          </a:xfrm>
          <a:prstGeom prst="rect">
            <a:avLst/>
          </a:prstGeom>
        </p:spPr>
      </p:pic>
      <p:sp>
        <p:nvSpPr>
          <p:cNvPr id="3" name="Content Placeholder 2">
            <a:extLst>
              <a:ext uri="{FF2B5EF4-FFF2-40B4-BE49-F238E27FC236}">
                <a16:creationId xmlns:a16="http://schemas.microsoft.com/office/drawing/2014/main" id="{F5DD56E9-692B-4C25-B4B4-B3BC3C733A43}"/>
              </a:ext>
            </a:extLst>
          </p:cNvPr>
          <p:cNvSpPr>
            <a:spLocks noGrp="1"/>
          </p:cNvSpPr>
          <p:nvPr>
            <p:ph idx="1"/>
          </p:nvPr>
        </p:nvSpPr>
        <p:spPr>
          <a:xfrm>
            <a:off x="6090574" y="2421682"/>
            <a:ext cx="4977578" cy="3639289"/>
          </a:xfrm>
        </p:spPr>
        <p:txBody>
          <a:bodyPr anchor="ctr">
            <a:normAutofit/>
          </a:bodyPr>
          <a:lstStyle/>
          <a:p>
            <a:r>
              <a:rPr lang="en-IN" sz="1700">
                <a:solidFill>
                  <a:srgbClr val="000000"/>
                </a:solidFill>
              </a:rPr>
              <a:t>Large &amp; ever expanding customer base.</a:t>
            </a:r>
          </a:p>
          <a:p>
            <a:r>
              <a:rPr lang="en-IN" sz="1700">
                <a:solidFill>
                  <a:srgbClr val="000000"/>
                </a:solidFill>
              </a:rPr>
              <a:t>Low acquisition costs</a:t>
            </a:r>
          </a:p>
          <a:p>
            <a:r>
              <a:rPr lang="en-IN" sz="1700">
                <a:solidFill>
                  <a:srgbClr val="000000"/>
                </a:solidFill>
              </a:rPr>
              <a:t>Big data insights supporting pricing &amp; risk management</a:t>
            </a:r>
          </a:p>
          <a:p>
            <a:r>
              <a:rPr lang="en-IN" sz="1700">
                <a:solidFill>
                  <a:srgbClr val="000000"/>
                </a:solidFill>
              </a:rPr>
              <a:t>Internet banking licences.</a:t>
            </a:r>
          </a:p>
          <a:p>
            <a:r>
              <a:rPr lang="en-IN" sz="1700">
                <a:solidFill>
                  <a:srgbClr val="000000"/>
                </a:solidFill>
              </a:rPr>
              <a:t>Out of this world customer experience.</a:t>
            </a:r>
          </a:p>
          <a:p>
            <a:r>
              <a:rPr lang="en-IN" sz="1700">
                <a:solidFill>
                  <a:srgbClr val="000000"/>
                </a:solidFill>
              </a:rPr>
              <a:t>Customers have emotional connection with tech brands.</a:t>
            </a:r>
          </a:p>
          <a:p>
            <a:r>
              <a:rPr lang="en-IN" sz="1700">
                <a:solidFill>
                  <a:srgbClr val="000000"/>
                </a:solidFill>
              </a:rPr>
              <a:t>Doesn’t see expanding into financial services as the final goal rather a tool to further increase customer loyalty.</a:t>
            </a:r>
          </a:p>
          <a:p>
            <a:endParaRPr lang="en-IN" sz="1700">
              <a:solidFill>
                <a:srgbClr val="000000"/>
              </a:solidFill>
            </a:endParaRPr>
          </a:p>
        </p:txBody>
      </p:sp>
    </p:spTree>
    <p:extLst>
      <p:ext uri="{BB962C8B-B14F-4D97-AF65-F5344CB8AC3E}">
        <p14:creationId xmlns:p14="http://schemas.microsoft.com/office/powerpoint/2010/main" val="4269315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B0368D-3900-4070-8A00-E446E764A0A2}"/>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kern="1200">
                <a:solidFill>
                  <a:srgbClr val="FFFFFF"/>
                </a:solidFill>
                <a:latin typeface="+mj-lt"/>
                <a:ea typeface="+mj-ea"/>
                <a:cs typeface="+mj-cs"/>
              </a:rPr>
              <a:t>Collaborations</a:t>
            </a:r>
          </a:p>
        </p:txBody>
      </p:sp>
      <p:sp>
        <p:nvSpPr>
          <p:cNvPr id="3" name="Content Placeholder 2">
            <a:extLst>
              <a:ext uri="{FF2B5EF4-FFF2-40B4-BE49-F238E27FC236}">
                <a16:creationId xmlns:a16="http://schemas.microsoft.com/office/drawing/2014/main" id="{E5FCF988-1D92-4137-A952-D656794BEBCD}"/>
              </a:ext>
            </a:extLst>
          </p:cNvPr>
          <p:cNvSpPr>
            <a:spLocks noGrp="1"/>
          </p:cNvSpPr>
          <p:nvPr>
            <p:ph idx="1"/>
          </p:nvPr>
        </p:nvSpPr>
        <p:spPr>
          <a:xfrm>
            <a:off x="674237" y="4170501"/>
            <a:ext cx="3657600" cy="1525597"/>
          </a:xfrm>
        </p:spPr>
        <p:txBody>
          <a:bodyPr vert="horz" lIns="91440" tIns="45720" rIns="91440" bIns="45720" rtlCol="0">
            <a:normAutofit/>
          </a:bodyPr>
          <a:lstStyle/>
          <a:p>
            <a:pPr marL="0" indent="0" algn="ctr">
              <a:buNone/>
            </a:pPr>
            <a:r>
              <a:rPr lang="en-US" sz="2000" kern="1200">
                <a:solidFill>
                  <a:srgbClr val="FFFFFF"/>
                </a:solidFill>
                <a:latin typeface="+mn-lt"/>
                <a:ea typeface="+mn-ea"/>
                <a:cs typeface="+mn-cs"/>
              </a:rPr>
              <a:t>Alibaba &amp; Kabbage </a:t>
            </a:r>
          </a:p>
        </p:txBody>
      </p:sp>
      <p:cxnSp>
        <p:nvCxnSpPr>
          <p:cNvPr id="12" name="Straight Connector 11">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Picture 4" descr="A screenshot of a cell phone&#10;&#10;Description automatically generated">
            <a:extLst>
              <a:ext uri="{FF2B5EF4-FFF2-40B4-BE49-F238E27FC236}">
                <a16:creationId xmlns:a16="http://schemas.microsoft.com/office/drawing/2014/main" id="{E769B472-73E0-47AA-BCA1-4A22362833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3822" y="321177"/>
            <a:ext cx="6553545" cy="6179552"/>
          </a:xfrm>
          <a:prstGeom prst="rect">
            <a:avLst/>
          </a:prstGeom>
        </p:spPr>
      </p:pic>
    </p:spTree>
    <p:extLst>
      <p:ext uri="{BB962C8B-B14F-4D97-AF65-F5344CB8AC3E}">
        <p14:creationId xmlns:p14="http://schemas.microsoft.com/office/powerpoint/2010/main" val="18673057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close up of a sign&#10;&#10;Description automatically generated">
            <a:extLst>
              <a:ext uri="{FF2B5EF4-FFF2-40B4-BE49-F238E27FC236}">
                <a16:creationId xmlns:a16="http://schemas.microsoft.com/office/drawing/2014/main" id="{6A5F6E87-C400-44C4-95B8-8F77E42DB58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29336" y="1123527"/>
            <a:ext cx="7000538" cy="4604800"/>
          </a:xfrm>
          <a:prstGeom prst="rect">
            <a:avLst/>
          </a:prstGeom>
        </p:spPr>
      </p:pic>
      <p:cxnSp>
        <p:nvCxnSpPr>
          <p:cNvPr id="10" name="Straight Connector 9">
            <a:extLst>
              <a:ext uri="{FF2B5EF4-FFF2-40B4-BE49-F238E27FC236}">
                <a16:creationId xmlns:a16="http://schemas.microsoft.com/office/drawing/2014/main" id="{E12350F3-DB83-413A-980B-1CEB924986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453265" y="1570814"/>
            <a:ext cx="0" cy="3710227"/>
          </a:xfrm>
          <a:prstGeom prst="line">
            <a:avLst/>
          </a:prstGeom>
          <a:ln w="19050">
            <a:solidFill>
              <a:srgbClr val="FDAA2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74DE226E-2377-4147-9F7A-E64921B9E721}"/>
              </a:ext>
            </a:extLst>
          </p:cNvPr>
          <p:cNvSpPr txBox="1"/>
          <p:nvPr/>
        </p:nvSpPr>
        <p:spPr>
          <a:xfrm>
            <a:off x="8952612" y="2136338"/>
            <a:ext cx="2892053" cy="2308324"/>
          </a:xfrm>
          <a:prstGeom prst="rect">
            <a:avLst/>
          </a:prstGeom>
          <a:noFill/>
        </p:spPr>
        <p:txBody>
          <a:bodyPr wrap="square" rtlCol="0">
            <a:spAutoFit/>
          </a:bodyPr>
          <a:lstStyle/>
          <a:p>
            <a:r>
              <a:rPr lang="en-US"/>
              <a:t> JP Morgan Chase has joined forces with Amazon to issue credit cards with cash back to Amazon Prime members, gaining access to the sizeable market of some 100 million Amazon Prime customers worldwide.</a:t>
            </a:r>
          </a:p>
        </p:txBody>
      </p:sp>
    </p:spTree>
    <p:extLst>
      <p:ext uri="{BB962C8B-B14F-4D97-AF65-F5344CB8AC3E}">
        <p14:creationId xmlns:p14="http://schemas.microsoft.com/office/powerpoint/2010/main" val="5988819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Down Arrow 7">
            <a:extLst>
              <a:ext uri="{FF2B5EF4-FFF2-40B4-BE49-F238E27FC236}">
                <a16:creationId xmlns:a16="http://schemas.microsoft.com/office/drawing/2014/main" id="{B547373F-AF2E-4907-B442-9F902B387F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4763"/>
            <a:ext cx="3333749" cy="3338514"/>
          </a:xfrm>
          <a:prstGeom prst="downArrow">
            <a:avLst>
              <a:gd name="adj1" fmla="val 100000"/>
              <a:gd name="adj2" fmla="val 26890"/>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A93B11-38AF-4A7C-9FC0-65622198952E}"/>
              </a:ext>
            </a:extLst>
          </p:cNvPr>
          <p:cNvSpPr>
            <a:spLocks noGrp="1"/>
          </p:cNvSpPr>
          <p:nvPr>
            <p:ph type="title"/>
          </p:nvPr>
        </p:nvSpPr>
        <p:spPr>
          <a:xfrm>
            <a:off x="1028700" y="190501"/>
            <a:ext cx="2886075" cy="2486024"/>
          </a:xfrm>
          <a:noFill/>
        </p:spPr>
        <p:txBody>
          <a:bodyPr vert="horz" lIns="91440" tIns="45720" rIns="91440" bIns="45720" rtlCol="0" anchor="ctr">
            <a:normAutofit/>
          </a:bodyPr>
          <a:lstStyle/>
          <a:p>
            <a:pPr algn="ctr"/>
            <a:r>
              <a:rPr lang="en-US" sz="3600">
                <a:solidFill>
                  <a:schemeClr val="bg1"/>
                </a:solidFill>
              </a:rPr>
              <a:t>Fintech in Germany</a:t>
            </a:r>
          </a:p>
        </p:txBody>
      </p:sp>
    </p:spTree>
    <p:extLst>
      <p:ext uri="{BB962C8B-B14F-4D97-AF65-F5344CB8AC3E}">
        <p14:creationId xmlns:p14="http://schemas.microsoft.com/office/powerpoint/2010/main" val="1373037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Freeform: Shape 42">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45" name="Group 44">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46"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47"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48"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49"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50"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51"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CD27AFA0-9BE9-46F5-9911-56A6424F61CF}"/>
              </a:ext>
            </a:extLst>
          </p:cNvPr>
          <p:cNvSpPr>
            <a:spLocks noGrp="1"/>
          </p:cNvSpPr>
          <p:nvPr>
            <p:ph type="title"/>
          </p:nvPr>
        </p:nvSpPr>
        <p:spPr>
          <a:xfrm>
            <a:off x="535020" y="685800"/>
            <a:ext cx="2780271" cy="5105400"/>
          </a:xfrm>
        </p:spPr>
        <p:txBody>
          <a:bodyPr>
            <a:normAutofit/>
          </a:bodyPr>
          <a:lstStyle/>
          <a:p>
            <a:r>
              <a:rPr lang="en-IN" sz="4000">
                <a:solidFill>
                  <a:srgbClr val="FFFFFF"/>
                </a:solidFill>
              </a:rPr>
              <a:t>Investments</a:t>
            </a:r>
          </a:p>
        </p:txBody>
      </p:sp>
      <p:graphicFrame>
        <p:nvGraphicFramePr>
          <p:cNvPr id="26" name="Content Placeholder 25">
            <a:extLst>
              <a:ext uri="{FF2B5EF4-FFF2-40B4-BE49-F238E27FC236}">
                <a16:creationId xmlns:a16="http://schemas.microsoft.com/office/drawing/2014/main" id="{67410251-542D-49D9-AD59-08B3814CC11B}"/>
              </a:ext>
            </a:extLst>
          </p:cNvPr>
          <p:cNvGraphicFramePr>
            <a:graphicFrameLocks noGrp="1"/>
          </p:cNvGraphicFramePr>
          <p:nvPr>
            <p:ph idx="1"/>
            <p:extLst>
              <p:ext uri="{D42A27DB-BD31-4B8C-83A1-F6EECF244321}">
                <p14:modId xmlns:p14="http://schemas.microsoft.com/office/powerpoint/2010/main" val="751170595"/>
              </p:ext>
            </p:extLst>
          </p:nvPr>
        </p:nvGraphicFramePr>
        <p:xfrm>
          <a:off x="5010150" y="685800"/>
          <a:ext cx="6492875" cy="5105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281546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graphicEl>
                                              <a:chart seriesIdx="1" categoryIdx="-4" bldStep="series"/>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6" grpId="0">
        <p:bldSub>
          <a:bldChart bld="series"/>
        </p:bldSub>
      </p:bldGraphic>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26ED6BA-32E2-4A67-8F1B-BA5F7543C145}"/>
              </a:ext>
            </a:extLst>
          </p:cNvPr>
          <p:cNvSpPr txBox="1"/>
          <p:nvPr/>
        </p:nvSpPr>
        <p:spPr>
          <a:xfrm>
            <a:off x="8471423" y="2542939"/>
            <a:ext cx="3053039" cy="3674981"/>
          </a:xfrm>
          <a:prstGeom prst="rect">
            <a:avLst/>
          </a:prstGeom>
        </p:spPr>
        <p:txBody>
          <a:bodyPr vert="horz" lIns="91440" tIns="45720" rIns="91440" bIns="45720" rtlCol="0">
            <a:normAutofit/>
          </a:bodyPr>
          <a:lstStyle/>
          <a:p>
            <a:pPr marL="342900" indent="-285750">
              <a:lnSpc>
                <a:spcPct val="90000"/>
              </a:lnSpc>
              <a:spcAft>
                <a:spcPts val="600"/>
              </a:spcAft>
              <a:buFont typeface="Arial" panose="020B0604020202020204" pitchFamily="34" charset="0"/>
              <a:buChar char="•"/>
            </a:pPr>
            <a:r>
              <a:rPr lang="en-US"/>
              <a:t>12 new FinTechs in 2018</a:t>
            </a:r>
          </a:p>
          <a:p>
            <a:pPr marL="285750" indent="-228600">
              <a:lnSpc>
                <a:spcPct val="90000"/>
              </a:lnSpc>
              <a:spcAft>
                <a:spcPts val="600"/>
              </a:spcAft>
              <a:buFont typeface="Arial" panose="020B0604020202020204" pitchFamily="34" charset="0"/>
              <a:buChar char="•"/>
            </a:pPr>
            <a:r>
              <a:rPr lang="en-US"/>
              <a:t>Focus shifting to Mature &amp; scalable business models.</a:t>
            </a:r>
          </a:p>
          <a:p>
            <a:pPr marL="285750" indent="-228600">
              <a:lnSpc>
                <a:spcPct val="90000"/>
              </a:lnSpc>
              <a:spcAft>
                <a:spcPts val="600"/>
              </a:spcAft>
              <a:buFont typeface="Arial" panose="020B0604020202020204" pitchFamily="34" charset="0"/>
              <a:buChar char="•"/>
            </a:pPr>
            <a:r>
              <a:rPr lang="en-US"/>
              <a:t>Push back from incumbent institutions launching their own digital offering.</a:t>
            </a:r>
          </a:p>
          <a:p>
            <a:pPr marL="285750" indent="-228600">
              <a:lnSpc>
                <a:spcPct val="90000"/>
              </a:lnSpc>
              <a:spcAft>
                <a:spcPts val="600"/>
              </a:spcAft>
              <a:buFont typeface="Arial" panose="020B0604020202020204" pitchFamily="34" charset="0"/>
              <a:buChar char="•"/>
            </a:pPr>
            <a:r>
              <a:rPr lang="en-US"/>
              <a:t>Lack of funding &amp; competition from foreign FinTechs.</a:t>
            </a:r>
          </a:p>
          <a:p>
            <a:pPr marL="285750" indent="-228600">
              <a:lnSpc>
                <a:spcPct val="90000"/>
              </a:lnSpc>
              <a:spcAft>
                <a:spcPts val="600"/>
              </a:spcAft>
              <a:buFont typeface="Arial" panose="020B0604020202020204" pitchFamily="34" charset="0"/>
              <a:buChar char="•"/>
            </a:pPr>
            <a:endParaRPr lang="en-US"/>
          </a:p>
          <a:p>
            <a:pPr marL="285750" indent="-228600">
              <a:lnSpc>
                <a:spcPct val="90000"/>
              </a:lnSpc>
              <a:spcAft>
                <a:spcPts val="600"/>
              </a:spcAft>
              <a:buFont typeface="Arial" panose="020B0604020202020204" pitchFamily="34" charset="0"/>
              <a:buChar char="•"/>
            </a:pPr>
            <a:endParaRPr lang="en-US"/>
          </a:p>
        </p:txBody>
      </p:sp>
      <p:sp>
        <p:nvSpPr>
          <p:cNvPr id="14" name="Freeform: Shape 13">
            <a:extLst>
              <a:ext uri="{FF2B5EF4-FFF2-40B4-BE49-F238E27FC236}">
                <a16:creationId xmlns:a16="http://schemas.microsoft.com/office/drawing/2014/main" id="{43573EFB-E773-46FC-B866-B57ED2E390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569741"/>
          </a:xfrm>
          <a:custGeom>
            <a:avLst/>
            <a:gdLst>
              <a:gd name="connsiteX0" fmla="*/ 2296028 w 2296028"/>
              <a:gd name="connsiteY0" fmla="*/ 3569741 h 3569741"/>
              <a:gd name="connsiteX1" fmla="*/ 459 w 2296028"/>
              <a:gd name="connsiteY1" fmla="*/ 3569741 h 3569741"/>
              <a:gd name="connsiteX2" fmla="*/ 0 w 2296028"/>
              <a:gd name="connsiteY2" fmla="*/ 3248180 h 3569741"/>
              <a:gd name="connsiteX3" fmla="*/ 2011607 w 2296028"/>
              <a:gd name="connsiteY3" fmla="*/ 3249283 h 3569741"/>
              <a:gd name="connsiteX4" fmla="*/ 2011607 w 2296028"/>
              <a:gd name="connsiteY4" fmla="*/ 0 h 3569741"/>
              <a:gd name="connsiteX5" fmla="*/ 2296028 w 2296028"/>
              <a:gd name="connsiteY5" fmla="*/ 0 h 3569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96028" h="3569741">
                <a:moveTo>
                  <a:pt x="2296028" y="3569741"/>
                </a:moveTo>
                <a:lnTo>
                  <a:pt x="459" y="3569741"/>
                </a:lnTo>
                <a:cubicBezTo>
                  <a:pt x="-459" y="3458756"/>
                  <a:pt x="918" y="3359164"/>
                  <a:pt x="0" y="3248180"/>
                </a:cubicBezTo>
                <a:lnTo>
                  <a:pt x="2011607" y="3249283"/>
                </a:lnTo>
                <a:lnTo>
                  <a:pt x="2011607" y="0"/>
                </a:lnTo>
                <a:lnTo>
                  <a:pt x="2296028" y="0"/>
                </a:lnTo>
                <a:close/>
              </a:path>
            </a:pathLst>
          </a:custGeom>
          <a:solidFill>
            <a:srgbClr val="4C4C4C"/>
          </a:solidFill>
          <a:ln w="0">
            <a:noFill/>
            <a:prstDash val="solid"/>
            <a:round/>
            <a:headEnd/>
            <a:tailEnd/>
          </a:ln>
        </p:spPr>
      </p:sp>
      <p:graphicFrame>
        <p:nvGraphicFramePr>
          <p:cNvPr id="4" name="Content Placeholder 3">
            <a:extLst>
              <a:ext uri="{FF2B5EF4-FFF2-40B4-BE49-F238E27FC236}">
                <a16:creationId xmlns:a16="http://schemas.microsoft.com/office/drawing/2014/main" id="{6FF8BDFF-4EA3-46F9-9B08-1A3922C546A2}"/>
              </a:ext>
            </a:extLst>
          </p:cNvPr>
          <p:cNvGraphicFramePr>
            <a:graphicFrameLocks noGrp="1"/>
          </p:cNvGraphicFramePr>
          <p:nvPr>
            <p:ph idx="1"/>
            <p:extLst>
              <p:ext uri="{D42A27DB-BD31-4B8C-83A1-F6EECF244321}">
                <p14:modId xmlns:p14="http://schemas.microsoft.com/office/powerpoint/2010/main" val="1426562069"/>
              </p:ext>
            </p:extLst>
          </p:nvPr>
        </p:nvGraphicFramePr>
        <p:xfrm>
          <a:off x="795141" y="991673"/>
          <a:ext cx="6739513" cy="487465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98768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2"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4"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5"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DA63FDEC-1C6B-419E-A603-B24D91BCC22F}"/>
              </a:ext>
            </a:extLst>
          </p:cNvPr>
          <p:cNvSpPr>
            <a:spLocks noGrp="1"/>
          </p:cNvSpPr>
          <p:nvPr>
            <p:ph type="title"/>
          </p:nvPr>
        </p:nvSpPr>
        <p:spPr>
          <a:xfrm>
            <a:off x="535020" y="685800"/>
            <a:ext cx="2780271" cy="5105400"/>
          </a:xfrm>
        </p:spPr>
        <p:txBody>
          <a:bodyPr>
            <a:normAutofit/>
          </a:bodyPr>
          <a:lstStyle/>
          <a:p>
            <a:r>
              <a:rPr lang="en-IN" sz="4000">
                <a:solidFill>
                  <a:srgbClr val="FFFFFF"/>
                </a:solidFill>
              </a:rPr>
              <a:t>FinTech Foundations</a:t>
            </a:r>
          </a:p>
        </p:txBody>
      </p:sp>
      <p:graphicFrame>
        <p:nvGraphicFramePr>
          <p:cNvPr id="4" name="Content Placeholder 3">
            <a:extLst>
              <a:ext uri="{FF2B5EF4-FFF2-40B4-BE49-F238E27FC236}">
                <a16:creationId xmlns:a16="http://schemas.microsoft.com/office/drawing/2014/main" id="{A5E1C8DC-6293-4477-B907-49D332AF7E28}"/>
              </a:ext>
            </a:extLst>
          </p:cNvPr>
          <p:cNvGraphicFramePr>
            <a:graphicFrameLocks noGrp="1"/>
          </p:cNvGraphicFramePr>
          <p:nvPr>
            <p:ph idx="1"/>
          </p:nvPr>
        </p:nvGraphicFramePr>
        <p:xfrm>
          <a:off x="5073488" y="685800"/>
          <a:ext cx="6366200" cy="5105405"/>
        </p:xfrm>
        <a:graphic>
          <a:graphicData uri="http://schemas.openxmlformats.org/drawingml/2006/table">
            <a:tbl>
              <a:tblPr firstRow="1" bandRow="1"/>
              <a:tblGrid>
                <a:gridCol w="1719158">
                  <a:extLst>
                    <a:ext uri="{9D8B030D-6E8A-4147-A177-3AD203B41FA5}">
                      <a16:colId xmlns:a16="http://schemas.microsoft.com/office/drawing/2014/main" val="1567192941"/>
                    </a:ext>
                  </a:extLst>
                </a:gridCol>
                <a:gridCol w="688712">
                  <a:extLst>
                    <a:ext uri="{9D8B030D-6E8A-4147-A177-3AD203B41FA5}">
                      <a16:colId xmlns:a16="http://schemas.microsoft.com/office/drawing/2014/main" val="1462100534"/>
                    </a:ext>
                  </a:extLst>
                </a:gridCol>
                <a:gridCol w="688712">
                  <a:extLst>
                    <a:ext uri="{9D8B030D-6E8A-4147-A177-3AD203B41FA5}">
                      <a16:colId xmlns:a16="http://schemas.microsoft.com/office/drawing/2014/main" val="1358803339"/>
                    </a:ext>
                  </a:extLst>
                </a:gridCol>
                <a:gridCol w="688712">
                  <a:extLst>
                    <a:ext uri="{9D8B030D-6E8A-4147-A177-3AD203B41FA5}">
                      <a16:colId xmlns:a16="http://schemas.microsoft.com/office/drawing/2014/main" val="187196687"/>
                    </a:ext>
                  </a:extLst>
                </a:gridCol>
                <a:gridCol w="860302">
                  <a:extLst>
                    <a:ext uri="{9D8B030D-6E8A-4147-A177-3AD203B41FA5}">
                      <a16:colId xmlns:a16="http://schemas.microsoft.com/office/drawing/2014/main" val="109827214"/>
                    </a:ext>
                  </a:extLst>
                </a:gridCol>
                <a:gridCol w="860302">
                  <a:extLst>
                    <a:ext uri="{9D8B030D-6E8A-4147-A177-3AD203B41FA5}">
                      <a16:colId xmlns:a16="http://schemas.microsoft.com/office/drawing/2014/main" val="2893252280"/>
                    </a:ext>
                  </a:extLst>
                </a:gridCol>
                <a:gridCol w="860302">
                  <a:extLst>
                    <a:ext uri="{9D8B030D-6E8A-4147-A177-3AD203B41FA5}">
                      <a16:colId xmlns:a16="http://schemas.microsoft.com/office/drawing/2014/main" val="1196917644"/>
                    </a:ext>
                  </a:extLst>
                </a:gridCol>
              </a:tblGrid>
              <a:tr h="504275">
                <a:tc gridSpan="4">
                  <a:txBody>
                    <a:bodyPr/>
                    <a:lstStyle/>
                    <a:p>
                      <a:pPr algn="l" fontAlgn="b"/>
                      <a:r>
                        <a:rPr lang="en-US" sz="1500" b="1" i="0" u="none" strike="noStrike">
                          <a:solidFill>
                            <a:srgbClr val="000000"/>
                          </a:solidFill>
                          <a:effectLst/>
                          <a:latin typeface="Calibri" panose="020F0502020204030204" pitchFamily="34" charset="0"/>
                        </a:rPr>
                        <a:t>FinTech foundations by segment &amp; B2B/B2C focus</a:t>
                      </a:r>
                    </a:p>
                  </a:txBody>
                  <a:tcPr marL="8467" marR="8467" marT="8467" marB="0" anchor="b">
                    <a:lnL>
                      <a:noFill/>
                    </a:lnL>
                    <a:lnR>
                      <a:noFill/>
                    </a:lnR>
                    <a:lnT>
                      <a:noFill/>
                    </a:lnT>
                    <a:lnB>
                      <a:noFill/>
                    </a:lnB>
                    <a:solidFill>
                      <a:srgbClr val="ED7D31"/>
                    </a:solidFill>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fontAlgn="b"/>
                      <a:r>
                        <a:rPr lang="en-IN" sz="1500" b="1" i="0" u="none" strike="noStrike">
                          <a:solidFill>
                            <a:srgbClr val="000000"/>
                          </a:solidFill>
                          <a:effectLst/>
                          <a:latin typeface="Calibri" panose="020F0502020204030204" pitchFamily="34" charset="0"/>
                        </a:rPr>
                        <a:t> </a:t>
                      </a:r>
                    </a:p>
                  </a:txBody>
                  <a:tcPr marL="8467" marR="8467" marT="8467" marB="0" anchor="b">
                    <a:lnL>
                      <a:noFill/>
                    </a:lnL>
                    <a:lnR>
                      <a:noFill/>
                    </a:lnR>
                    <a:lnT>
                      <a:noFill/>
                    </a:lnT>
                    <a:lnB>
                      <a:noFill/>
                    </a:lnB>
                    <a:solidFill>
                      <a:srgbClr val="ED7D31"/>
                    </a:solidFill>
                  </a:tcPr>
                </a:tc>
                <a:tc>
                  <a:txBody>
                    <a:bodyPr/>
                    <a:lstStyle/>
                    <a:p>
                      <a:pPr algn="l" fontAlgn="b"/>
                      <a:r>
                        <a:rPr lang="en-IN" sz="1500" b="1" i="0" u="none" strike="noStrike">
                          <a:solidFill>
                            <a:srgbClr val="000000"/>
                          </a:solidFill>
                          <a:effectLst/>
                          <a:latin typeface="Calibri" panose="020F0502020204030204" pitchFamily="34" charset="0"/>
                        </a:rPr>
                        <a:t> </a:t>
                      </a:r>
                    </a:p>
                  </a:txBody>
                  <a:tcPr marL="8467" marR="8467" marT="8467" marB="0" anchor="b">
                    <a:lnL>
                      <a:noFill/>
                    </a:lnL>
                    <a:lnR>
                      <a:noFill/>
                    </a:lnR>
                    <a:lnT>
                      <a:noFill/>
                    </a:lnT>
                    <a:lnB>
                      <a:noFill/>
                    </a:lnB>
                    <a:solidFill>
                      <a:srgbClr val="ED7D31"/>
                    </a:solidFill>
                  </a:tcPr>
                </a:tc>
                <a:tc>
                  <a:txBody>
                    <a:bodyPr/>
                    <a:lstStyle/>
                    <a:p>
                      <a:pPr algn="l" fontAlgn="b"/>
                      <a:r>
                        <a:rPr lang="en-IN" sz="1500" b="1" i="0" u="none" strike="noStrike">
                          <a:solidFill>
                            <a:srgbClr val="000000"/>
                          </a:solidFill>
                          <a:effectLst/>
                          <a:latin typeface="Calibri" panose="020F0502020204030204" pitchFamily="34" charset="0"/>
                        </a:rPr>
                        <a:t> </a:t>
                      </a:r>
                    </a:p>
                  </a:txBody>
                  <a:tcPr marL="8467" marR="8467" marT="8467" marB="0" anchor="b">
                    <a:lnL>
                      <a:noFill/>
                    </a:lnL>
                    <a:lnR>
                      <a:noFill/>
                    </a:lnR>
                    <a:lnT>
                      <a:noFill/>
                    </a:lnT>
                    <a:lnB>
                      <a:noFill/>
                    </a:lnB>
                    <a:solidFill>
                      <a:srgbClr val="ED7D31"/>
                    </a:solidFill>
                  </a:tcPr>
                </a:tc>
                <a:extLst>
                  <a:ext uri="{0D108BD9-81ED-4DB2-BD59-A6C34878D82A}">
                    <a16:rowId xmlns:a16="http://schemas.microsoft.com/office/drawing/2014/main" val="1840293954"/>
                  </a:ext>
                </a:extLst>
              </a:tr>
              <a:tr h="280755">
                <a:tc>
                  <a:txBody>
                    <a:bodyPr/>
                    <a:lstStyle/>
                    <a:p>
                      <a:pPr algn="l" fontAlgn="b"/>
                      <a:r>
                        <a:rPr lang="en-IN" sz="1500" b="1" i="0" u="none" strike="noStrike">
                          <a:solidFill>
                            <a:srgbClr val="000000"/>
                          </a:solidFill>
                          <a:effectLst/>
                          <a:latin typeface="Calibri" panose="020F0502020204030204" pitchFamily="34" charset="0"/>
                        </a:rPr>
                        <a:t>Segment/B2B/B2C</a:t>
                      </a:r>
                    </a:p>
                  </a:txBody>
                  <a:tcPr marL="8467" marR="8467" marT="8467" marB="0" anchor="b">
                    <a:lnL>
                      <a:noFill/>
                    </a:lnL>
                    <a:lnR>
                      <a:noFill/>
                    </a:lnR>
                    <a:lnT>
                      <a:noFill/>
                    </a:lnT>
                    <a:lnB>
                      <a:noFill/>
                    </a:lnB>
                  </a:tcPr>
                </a:tc>
                <a:tc>
                  <a:txBody>
                    <a:bodyPr/>
                    <a:lstStyle/>
                    <a:p>
                      <a:pPr algn="r" fontAlgn="b"/>
                      <a:r>
                        <a:rPr lang="en-IN" sz="1500" b="1" i="0" u="none" strike="noStrike">
                          <a:solidFill>
                            <a:srgbClr val="000000"/>
                          </a:solidFill>
                          <a:effectLst/>
                          <a:latin typeface="Calibri" panose="020F0502020204030204" pitchFamily="34" charset="0"/>
                        </a:rPr>
                        <a:t>2013</a:t>
                      </a:r>
                    </a:p>
                  </a:txBody>
                  <a:tcPr marL="8467" marR="8467" marT="8467" marB="0" anchor="b">
                    <a:lnL>
                      <a:noFill/>
                    </a:lnL>
                    <a:lnR>
                      <a:noFill/>
                    </a:lnR>
                    <a:lnT>
                      <a:noFill/>
                    </a:lnT>
                    <a:lnB>
                      <a:noFill/>
                    </a:lnB>
                  </a:tcPr>
                </a:tc>
                <a:tc>
                  <a:txBody>
                    <a:bodyPr/>
                    <a:lstStyle/>
                    <a:p>
                      <a:pPr algn="r" fontAlgn="b"/>
                      <a:r>
                        <a:rPr lang="en-IN" sz="1500" b="1" i="0" u="none" strike="noStrike">
                          <a:solidFill>
                            <a:srgbClr val="000000"/>
                          </a:solidFill>
                          <a:effectLst/>
                          <a:latin typeface="Calibri" panose="020F0502020204030204" pitchFamily="34" charset="0"/>
                        </a:rPr>
                        <a:t>2014</a:t>
                      </a:r>
                    </a:p>
                  </a:txBody>
                  <a:tcPr marL="8467" marR="8467" marT="8467" marB="0" anchor="b">
                    <a:lnL>
                      <a:noFill/>
                    </a:lnL>
                    <a:lnR>
                      <a:noFill/>
                    </a:lnR>
                    <a:lnT>
                      <a:noFill/>
                    </a:lnT>
                    <a:lnB>
                      <a:noFill/>
                    </a:lnB>
                  </a:tcPr>
                </a:tc>
                <a:tc>
                  <a:txBody>
                    <a:bodyPr/>
                    <a:lstStyle/>
                    <a:p>
                      <a:pPr algn="r" fontAlgn="b"/>
                      <a:r>
                        <a:rPr lang="en-IN" sz="1500" b="1" i="0" u="none" strike="noStrike">
                          <a:solidFill>
                            <a:srgbClr val="000000"/>
                          </a:solidFill>
                          <a:effectLst/>
                          <a:latin typeface="Calibri" panose="020F0502020204030204" pitchFamily="34" charset="0"/>
                        </a:rPr>
                        <a:t>2015</a:t>
                      </a:r>
                    </a:p>
                  </a:txBody>
                  <a:tcPr marL="8467" marR="8467" marT="8467" marB="0" anchor="b">
                    <a:lnL>
                      <a:noFill/>
                    </a:lnL>
                    <a:lnR>
                      <a:noFill/>
                    </a:lnR>
                    <a:lnT>
                      <a:noFill/>
                    </a:lnT>
                    <a:lnB>
                      <a:noFill/>
                    </a:lnB>
                  </a:tcPr>
                </a:tc>
                <a:tc>
                  <a:txBody>
                    <a:bodyPr/>
                    <a:lstStyle/>
                    <a:p>
                      <a:pPr algn="r" fontAlgn="b"/>
                      <a:r>
                        <a:rPr lang="en-IN" sz="1500" b="1" i="0" u="none" strike="noStrike">
                          <a:solidFill>
                            <a:srgbClr val="000000"/>
                          </a:solidFill>
                          <a:effectLst/>
                          <a:latin typeface="Calibri" panose="020F0502020204030204" pitchFamily="34" charset="0"/>
                        </a:rPr>
                        <a:t>2016</a:t>
                      </a:r>
                    </a:p>
                  </a:txBody>
                  <a:tcPr marL="8467" marR="8467" marT="8467" marB="0" anchor="b">
                    <a:lnL>
                      <a:noFill/>
                    </a:lnL>
                    <a:lnR>
                      <a:noFill/>
                    </a:lnR>
                    <a:lnT>
                      <a:noFill/>
                    </a:lnT>
                    <a:lnB>
                      <a:noFill/>
                    </a:lnB>
                  </a:tcPr>
                </a:tc>
                <a:tc>
                  <a:txBody>
                    <a:bodyPr/>
                    <a:lstStyle/>
                    <a:p>
                      <a:pPr algn="r" fontAlgn="b"/>
                      <a:r>
                        <a:rPr lang="en-IN" sz="1500" b="1" i="0" u="none" strike="noStrike">
                          <a:solidFill>
                            <a:srgbClr val="000000"/>
                          </a:solidFill>
                          <a:effectLst/>
                          <a:latin typeface="Calibri" panose="020F0502020204030204" pitchFamily="34" charset="0"/>
                        </a:rPr>
                        <a:t>2017</a:t>
                      </a:r>
                    </a:p>
                  </a:txBody>
                  <a:tcPr marL="8467" marR="8467" marT="8467" marB="0" anchor="b">
                    <a:lnL>
                      <a:noFill/>
                    </a:lnL>
                    <a:lnR>
                      <a:noFill/>
                    </a:lnR>
                    <a:lnT>
                      <a:noFill/>
                    </a:lnT>
                    <a:lnB>
                      <a:noFill/>
                    </a:lnB>
                  </a:tcPr>
                </a:tc>
                <a:tc>
                  <a:txBody>
                    <a:bodyPr/>
                    <a:lstStyle/>
                    <a:p>
                      <a:pPr algn="r" fontAlgn="b"/>
                      <a:r>
                        <a:rPr lang="en-IN" sz="1500" b="1" i="0" u="none" strike="noStrike">
                          <a:solidFill>
                            <a:srgbClr val="000000"/>
                          </a:solidFill>
                          <a:effectLst/>
                          <a:latin typeface="Calibri" panose="020F0502020204030204" pitchFamily="34" charset="0"/>
                        </a:rPr>
                        <a:t>2018</a:t>
                      </a:r>
                    </a:p>
                  </a:txBody>
                  <a:tcPr marL="8467" marR="8467" marT="8467" marB="0" anchor="b">
                    <a:lnL>
                      <a:noFill/>
                    </a:lnL>
                    <a:lnR>
                      <a:noFill/>
                    </a:lnR>
                    <a:lnT>
                      <a:noFill/>
                    </a:lnT>
                    <a:lnB>
                      <a:noFill/>
                    </a:lnB>
                  </a:tcPr>
                </a:tc>
                <a:extLst>
                  <a:ext uri="{0D108BD9-81ED-4DB2-BD59-A6C34878D82A}">
                    <a16:rowId xmlns:a16="http://schemas.microsoft.com/office/drawing/2014/main" val="2701637291"/>
                  </a:ext>
                </a:extLst>
              </a:tr>
              <a:tr h="280755">
                <a:tc>
                  <a:txBody>
                    <a:bodyPr/>
                    <a:lstStyle/>
                    <a:p>
                      <a:pPr algn="l" fontAlgn="b"/>
                      <a:r>
                        <a:rPr lang="en-IN" sz="1500" b="1" i="0" u="none" strike="noStrike">
                          <a:solidFill>
                            <a:srgbClr val="000000"/>
                          </a:solidFill>
                          <a:effectLst/>
                          <a:latin typeface="Calibri" panose="020F0502020204030204" pitchFamily="34" charset="0"/>
                        </a:rPr>
                        <a:t>Payments</a:t>
                      </a:r>
                    </a:p>
                  </a:txBody>
                  <a:tcPr marL="8467" marR="8467" marT="8467" marB="0" anchor="b">
                    <a:lnL>
                      <a:noFill/>
                    </a:lnL>
                    <a:lnR>
                      <a:noFill/>
                    </a:lnR>
                    <a:lnT>
                      <a:noFill/>
                    </a:lnT>
                    <a:lnB>
                      <a:noFill/>
                    </a:lnB>
                    <a:solidFill>
                      <a:srgbClr val="ED7D31"/>
                    </a:solidFill>
                  </a:tcPr>
                </a:tc>
                <a:tc>
                  <a:txBody>
                    <a:bodyPr/>
                    <a:lstStyle/>
                    <a:p>
                      <a:pPr algn="r" fontAlgn="b"/>
                      <a:r>
                        <a:rPr lang="en-IN" sz="1500" b="1" i="0" u="none" strike="noStrike">
                          <a:solidFill>
                            <a:srgbClr val="000000"/>
                          </a:solidFill>
                          <a:effectLst/>
                          <a:latin typeface="Calibri" panose="020F0502020204030204" pitchFamily="34" charset="0"/>
                        </a:rPr>
                        <a:t>3</a:t>
                      </a:r>
                    </a:p>
                  </a:txBody>
                  <a:tcPr marL="8467" marR="8467" marT="8467" marB="0" anchor="b">
                    <a:lnL>
                      <a:noFill/>
                    </a:lnL>
                    <a:lnR>
                      <a:noFill/>
                    </a:lnR>
                    <a:lnT>
                      <a:noFill/>
                    </a:lnT>
                    <a:lnB>
                      <a:noFill/>
                    </a:lnB>
                  </a:tcPr>
                </a:tc>
                <a:tc>
                  <a:txBody>
                    <a:bodyPr/>
                    <a:lstStyle/>
                    <a:p>
                      <a:pPr algn="r" fontAlgn="b"/>
                      <a:r>
                        <a:rPr lang="en-IN" sz="1500" b="1" i="0" u="none" strike="noStrike">
                          <a:solidFill>
                            <a:srgbClr val="000000"/>
                          </a:solidFill>
                          <a:effectLst/>
                          <a:latin typeface="Calibri" panose="020F0502020204030204" pitchFamily="34" charset="0"/>
                        </a:rPr>
                        <a:t>5</a:t>
                      </a:r>
                    </a:p>
                  </a:txBody>
                  <a:tcPr marL="8467" marR="8467" marT="8467" marB="0" anchor="b">
                    <a:lnL>
                      <a:noFill/>
                    </a:lnL>
                    <a:lnR>
                      <a:noFill/>
                    </a:lnR>
                    <a:lnT>
                      <a:noFill/>
                    </a:lnT>
                    <a:lnB>
                      <a:noFill/>
                    </a:lnB>
                  </a:tcPr>
                </a:tc>
                <a:tc>
                  <a:txBody>
                    <a:bodyPr/>
                    <a:lstStyle/>
                    <a:p>
                      <a:pPr algn="r" fontAlgn="b"/>
                      <a:r>
                        <a:rPr lang="en-IN" sz="1500" b="1" i="0" u="none" strike="noStrike">
                          <a:solidFill>
                            <a:srgbClr val="000000"/>
                          </a:solidFill>
                          <a:effectLst/>
                          <a:latin typeface="Calibri" panose="020F0502020204030204" pitchFamily="34" charset="0"/>
                        </a:rPr>
                        <a:t>6</a:t>
                      </a:r>
                    </a:p>
                  </a:txBody>
                  <a:tcPr marL="8467" marR="8467" marT="8467" marB="0" anchor="b">
                    <a:lnL>
                      <a:noFill/>
                    </a:lnL>
                    <a:lnR>
                      <a:noFill/>
                    </a:lnR>
                    <a:lnT>
                      <a:noFill/>
                    </a:lnT>
                    <a:lnB>
                      <a:noFill/>
                    </a:lnB>
                  </a:tcPr>
                </a:tc>
                <a:tc>
                  <a:txBody>
                    <a:bodyPr/>
                    <a:lstStyle/>
                    <a:p>
                      <a:pPr algn="r" fontAlgn="b"/>
                      <a:r>
                        <a:rPr lang="en-IN" sz="1500" b="1" i="0" u="none" strike="noStrike">
                          <a:solidFill>
                            <a:srgbClr val="000000"/>
                          </a:solidFill>
                          <a:effectLst/>
                          <a:latin typeface="Calibri" panose="020F0502020204030204" pitchFamily="34" charset="0"/>
                        </a:rPr>
                        <a:t>3</a:t>
                      </a:r>
                    </a:p>
                  </a:txBody>
                  <a:tcPr marL="8467" marR="8467" marT="8467" marB="0" anchor="b">
                    <a:lnL>
                      <a:noFill/>
                    </a:lnL>
                    <a:lnR>
                      <a:noFill/>
                    </a:lnR>
                    <a:lnT>
                      <a:noFill/>
                    </a:lnT>
                    <a:lnB>
                      <a:noFill/>
                    </a:lnB>
                  </a:tcPr>
                </a:tc>
                <a:tc>
                  <a:txBody>
                    <a:bodyPr/>
                    <a:lstStyle/>
                    <a:p>
                      <a:pPr algn="r" fontAlgn="b"/>
                      <a:r>
                        <a:rPr lang="en-IN" sz="1500" b="1" i="0" u="none" strike="noStrike">
                          <a:solidFill>
                            <a:srgbClr val="000000"/>
                          </a:solidFill>
                          <a:effectLst/>
                          <a:latin typeface="Calibri" panose="020F0502020204030204" pitchFamily="34" charset="0"/>
                        </a:rPr>
                        <a:t>1</a:t>
                      </a:r>
                    </a:p>
                  </a:txBody>
                  <a:tcPr marL="8467" marR="8467" marT="8467" marB="0" anchor="b">
                    <a:lnL>
                      <a:noFill/>
                    </a:lnL>
                    <a:lnR>
                      <a:noFill/>
                    </a:lnR>
                    <a:lnT>
                      <a:noFill/>
                    </a:lnT>
                    <a:lnB>
                      <a:noFill/>
                    </a:lnB>
                  </a:tcPr>
                </a:tc>
                <a:tc>
                  <a:txBody>
                    <a:bodyPr/>
                    <a:lstStyle/>
                    <a:p>
                      <a:pPr algn="r" fontAlgn="b"/>
                      <a:r>
                        <a:rPr lang="en-IN" sz="1500" b="1" i="0" u="none" strike="noStrike">
                          <a:solidFill>
                            <a:srgbClr val="000000"/>
                          </a:solidFill>
                          <a:effectLst/>
                          <a:latin typeface="Calibri" panose="020F0502020204030204" pitchFamily="34" charset="0"/>
                        </a:rPr>
                        <a:t>0</a:t>
                      </a:r>
                    </a:p>
                  </a:txBody>
                  <a:tcPr marL="8467" marR="8467" marT="8467" marB="0" anchor="b">
                    <a:lnL>
                      <a:noFill/>
                    </a:lnL>
                    <a:lnR>
                      <a:noFill/>
                    </a:lnR>
                    <a:lnT>
                      <a:noFill/>
                    </a:lnT>
                    <a:lnB>
                      <a:noFill/>
                    </a:lnB>
                  </a:tcPr>
                </a:tc>
                <a:extLst>
                  <a:ext uri="{0D108BD9-81ED-4DB2-BD59-A6C34878D82A}">
                    <a16:rowId xmlns:a16="http://schemas.microsoft.com/office/drawing/2014/main" val="4252228376"/>
                  </a:ext>
                </a:extLst>
              </a:tr>
              <a:tr h="280755">
                <a:tc>
                  <a:txBody>
                    <a:bodyPr/>
                    <a:lstStyle/>
                    <a:p>
                      <a:pPr algn="l" fontAlgn="b"/>
                      <a:r>
                        <a:rPr lang="en-IN" sz="1500" b="1" i="0" u="none" strike="noStrike">
                          <a:solidFill>
                            <a:srgbClr val="000000"/>
                          </a:solidFill>
                          <a:effectLst/>
                          <a:latin typeface="Calibri" panose="020F0502020204030204" pitchFamily="34" charset="0"/>
                        </a:rPr>
                        <a:t>Banking &amp; Lending</a:t>
                      </a:r>
                    </a:p>
                  </a:txBody>
                  <a:tcPr marL="8467" marR="8467" marT="8467" marB="0" anchor="b">
                    <a:lnL>
                      <a:noFill/>
                    </a:lnL>
                    <a:lnR>
                      <a:noFill/>
                    </a:lnR>
                    <a:lnT>
                      <a:noFill/>
                    </a:lnT>
                    <a:lnB>
                      <a:noFill/>
                    </a:lnB>
                    <a:solidFill>
                      <a:srgbClr val="ED7D31"/>
                    </a:solidFill>
                  </a:tcPr>
                </a:tc>
                <a:tc>
                  <a:txBody>
                    <a:bodyPr/>
                    <a:lstStyle/>
                    <a:p>
                      <a:pPr algn="r" fontAlgn="b"/>
                      <a:r>
                        <a:rPr lang="en-IN" sz="1500" b="1" i="0" u="none" strike="noStrike">
                          <a:solidFill>
                            <a:srgbClr val="000000"/>
                          </a:solidFill>
                          <a:effectLst/>
                          <a:latin typeface="Calibri" panose="020F0502020204030204" pitchFamily="34" charset="0"/>
                        </a:rPr>
                        <a:t>5</a:t>
                      </a:r>
                    </a:p>
                  </a:txBody>
                  <a:tcPr marL="8467" marR="8467" marT="8467" marB="0" anchor="b">
                    <a:lnL>
                      <a:noFill/>
                    </a:lnL>
                    <a:lnR>
                      <a:noFill/>
                    </a:lnR>
                    <a:lnT>
                      <a:noFill/>
                    </a:lnT>
                    <a:lnB>
                      <a:noFill/>
                    </a:lnB>
                  </a:tcPr>
                </a:tc>
                <a:tc>
                  <a:txBody>
                    <a:bodyPr/>
                    <a:lstStyle/>
                    <a:p>
                      <a:pPr algn="r" fontAlgn="b"/>
                      <a:r>
                        <a:rPr lang="en-IN" sz="1500" b="1" i="0" u="none" strike="noStrike">
                          <a:solidFill>
                            <a:srgbClr val="000000"/>
                          </a:solidFill>
                          <a:effectLst/>
                          <a:latin typeface="Calibri" panose="020F0502020204030204" pitchFamily="34" charset="0"/>
                        </a:rPr>
                        <a:t>4</a:t>
                      </a:r>
                    </a:p>
                  </a:txBody>
                  <a:tcPr marL="8467" marR="8467" marT="8467" marB="0" anchor="b">
                    <a:lnL>
                      <a:noFill/>
                    </a:lnL>
                    <a:lnR>
                      <a:noFill/>
                    </a:lnR>
                    <a:lnT>
                      <a:noFill/>
                    </a:lnT>
                    <a:lnB>
                      <a:noFill/>
                    </a:lnB>
                  </a:tcPr>
                </a:tc>
                <a:tc>
                  <a:txBody>
                    <a:bodyPr/>
                    <a:lstStyle/>
                    <a:p>
                      <a:pPr algn="r" fontAlgn="b"/>
                      <a:r>
                        <a:rPr lang="en-IN" sz="1500" b="1" i="0" u="none" strike="noStrike">
                          <a:solidFill>
                            <a:srgbClr val="000000"/>
                          </a:solidFill>
                          <a:effectLst/>
                          <a:latin typeface="Calibri" panose="020F0502020204030204" pitchFamily="34" charset="0"/>
                        </a:rPr>
                        <a:t>2</a:t>
                      </a:r>
                    </a:p>
                  </a:txBody>
                  <a:tcPr marL="8467" marR="8467" marT="8467" marB="0" anchor="b">
                    <a:lnL>
                      <a:noFill/>
                    </a:lnL>
                    <a:lnR>
                      <a:noFill/>
                    </a:lnR>
                    <a:lnT>
                      <a:noFill/>
                    </a:lnT>
                    <a:lnB>
                      <a:noFill/>
                    </a:lnB>
                  </a:tcPr>
                </a:tc>
                <a:tc>
                  <a:txBody>
                    <a:bodyPr/>
                    <a:lstStyle/>
                    <a:p>
                      <a:pPr algn="r" fontAlgn="b"/>
                      <a:r>
                        <a:rPr lang="en-IN" sz="1500" b="1" i="0" u="none" strike="noStrike">
                          <a:solidFill>
                            <a:srgbClr val="000000"/>
                          </a:solidFill>
                          <a:effectLst/>
                          <a:latin typeface="Calibri" panose="020F0502020204030204" pitchFamily="34" charset="0"/>
                        </a:rPr>
                        <a:t>10</a:t>
                      </a:r>
                    </a:p>
                  </a:txBody>
                  <a:tcPr marL="8467" marR="8467" marT="8467" marB="0" anchor="b">
                    <a:lnL>
                      <a:noFill/>
                    </a:lnL>
                    <a:lnR>
                      <a:noFill/>
                    </a:lnR>
                    <a:lnT>
                      <a:noFill/>
                    </a:lnT>
                    <a:lnB>
                      <a:noFill/>
                    </a:lnB>
                    <a:solidFill>
                      <a:srgbClr val="ED7D31"/>
                    </a:solidFill>
                  </a:tcPr>
                </a:tc>
                <a:tc>
                  <a:txBody>
                    <a:bodyPr/>
                    <a:lstStyle/>
                    <a:p>
                      <a:pPr algn="r" fontAlgn="b"/>
                      <a:r>
                        <a:rPr lang="en-IN" sz="1500" b="1" i="0" u="none" strike="noStrike">
                          <a:solidFill>
                            <a:srgbClr val="000000"/>
                          </a:solidFill>
                          <a:effectLst/>
                          <a:latin typeface="Calibri" panose="020F0502020204030204" pitchFamily="34" charset="0"/>
                        </a:rPr>
                        <a:t>1</a:t>
                      </a:r>
                    </a:p>
                  </a:txBody>
                  <a:tcPr marL="8467" marR="8467" marT="8467" marB="0" anchor="b">
                    <a:lnL>
                      <a:noFill/>
                    </a:lnL>
                    <a:lnR>
                      <a:noFill/>
                    </a:lnR>
                    <a:lnT>
                      <a:noFill/>
                    </a:lnT>
                    <a:lnB>
                      <a:noFill/>
                    </a:lnB>
                  </a:tcPr>
                </a:tc>
                <a:tc>
                  <a:txBody>
                    <a:bodyPr/>
                    <a:lstStyle/>
                    <a:p>
                      <a:pPr algn="r" fontAlgn="b"/>
                      <a:r>
                        <a:rPr lang="en-IN" sz="1500" b="1" i="0" u="none" strike="noStrike">
                          <a:solidFill>
                            <a:srgbClr val="000000"/>
                          </a:solidFill>
                          <a:effectLst/>
                          <a:latin typeface="Calibri" panose="020F0502020204030204" pitchFamily="34" charset="0"/>
                        </a:rPr>
                        <a:t>1</a:t>
                      </a:r>
                    </a:p>
                  </a:txBody>
                  <a:tcPr marL="8467" marR="8467" marT="8467" marB="0" anchor="b">
                    <a:lnL>
                      <a:noFill/>
                    </a:lnL>
                    <a:lnR>
                      <a:noFill/>
                    </a:lnR>
                    <a:lnT>
                      <a:noFill/>
                    </a:lnT>
                    <a:lnB>
                      <a:noFill/>
                    </a:lnB>
                  </a:tcPr>
                </a:tc>
                <a:extLst>
                  <a:ext uri="{0D108BD9-81ED-4DB2-BD59-A6C34878D82A}">
                    <a16:rowId xmlns:a16="http://schemas.microsoft.com/office/drawing/2014/main" val="1955384547"/>
                  </a:ext>
                </a:extLst>
              </a:tr>
              <a:tr h="280755">
                <a:tc>
                  <a:txBody>
                    <a:bodyPr/>
                    <a:lstStyle/>
                    <a:p>
                      <a:pPr algn="l" fontAlgn="b"/>
                      <a:r>
                        <a:rPr lang="en-IN" sz="1500" b="1" i="0" u="none" strike="noStrike">
                          <a:solidFill>
                            <a:srgbClr val="000000"/>
                          </a:solidFill>
                          <a:effectLst/>
                          <a:latin typeface="Calibri" panose="020F0502020204030204" pitchFamily="34" charset="0"/>
                        </a:rPr>
                        <a:t>InvesTech</a:t>
                      </a:r>
                    </a:p>
                  </a:txBody>
                  <a:tcPr marL="8467" marR="8467" marT="8467" marB="0" anchor="b">
                    <a:lnL>
                      <a:noFill/>
                    </a:lnL>
                    <a:lnR>
                      <a:noFill/>
                    </a:lnR>
                    <a:lnT>
                      <a:noFill/>
                    </a:lnT>
                    <a:lnB>
                      <a:noFill/>
                    </a:lnB>
                    <a:solidFill>
                      <a:srgbClr val="ED7D31"/>
                    </a:solidFill>
                  </a:tcPr>
                </a:tc>
                <a:tc>
                  <a:txBody>
                    <a:bodyPr/>
                    <a:lstStyle/>
                    <a:p>
                      <a:pPr algn="r" fontAlgn="b"/>
                      <a:r>
                        <a:rPr lang="en-IN" sz="1500" b="1" i="0" u="none" strike="noStrike">
                          <a:solidFill>
                            <a:srgbClr val="000000"/>
                          </a:solidFill>
                          <a:effectLst/>
                          <a:latin typeface="Calibri" panose="020F0502020204030204" pitchFamily="34" charset="0"/>
                        </a:rPr>
                        <a:t>3</a:t>
                      </a:r>
                    </a:p>
                  </a:txBody>
                  <a:tcPr marL="8467" marR="8467" marT="8467" marB="0" anchor="b">
                    <a:lnL>
                      <a:noFill/>
                    </a:lnL>
                    <a:lnR>
                      <a:noFill/>
                    </a:lnR>
                    <a:lnT>
                      <a:noFill/>
                    </a:lnT>
                    <a:lnB>
                      <a:noFill/>
                    </a:lnB>
                  </a:tcPr>
                </a:tc>
                <a:tc>
                  <a:txBody>
                    <a:bodyPr/>
                    <a:lstStyle/>
                    <a:p>
                      <a:pPr algn="r" fontAlgn="b"/>
                      <a:r>
                        <a:rPr lang="en-IN" sz="1500" b="1" i="0" u="none" strike="noStrike">
                          <a:solidFill>
                            <a:srgbClr val="000000"/>
                          </a:solidFill>
                          <a:effectLst/>
                          <a:latin typeface="Calibri" panose="020F0502020204030204" pitchFamily="34" charset="0"/>
                        </a:rPr>
                        <a:t>9</a:t>
                      </a:r>
                    </a:p>
                  </a:txBody>
                  <a:tcPr marL="8467" marR="8467" marT="8467" marB="0" anchor="b">
                    <a:lnL>
                      <a:noFill/>
                    </a:lnL>
                    <a:lnR>
                      <a:noFill/>
                    </a:lnR>
                    <a:lnT>
                      <a:noFill/>
                    </a:lnT>
                    <a:lnB>
                      <a:noFill/>
                    </a:lnB>
                  </a:tcPr>
                </a:tc>
                <a:tc>
                  <a:txBody>
                    <a:bodyPr/>
                    <a:lstStyle/>
                    <a:p>
                      <a:pPr algn="r" fontAlgn="b"/>
                      <a:r>
                        <a:rPr lang="en-IN" sz="1500" b="1" i="0" u="none" strike="noStrike">
                          <a:solidFill>
                            <a:srgbClr val="000000"/>
                          </a:solidFill>
                          <a:effectLst/>
                          <a:latin typeface="Calibri" panose="020F0502020204030204" pitchFamily="34" charset="0"/>
                        </a:rPr>
                        <a:t>8</a:t>
                      </a:r>
                    </a:p>
                  </a:txBody>
                  <a:tcPr marL="8467" marR="8467" marT="8467" marB="0" anchor="b">
                    <a:lnL>
                      <a:noFill/>
                    </a:lnL>
                    <a:lnR>
                      <a:noFill/>
                    </a:lnR>
                    <a:lnT>
                      <a:noFill/>
                    </a:lnT>
                    <a:lnB>
                      <a:noFill/>
                    </a:lnB>
                  </a:tcPr>
                </a:tc>
                <a:tc>
                  <a:txBody>
                    <a:bodyPr/>
                    <a:lstStyle/>
                    <a:p>
                      <a:pPr algn="r" fontAlgn="b"/>
                      <a:r>
                        <a:rPr lang="en-IN" sz="1500" b="1" i="0" u="none" strike="noStrike">
                          <a:solidFill>
                            <a:srgbClr val="000000"/>
                          </a:solidFill>
                          <a:effectLst/>
                          <a:latin typeface="Calibri" panose="020F0502020204030204" pitchFamily="34" charset="0"/>
                        </a:rPr>
                        <a:t>8</a:t>
                      </a:r>
                    </a:p>
                  </a:txBody>
                  <a:tcPr marL="8467" marR="8467" marT="8467" marB="0" anchor="b">
                    <a:lnL>
                      <a:noFill/>
                    </a:lnL>
                    <a:lnR>
                      <a:noFill/>
                    </a:lnR>
                    <a:lnT>
                      <a:noFill/>
                    </a:lnT>
                    <a:lnB>
                      <a:noFill/>
                    </a:lnB>
                  </a:tcPr>
                </a:tc>
                <a:tc>
                  <a:txBody>
                    <a:bodyPr/>
                    <a:lstStyle/>
                    <a:p>
                      <a:pPr algn="r" fontAlgn="b"/>
                      <a:r>
                        <a:rPr lang="en-IN" sz="1500" b="1" i="0" u="none" strike="noStrike">
                          <a:solidFill>
                            <a:srgbClr val="000000"/>
                          </a:solidFill>
                          <a:effectLst/>
                          <a:latin typeface="Calibri" panose="020F0502020204030204" pitchFamily="34" charset="0"/>
                        </a:rPr>
                        <a:t>0</a:t>
                      </a:r>
                    </a:p>
                  </a:txBody>
                  <a:tcPr marL="8467" marR="8467" marT="8467" marB="0" anchor="b">
                    <a:lnL>
                      <a:noFill/>
                    </a:lnL>
                    <a:lnR>
                      <a:noFill/>
                    </a:lnR>
                    <a:lnT>
                      <a:noFill/>
                    </a:lnT>
                    <a:lnB>
                      <a:noFill/>
                    </a:lnB>
                  </a:tcPr>
                </a:tc>
                <a:tc>
                  <a:txBody>
                    <a:bodyPr/>
                    <a:lstStyle/>
                    <a:p>
                      <a:pPr algn="r" fontAlgn="b"/>
                      <a:r>
                        <a:rPr lang="en-IN" sz="1500" b="1" i="0" u="none" strike="noStrike">
                          <a:solidFill>
                            <a:srgbClr val="000000"/>
                          </a:solidFill>
                          <a:effectLst/>
                          <a:latin typeface="Calibri" panose="020F0502020204030204" pitchFamily="34" charset="0"/>
                        </a:rPr>
                        <a:t>0</a:t>
                      </a:r>
                    </a:p>
                  </a:txBody>
                  <a:tcPr marL="8467" marR="8467" marT="8467" marB="0" anchor="b">
                    <a:lnL>
                      <a:noFill/>
                    </a:lnL>
                    <a:lnR>
                      <a:noFill/>
                    </a:lnR>
                    <a:lnT>
                      <a:noFill/>
                    </a:lnT>
                    <a:lnB>
                      <a:noFill/>
                    </a:lnB>
                  </a:tcPr>
                </a:tc>
                <a:extLst>
                  <a:ext uri="{0D108BD9-81ED-4DB2-BD59-A6C34878D82A}">
                    <a16:rowId xmlns:a16="http://schemas.microsoft.com/office/drawing/2014/main" val="1045679152"/>
                  </a:ext>
                </a:extLst>
              </a:tr>
              <a:tr h="280755">
                <a:tc>
                  <a:txBody>
                    <a:bodyPr/>
                    <a:lstStyle/>
                    <a:p>
                      <a:pPr algn="l" fontAlgn="b"/>
                      <a:r>
                        <a:rPr lang="en-IN" sz="1500" b="1" i="0" u="none" strike="noStrike">
                          <a:solidFill>
                            <a:srgbClr val="000000"/>
                          </a:solidFill>
                          <a:effectLst/>
                          <a:latin typeface="Calibri" panose="020F0502020204030204" pitchFamily="34" charset="0"/>
                        </a:rPr>
                        <a:t>PropTech</a:t>
                      </a:r>
                    </a:p>
                  </a:txBody>
                  <a:tcPr marL="8467" marR="8467" marT="8467" marB="0" anchor="b">
                    <a:lnL>
                      <a:noFill/>
                    </a:lnL>
                    <a:lnR>
                      <a:noFill/>
                    </a:lnR>
                    <a:lnT>
                      <a:noFill/>
                    </a:lnT>
                    <a:lnB>
                      <a:noFill/>
                    </a:lnB>
                    <a:solidFill>
                      <a:srgbClr val="ED7D31"/>
                    </a:solidFill>
                  </a:tcPr>
                </a:tc>
                <a:tc>
                  <a:txBody>
                    <a:bodyPr/>
                    <a:lstStyle/>
                    <a:p>
                      <a:pPr algn="r" fontAlgn="b"/>
                      <a:r>
                        <a:rPr lang="en-IN" sz="1500" b="1" i="0" u="none" strike="noStrike">
                          <a:solidFill>
                            <a:srgbClr val="000000"/>
                          </a:solidFill>
                          <a:effectLst/>
                          <a:latin typeface="Calibri" panose="020F0502020204030204" pitchFamily="34" charset="0"/>
                        </a:rPr>
                        <a:t>0</a:t>
                      </a:r>
                    </a:p>
                  </a:txBody>
                  <a:tcPr marL="8467" marR="8467" marT="8467" marB="0" anchor="b">
                    <a:lnL>
                      <a:noFill/>
                    </a:lnL>
                    <a:lnR>
                      <a:noFill/>
                    </a:lnR>
                    <a:lnT>
                      <a:noFill/>
                    </a:lnT>
                    <a:lnB>
                      <a:noFill/>
                    </a:lnB>
                  </a:tcPr>
                </a:tc>
                <a:tc>
                  <a:txBody>
                    <a:bodyPr/>
                    <a:lstStyle/>
                    <a:p>
                      <a:pPr algn="r" fontAlgn="b"/>
                      <a:r>
                        <a:rPr lang="en-IN" sz="1500" b="1" i="0" u="none" strike="noStrike">
                          <a:solidFill>
                            <a:srgbClr val="000000"/>
                          </a:solidFill>
                          <a:effectLst/>
                          <a:latin typeface="Calibri" panose="020F0502020204030204" pitchFamily="34" charset="0"/>
                        </a:rPr>
                        <a:t>4</a:t>
                      </a:r>
                    </a:p>
                  </a:txBody>
                  <a:tcPr marL="8467" marR="8467" marT="8467" marB="0" anchor="b">
                    <a:lnL>
                      <a:noFill/>
                    </a:lnL>
                    <a:lnR>
                      <a:noFill/>
                    </a:lnR>
                    <a:lnT>
                      <a:noFill/>
                    </a:lnT>
                    <a:lnB>
                      <a:noFill/>
                    </a:lnB>
                  </a:tcPr>
                </a:tc>
                <a:tc>
                  <a:txBody>
                    <a:bodyPr/>
                    <a:lstStyle/>
                    <a:p>
                      <a:pPr algn="r" fontAlgn="b"/>
                      <a:r>
                        <a:rPr lang="en-IN" sz="1500" b="1" i="0" u="none" strike="noStrike">
                          <a:solidFill>
                            <a:srgbClr val="000000"/>
                          </a:solidFill>
                          <a:effectLst/>
                          <a:latin typeface="Calibri" panose="020F0502020204030204" pitchFamily="34" charset="0"/>
                        </a:rPr>
                        <a:t>1</a:t>
                      </a:r>
                    </a:p>
                  </a:txBody>
                  <a:tcPr marL="8467" marR="8467" marT="8467" marB="0" anchor="b">
                    <a:lnL>
                      <a:noFill/>
                    </a:lnL>
                    <a:lnR>
                      <a:noFill/>
                    </a:lnR>
                    <a:lnT>
                      <a:noFill/>
                    </a:lnT>
                    <a:lnB>
                      <a:noFill/>
                    </a:lnB>
                  </a:tcPr>
                </a:tc>
                <a:tc>
                  <a:txBody>
                    <a:bodyPr/>
                    <a:lstStyle/>
                    <a:p>
                      <a:pPr algn="r" fontAlgn="b"/>
                      <a:r>
                        <a:rPr lang="en-IN" sz="1500" b="1" i="0" u="none" strike="noStrike">
                          <a:solidFill>
                            <a:srgbClr val="000000"/>
                          </a:solidFill>
                          <a:effectLst/>
                          <a:latin typeface="Calibri" panose="020F0502020204030204" pitchFamily="34" charset="0"/>
                        </a:rPr>
                        <a:t>3</a:t>
                      </a:r>
                    </a:p>
                  </a:txBody>
                  <a:tcPr marL="8467" marR="8467" marT="8467" marB="0" anchor="b">
                    <a:lnL>
                      <a:noFill/>
                    </a:lnL>
                    <a:lnR>
                      <a:noFill/>
                    </a:lnR>
                    <a:lnT>
                      <a:noFill/>
                    </a:lnT>
                    <a:lnB>
                      <a:noFill/>
                    </a:lnB>
                  </a:tcPr>
                </a:tc>
                <a:tc>
                  <a:txBody>
                    <a:bodyPr/>
                    <a:lstStyle/>
                    <a:p>
                      <a:pPr algn="r" fontAlgn="b"/>
                      <a:r>
                        <a:rPr lang="en-IN" sz="1500" b="1" i="0" u="none" strike="noStrike">
                          <a:solidFill>
                            <a:srgbClr val="000000"/>
                          </a:solidFill>
                          <a:effectLst/>
                          <a:latin typeface="Calibri" panose="020F0502020204030204" pitchFamily="34" charset="0"/>
                        </a:rPr>
                        <a:t>5</a:t>
                      </a:r>
                    </a:p>
                  </a:txBody>
                  <a:tcPr marL="8467" marR="8467" marT="8467" marB="0" anchor="b">
                    <a:lnL>
                      <a:noFill/>
                    </a:lnL>
                    <a:lnR>
                      <a:noFill/>
                    </a:lnR>
                    <a:lnT>
                      <a:noFill/>
                    </a:lnT>
                    <a:lnB>
                      <a:noFill/>
                    </a:lnB>
                  </a:tcPr>
                </a:tc>
                <a:tc>
                  <a:txBody>
                    <a:bodyPr/>
                    <a:lstStyle/>
                    <a:p>
                      <a:pPr algn="r" fontAlgn="b"/>
                      <a:r>
                        <a:rPr lang="en-IN" sz="1500" b="1" i="0" u="none" strike="noStrike">
                          <a:solidFill>
                            <a:srgbClr val="000000"/>
                          </a:solidFill>
                          <a:effectLst/>
                          <a:latin typeface="Calibri" panose="020F0502020204030204" pitchFamily="34" charset="0"/>
                        </a:rPr>
                        <a:t>1</a:t>
                      </a:r>
                    </a:p>
                  </a:txBody>
                  <a:tcPr marL="8467" marR="8467" marT="8467" marB="0" anchor="b">
                    <a:lnL>
                      <a:noFill/>
                    </a:lnL>
                    <a:lnR>
                      <a:noFill/>
                    </a:lnR>
                    <a:lnT>
                      <a:noFill/>
                    </a:lnT>
                    <a:lnB>
                      <a:noFill/>
                    </a:lnB>
                  </a:tcPr>
                </a:tc>
                <a:extLst>
                  <a:ext uri="{0D108BD9-81ED-4DB2-BD59-A6C34878D82A}">
                    <a16:rowId xmlns:a16="http://schemas.microsoft.com/office/drawing/2014/main" val="2073776869"/>
                  </a:ext>
                </a:extLst>
              </a:tr>
              <a:tr h="280755">
                <a:tc>
                  <a:txBody>
                    <a:bodyPr/>
                    <a:lstStyle/>
                    <a:p>
                      <a:pPr algn="l" fontAlgn="b"/>
                      <a:r>
                        <a:rPr lang="en-IN" sz="1500" b="1" i="0" u="none" strike="noStrike">
                          <a:solidFill>
                            <a:srgbClr val="000000"/>
                          </a:solidFill>
                          <a:effectLst/>
                          <a:latin typeface="Calibri" panose="020F0502020204030204" pitchFamily="34" charset="0"/>
                        </a:rPr>
                        <a:t>Financing &amp; Funding</a:t>
                      </a:r>
                    </a:p>
                  </a:txBody>
                  <a:tcPr marL="8467" marR="8467" marT="8467" marB="0" anchor="b">
                    <a:lnL>
                      <a:noFill/>
                    </a:lnL>
                    <a:lnR>
                      <a:noFill/>
                    </a:lnR>
                    <a:lnT>
                      <a:noFill/>
                    </a:lnT>
                    <a:lnB>
                      <a:noFill/>
                    </a:lnB>
                    <a:solidFill>
                      <a:srgbClr val="ED7D31"/>
                    </a:solidFill>
                  </a:tcPr>
                </a:tc>
                <a:tc>
                  <a:txBody>
                    <a:bodyPr/>
                    <a:lstStyle/>
                    <a:p>
                      <a:pPr algn="r" fontAlgn="b"/>
                      <a:r>
                        <a:rPr lang="en-IN" sz="1500" b="1" i="0" u="none" strike="noStrike">
                          <a:solidFill>
                            <a:srgbClr val="000000"/>
                          </a:solidFill>
                          <a:effectLst/>
                          <a:latin typeface="Calibri" panose="020F0502020204030204" pitchFamily="34" charset="0"/>
                        </a:rPr>
                        <a:t>5</a:t>
                      </a:r>
                    </a:p>
                  </a:txBody>
                  <a:tcPr marL="8467" marR="8467" marT="8467" marB="0" anchor="b">
                    <a:lnL>
                      <a:noFill/>
                    </a:lnL>
                    <a:lnR>
                      <a:noFill/>
                    </a:lnR>
                    <a:lnT>
                      <a:noFill/>
                    </a:lnT>
                    <a:lnB>
                      <a:noFill/>
                    </a:lnB>
                  </a:tcPr>
                </a:tc>
                <a:tc>
                  <a:txBody>
                    <a:bodyPr/>
                    <a:lstStyle/>
                    <a:p>
                      <a:pPr algn="r" fontAlgn="b"/>
                      <a:r>
                        <a:rPr lang="en-IN" sz="1500" b="1" i="0" u="none" strike="noStrike">
                          <a:solidFill>
                            <a:srgbClr val="000000"/>
                          </a:solidFill>
                          <a:effectLst/>
                          <a:latin typeface="Calibri" panose="020F0502020204030204" pitchFamily="34" charset="0"/>
                        </a:rPr>
                        <a:t>4</a:t>
                      </a:r>
                    </a:p>
                  </a:txBody>
                  <a:tcPr marL="8467" marR="8467" marT="8467" marB="0" anchor="b">
                    <a:lnL>
                      <a:noFill/>
                    </a:lnL>
                    <a:lnR>
                      <a:noFill/>
                    </a:lnR>
                    <a:lnT>
                      <a:noFill/>
                    </a:lnT>
                    <a:lnB>
                      <a:noFill/>
                    </a:lnB>
                  </a:tcPr>
                </a:tc>
                <a:tc>
                  <a:txBody>
                    <a:bodyPr/>
                    <a:lstStyle/>
                    <a:p>
                      <a:pPr algn="r" fontAlgn="b"/>
                      <a:r>
                        <a:rPr lang="en-IN" sz="1500" b="1" i="0" u="none" strike="noStrike">
                          <a:solidFill>
                            <a:srgbClr val="000000"/>
                          </a:solidFill>
                          <a:effectLst/>
                          <a:latin typeface="Calibri" panose="020F0502020204030204" pitchFamily="34" charset="0"/>
                        </a:rPr>
                        <a:t>11</a:t>
                      </a:r>
                    </a:p>
                  </a:txBody>
                  <a:tcPr marL="8467" marR="8467" marT="8467" marB="0" anchor="b">
                    <a:lnL>
                      <a:noFill/>
                    </a:lnL>
                    <a:lnR>
                      <a:noFill/>
                    </a:lnR>
                    <a:lnT>
                      <a:noFill/>
                    </a:lnT>
                    <a:lnB>
                      <a:noFill/>
                    </a:lnB>
                    <a:solidFill>
                      <a:srgbClr val="ED7D31"/>
                    </a:solidFill>
                  </a:tcPr>
                </a:tc>
                <a:tc>
                  <a:txBody>
                    <a:bodyPr/>
                    <a:lstStyle/>
                    <a:p>
                      <a:pPr algn="r" fontAlgn="b"/>
                      <a:r>
                        <a:rPr lang="en-IN" sz="1500" b="1" i="0" u="none" strike="noStrike">
                          <a:solidFill>
                            <a:srgbClr val="000000"/>
                          </a:solidFill>
                          <a:effectLst/>
                          <a:latin typeface="Calibri" panose="020F0502020204030204" pitchFamily="34" charset="0"/>
                        </a:rPr>
                        <a:t>8</a:t>
                      </a:r>
                    </a:p>
                  </a:txBody>
                  <a:tcPr marL="8467" marR="8467" marT="8467" marB="0" anchor="b">
                    <a:lnL>
                      <a:noFill/>
                    </a:lnL>
                    <a:lnR>
                      <a:noFill/>
                    </a:lnR>
                    <a:lnT>
                      <a:noFill/>
                    </a:lnT>
                    <a:lnB>
                      <a:noFill/>
                    </a:lnB>
                  </a:tcPr>
                </a:tc>
                <a:tc>
                  <a:txBody>
                    <a:bodyPr/>
                    <a:lstStyle/>
                    <a:p>
                      <a:pPr algn="r" fontAlgn="b"/>
                      <a:r>
                        <a:rPr lang="en-IN" sz="1500" b="1" i="0" u="none" strike="noStrike">
                          <a:solidFill>
                            <a:srgbClr val="000000"/>
                          </a:solidFill>
                          <a:effectLst/>
                          <a:latin typeface="Calibri" panose="020F0502020204030204" pitchFamily="34" charset="0"/>
                        </a:rPr>
                        <a:t>2</a:t>
                      </a:r>
                    </a:p>
                  </a:txBody>
                  <a:tcPr marL="8467" marR="8467" marT="8467" marB="0" anchor="b">
                    <a:lnL>
                      <a:noFill/>
                    </a:lnL>
                    <a:lnR>
                      <a:noFill/>
                    </a:lnR>
                    <a:lnT>
                      <a:noFill/>
                    </a:lnT>
                    <a:lnB>
                      <a:noFill/>
                    </a:lnB>
                  </a:tcPr>
                </a:tc>
                <a:tc>
                  <a:txBody>
                    <a:bodyPr/>
                    <a:lstStyle/>
                    <a:p>
                      <a:pPr algn="r" fontAlgn="b"/>
                      <a:r>
                        <a:rPr lang="en-IN" sz="1500" b="1" i="0" u="none" strike="noStrike">
                          <a:solidFill>
                            <a:srgbClr val="000000"/>
                          </a:solidFill>
                          <a:effectLst/>
                          <a:latin typeface="Calibri" panose="020F0502020204030204" pitchFamily="34" charset="0"/>
                        </a:rPr>
                        <a:t>1</a:t>
                      </a:r>
                    </a:p>
                  </a:txBody>
                  <a:tcPr marL="8467" marR="8467" marT="8467" marB="0" anchor="b">
                    <a:lnL>
                      <a:noFill/>
                    </a:lnL>
                    <a:lnR>
                      <a:noFill/>
                    </a:lnR>
                    <a:lnT>
                      <a:noFill/>
                    </a:lnT>
                    <a:lnB>
                      <a:noFill/>
                    </a:lnB>
                  </a:tcPr>
                </a:tc>
                <a:extLst>
                  <a:ext uri="{0D108BD9-81ED-4DB2-BD59-A6C34878D82A}">
                    <a16:rowId xmlns:a16="http://schemas.microsoft.com/office/drawing/2014/main" val="3364063263"/>
                  </a:ext>
                </a:extLst>
              </a:tr>
              <a:tr h="280755">
                <a:tc>
                  <a:txBody>
                    <a:bodyPr/>
                    <a:lstStyle/>
                    <a:p>
                      <a:pPr algn="l" fontAlgn="b"/>
                      <a:r>
                        <a:rPr lang="en-IN" sz="1500" b="1" i="0" u="none" strike="noStrike">
                          <a:solidFill>
                            <a:srgbClr val="000000"/>
                          </a:solidFill>
                          <a:effectLst/>
                          <a:latin typeface="Calibri" panose="020F0502020204030204" pitchFamily="34" charset="0"/>
                        </a:rPr>
                        <a:t>InsurTech</a:t>
                      </a:r>
                    </a:p>
                  </a:txBody>
                  <a:tcPr marL="8467" marR="8467" marT="8467" marB="0" anchor="b">
                    <a:lnL>
                      <a:noFill/>
                    </a:lnL>
                    <a:lnR>
                      <a:noFill/>
                    </a:lnR>
                    <a:lnT>
                      <a:noFill/>
                    </a:lnT>
                    <a:lnB>
                      <a:noFill/>
                    </a:lnB>
                    <a:solidFill>
                      <a:srgbClr val="ED7D31"/>
                    </a:solidFill>
                  </a:tcPr>
                </a:tc>
                <a:tc>
                  <a:txBody>
                    <a:bodyPr/>
                    <a:lstStyle/>
                    <a:p>
                      <a:pPr algn="r" fontAlgn="b"/>
                      <a:r>
                        <a:rPr lang="en-IN" sz="1500" b="1" i="0" u="none" strike="noStrike">
                          <a:solidFill>
                            <a:srgbClr val="000000"/>
                          </a:solidFill>
                          <a:effectLst/>
                          <a:latin typeface="Calibri" panose="020F0502020204030204" pitchFamily="34" charset="0"/>
                        </a:rPr>
                        <a:t>3</a:t>
                      </a:r>
                    </a:p>
                  </a:txBody>
                  <a:tcPr marL="8467" marR="8467" marT="8467" marB="0" anchor="b">
                    <a:lnL>
                      <a:noFill/>
                    </a:lnL>
                    <a:lnR>
                      <a:noFill/>
                    </a:lnR>
                    <a:lnT>
                      <a:noFill/>
                    </a:lnT>
                    <a:lnB>
                      <a:noFill/>
                    </a:lnB>
                  </a:tcPr>
                </a:tc>
                <a:tc>
                  <a:txBody>
                    <a:bodyPr/>
                    <a:lstStyle/>
                    <a:p>
                      <a:pPr algn="r" fontAlgn="b"/>
                      <a:r>
                        <a:rPr lang="en-IN" sz="1500" b="1" i="0" u="none" strike="noStrike">
                          <a:solidFill>
                            <a:srgbClr val="000000"/>
                          </a:solidFill>
                          <a:effectLst/>
                          <a:latin typeface="Calibri" panose="020F0502020204030204" pitchFamily="34" charset="0"/>
                        </a:rPr>
                        <a:t>5</a:t>
                      </a:r>
                    </a:p>
                  </a:txBody>
                  <a:tcPr marL="8467" marR="8467" marT="8467" marB="0" anchor="b">
                    <a:lnL>
                      <a:noFill/>
                    </a:lnL>
                    <a:lnR>
                      <a:noFill/>
                    </a:lnR>
                    <a:lnT>
                      <a:noFill/>
                    </a:lnT>
                    <a:lnB>
                      <a:noFill/>
                    </a:lnB>
                  </a:tcPr>
                </a:tc>
                <a:tc>
                  <a:txBody>
                    <a:bodyPr/>
                    <a:lstStyle/>
                    <a:p>
                      <a:pPr algn="r" fontAlgn="b"/>
                      <a:r>
                        <a:rPr lang="en-IN" sz="1500" b="1" i="0" u="none" strike="noStrike">
                          <a:solidFill>
                            <a:srgbClr val="000000"/>
                          </a:solidFill>
                          <a:effectLst/>
                          <a:latin typeface="Calibri" panose="020F0502020204030204" pitchFamily="34" charset="0"/>
                        </a:rPr>
                        <a:t>13</a:t>
                      </a:r>
                    </a:p>
                  </a:txBody>
                  <a:tcPr marL="8467" marR="8467" marT="8467" marB="0" anchor="b">
                    <a:lnL>
                      <a:noFill/>
                    </a:lnL>
                    <a:lnR>
                      <a:noFill/>
                    </a:lnR>
                    <a:lnT>
                      <a:noFill/>
                    </a:lnT>
                    <a:lnB>
                      <a:noFill/>
                    </a:lnB>
                    <a:solidFill>
                      <a:srgbClr val="ED7D31"/>
                    </a:solidFill>
                  </a:tcPr>
                </a:tc>
                <a:tc>
                  <a:txBody>
                    <a:bodyPr/>
                    <a:lstStyle/>
                    <a:p>
                      <a:pPr algn="r" fontAlgn="b"/>
                      <a:r>
                        <a:rPr lang="en-IN" sz="1500" b="1" i="0" u="none" strike="noStrike">
                          <a:solidFill>
                            <a:srgbClr val="000000"/>
                          </a:solidFill>
                          <a:effectLst/>
                          <a:latin typeface="Calibri" panose="020F0502020204030204" pitchFamily="34" charset="0"/>
                        </a:rPr>
                        <a:t>12</a:t>
                      </a:r>
                    </a:p>
                  </a:txBody>
                  <a:tcPr marL="8467" marR="8467" marT="8467" marB="0" anchor="b">
                    <a:lnL>
                      <a:noFill/>
                    </a:lnL>
                    <a:lnR>
                      <a:noFill/>
                    </a:lnR>
                    <a:lnT>
                      <a:noFill/>
                    </a:lnT>
                    <a:lnB>
                      <a:noFill/>
                    </a:lnB>
                    <a:solidFill>
                      <a:srgbClr val="ED7D31"/>
                    </a:solidFill>
                  </a:tcPr>
                </a:tc>
                <a:tc>
                  <a:txBody>
                    <a:bodyPr/>
                    <a:lstStyle/>
                    <a:p>
                      <a:pPr algn="r" fontAlgn="b"/>
                      <a:r>
                        <a:rPr lang="en-IN" sz="1500" b="1" i="0" u="none" strike="noStrike">
                          <a:solidFill>
                            <a:srgbClr val="000000"/>
                          </a:solidFill>
                          <a:effectLst/>
                          <a:latin typeface="Calibri" panose="020F0502020204030204" pitchFamily="34" charset="0"/>
                        </a:rPr>
                        <a:t>6</a:t>
                      </a:r>
                    </a:p>
                  </a:txBody>
                  <a:tcPr marL="8467" marR="8467" marT="8467" marB="0" anchor="b">
                    <a:lnL>
                      <a:noFill/>
                    </a:lnL>
                    <a:lnR>
                      <a:noFill/>
                    </a:lnR>
                    <a:lnT>
                      <a:noFill/>
                    </a:lnT>
                    <a:lnB>
                      <a:noFill/>
                    </a:lnB>
                  </a:tcPr>
                </a:tc>
                <a:tc>
                  <a:txBody>
                    <a:bodyPr/>
                    <a:lstStyle/>
                    <a:p>
                      <a:pPr algn="r" fontAlgn="b"/>
                      <a:r>
                        <a:rPr lang="en-IN" sz="1500" b="1" i="0" u="none" strike="noStrike">
                          <a:solidFill>
                            <a:srgbClr val="000000"/>
                          </a:solidFill>
                          <a:effectLst/>
                          <a:latin typeface="Calibri" panose="020F0502020204030204" pitchFamily="34" charset="0"/>
                        </a:rPr>
                        <a:t>2</a:t>
                      </a:r>
                    </a:p>
                  </a:txBody>
                  <a:tcPr marL="8467" marR="8467" marT="8467" marB="0" anchor="b">
                    <a:lnL>
                      <a:noFill/>
                    </a:lnL>
                    <a:lnR>
                      <a:noFill/>
                    </a:lnR>
                    <a:lnT>
                      <a:noFill/>
                    </a:lnT>
                    <a:lnB>
                      <a:noFill/>
                    </a:lnB>
                  </a:tcPr>
                </a:tc>
                <a:extLst>
                  <a:ext uri="{0D108BD9-81ED-4DB2-BD59-A6C34878D82A}">
                    <a16:rowId xmlns:a16="http://schemas.microsoft.com/office/drawing/2014/main" val="386975041"/>
                  </a:ext>
                </a:extLst>
              </a:tr>
              <a:tr h="504275">
                <a:tc>
                  <a:txBody>
                    <a:bodyPr/>
                    <a:lstStyle/>
                    <a:p>
                      <a:pPr algn="l" fontAlgn="b"/>
                      <a:r>
                        <a:rPr lang="en-IN" sz="1500" b="1" i="0" u="none" strike="noStrike">
                          <a:solidFill>
                            <a:srgbClr val="000000"/>
                          </a:solidFill>
                          <a:effectLst/>
                          <a:latin typeface="Calibri" panose="020F0502020204030204" pitchFamily="34" charset="0"/>
                        </a:rPr>
                        <a:t>Fin. eMarkets &amp; Aggregators</a:t>
                      </a:r>
                    </a:p>
                  </a:txBody>
                  <a:tcPr marL="8467" marR="8467" marT="8467" marB="0" anchor="b">
                    <a:lnL>
                      <a:noFill/>
                    </a:lnL>
                    <a:lnR>
                      <a:noFill/>
                    </a:lnR>
                    <a:lnT>
                      <a:noFill/>
                    </a:lnT>
                    <a:lnB w="6350" cap="flat" cmpd="sng" algn="ctr">
                      <a:solidFill>
                        <a:srgbClr val="000000"/>
                      </a:solidFill>
                      <a:prstDash val="solid"/>
                      <a:round/>
                      <a:headEnd type="none" w="med" len="med"/>
                      <a:tailEnd type="none" w="med" len="med"/>
                    </a:lnB>
                    <a:solidFill>
                      <a:srgbClr val="ED7D31"/>
                    </a:solidFill>
                  </a:tcPr>
                </a:tc>
                <a:tc>
                  <a:txBody>
                    <a:bodyPr/>
                    <a:lstStyle/>
                    <a:p>
                      <a:pPr algn="r" fontAlgn="b"/>
                      <a:r>
                        <a:rPr lang="en-IN" sz="1500" b="1" i="0" u="none" strike="noStrike">
                          <a:solidFill>
                            <a:srgbClr val="000000"/>
                          </a:solidFill>
                          <a:effectLst/>
                          <a:latin typeface="Calibri" panose="020F0502020204030204" pitchFamily="34" charset="0"/>
                        </a:rPr>
                        <a:t>3</a:t>
                      </a:r>
                    </a:p>
                  </a:txBody>
                  <a:tcPr marL="8467" marR="8467" marT="846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IN" sz="1500" b="1" i="0" u="none" strike="noStrike">
                          <a:solidFill>
                            <a:srgbClr val="000000"/>
                          </a:solidFill>
                          <a:effectLst/>
                          <a:latin typeface="Calibri" panose="020F0502020204030204" pitchFamily="34" charset="0"/>
                        </a:rPr>
                        <a:t>2</a:t>
                      </a:r>
                    </a:p>
                  </a:txBody>
                  <a:tcPr marL="8467" marR="8467" marT="846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IN" sz="1500" b="1" i="0" u="none" strike="noStrike">
                          <a:solidFill>
                            <a:srgbClr val="000000"/>
                          </a:solidFill>
                          <a:effectLst/>
                          <a:latin typeface="Calibri" panose="020F0502020204030204" pitchFamily="34" charset="0"/>
                        </a:rPr>
                        <a:t>4</a:t>
                      </a:r>
                    </a:p>
                  </a:txBody>
                  <a:tcPr marL="8467" marR="8467" marT="846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IN" sz="1500" b="1" i="0" u="none" strike="noStrike">
                          <a:solidFill>
                            <a:srgbClr val="000000"/>
                          </a:solidFill>
                          <a:effectLst/>
                          <a:latin typeface="Calibri" panose="020F0502020204030204" pitchFamily="34" charset="0"/>
                        </a:rPr>
                        <a:t>2</a:t>
                      </a:r>
                    </a:p>
                  </a:txBody>
                  <a:tcPr marL="8467" marR="8467" marT="846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IN" sz="1500" b="1" i="0" u="none" strike="noStrike">
                          <a:solidFill>
                            <a:srgbClr val="000000"/>
                          </a:solidFill>
                          <a:effectLst/>
                          <a:latin typeface="Calibri" panose="020F0502020204030204" pitchFamily="34" charset="0"/>
                        </a:rPr>
                        <a:t>0</a:t>
                      </a:r>
                    </a:p>
                  </a:txBody>
                  <a:tcPr marL="8467" marR="8467" marT="846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IN" sz="1500" b="1" i="0" u="none" strike="noStrike">
                          <a:solidFill>
                            <a:srgbClr val="000000"/>
                          </a:solidFill>
                          <a:effectLst/>
                          <a:latin typeface="Calibri" panose="020F0502020204030204" pitchFamily="34" charset="0"/>
                        </a:rPr>
                        <a:t>0</a:t>
                      </a:r>
                    </a:p>
                  </a:txBody>
                  <a:tcPr marL="8467" marR="8467" marT="8467"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24677286"/>
                  </a:ext>
                </a:extLst>
              </a:tr>
              <a:tr h="504275">
                <a:tc>
                  <a:txBody>
                    <a:bodyPr/>
                    <a:lstStyle/>
                    <a:p>
                      <a:pPr algn="l" fontAlgn="b"/>
                      <a:r>
                        <a:rPr lang="en-IN" sz="1500" b="1" i="0" u="none" strike="noStrike">
                          <a:solidFill>
                            <a:srgbClr val="000000"/>
                          </a:solidFill>
                          <a:effectLst/>
                          <a:latin typeface="Calibri" panose="020F0502020204030204" pitchFamily="34" charset="0"/>
                        </a:rPr>
                        <a:t>Enabling Process &amp; Technology</a:t>
                      </a:r>
                    </a:p>
                  </a:txBody>
                  <a:tcPr marL="8467" marR="8467" marT="846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IN" sz="1500" b="1" i="0" u="none" strike="noStrike">
                          <a:solidFill>
                            <a:srgbClr val="000000"/>
                          </a:solidFill>
                          <a:effectLst/>
                          <a:latin typeface="Calibri" panose="020F0502020204030204" pitchFamily="34" charset="0"/>
                        </a:rPr>
                        <a:t>4</a:t>
                      </a:r>
                    </a:p>
                  </a:txBody>
                  <a:tcPr marL="8467" marR="8467" marT="846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IN" sz="1500" b="1" i="0" u="none" strike="noStrike">
                          <a:solidFill>
                            <a:srgbClr val="000000"/>
                          </a:solidFill>
                          <a:effectLst/>
                          <a:latin typeface="Calibri" panose="020F0502020204030204" pitchFamily="34" charset="0"/>
                        </a:rPr>
                        <a:t>6</a:t>
                      </a:r>
                    </a:p>
                  </a:txBody>
                  <a:tcPr marL="8467" marR="8467" marT="846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IN" sz="1500" b="1" i="0" u="none" strike="noStrike">
                          <a:solidFill>
                            <a:srgbClr val="000000"/>
                          </a:solidFill>
                          <a:effectLst/>
                          <a:latin typeface="Calibri" panose="020F0502020204030204" pitchFamily="34" charset="0"/>
                        </a:rPr>
                        <a:t>10</a:t>
                      </a:r>
                    </a:p>
                  </a:txBody>
                  <a:tcPr marL="8467" marR="8467" marT="8467" marB="0" anchor="b">
                    <a:lnL>
                      <a:noFill/>
                    </a:lnL>
                    <a:lnR>
                      <a:noFill/>
                    </a:lnR>
                    <a:lnT w="6350" cap="flat" cmpd="sng" algn="ctr">
                      <a:solidFill>
                        <a:srgbClr val="000000"/>
                      </a:solidFill>
                      <a:prstDash val="solid"/>
                      <a:round/>
                      <a:headEnd type="none" w="med" len="med"/>
                      <a:tailEnd type="none" w="med" len="med"/>
                    </a:lnT>
                    <a:lnB>
                      <a:noFill/>
                    </a:lnB>
                    <a:solidFill>
                      <a:srgbClr val="ED7D31"/>
                    </a:solidFill>
                  </a:tcPr>
                </a:tc>
                <a:tc>
                  <a:txBody>
                    <a:bodyPr/>
                    <a:lstStyle/>
                    <a:p>
                      <a:pPr algn="r" fontAlgn="b"/>
                      <a:r>
                        <a:rPr lang="en-IN" sz="1500" b="1" i="0" u="none" strike="noStrike">
                          <a:solidFill>
                            <a:srgbClr val="000000"/>
                          </a:solidFill>
                          <a:effectLst/>
                          <a:latin typeface="Calibri" panose="020F0502020204030204" pitchFamily="34" charset="0"/>
                        </a:rPr>
                        <a:t>8</a:t>
                      </a:r>
                    </a:p>
                  </a:txBody>
                  <a:tcPr marL="8467" marR="8467" marT="846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IN" sz="1500" b="1" i="0" u="none" strike="noStrike">
                          <a:solidFill>
                            <a:srgbClr val="000000"/>
                          </a:solidFill>
                          <a:effectLst/>
                          <a:latin typeface="Calibri" panose="020F0502020204030204" pitchFamily="34" charset="0"/>
                        </a:rPr>
                        <a:t>3</a:t>
                      </a:r>
                    </a:p>
                  </a:txBody>
                  <a:tcPr marL="8467" marR="8467" marT="846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IN" sz="1500" b="1" i="0" u="none" strike="noStrike">
                          <a:solidFill>
                            <a:srgbClr val="000000"/>
                          </a:solidFill>
                          <a:effectLst/>
                          <a:latin typeface="Calibri" panose="020F0502020204030204" pitchFamily="34" charset="0"/>
                        </a:rPr>
                        <a:t>1</a:t>
                      </a:r>
                    </a:p>
                  </a:txBody>
                  <a:tcPr marL="8467" marR="8467" marT="8467"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769639583"/>
                  </a:ext>
                </a:extLst>
              </a:tr>
              <a:tr h="504275">
                <a:tc>
                  <a:txBody>
                    <a:bodyPr/>
                    <a:lstStyle/>
                    <a:p>
                      <a:pPr algn="l" fontAlgn="b"/>
                      <a:r>
                        <a:rPr lang="en-IN" sz="1500" b="1" i="0" u="none" strike="noStrike">
                          <a:solidFill>
                            <a:srgbClr val="000000"/>
                          </a:solidFill>
                          <a:effectLst/>
                          <a:latin typeface="Calibri" panose="020F0502020204030204" pitchFamily="34" charset="0"/>
                        </a:rPr>
                        <a:t>Financial Data Analysis</a:t>
                      </a:r>
                    </a:p>
                  </a:txBody>
                  <a:tcPr marL="8467" marR="8467" marT="8467" marB="0" anchor="b">
                    <a:lnL>
                      <a:noFill/>
                    </a:lnL>
                    <a:lnR>
                      <a:noFill/>
                    </a:lnR>
                    <a:lnT>
                      <a:noFill/>
                    </a:lnT>
                    <a:lnB>
                      <a:noFill/>
                    </a:lnB>
                  </a:tcPr>
                </a:tc>
                <a:tc>
                  <a:txBody>
                    <a:bodyPr/>
                    <a:lstStyle/>
                    <a:p>
                      <a:pPr algn="r" fontAlgn="b"/>
                      <a:r>
                        <a:rPr lang="en-IN" sz="1500" b="1" i="0" u="none" strike="noStrike">
                          <a:solidFill>
                            <a:srgbClr val="000000"/>
                          </a:solidFill>
                          <a:effectLst/>
                          <a:latin typeface="Calibri" panose="020F0502020204030204" pitchFamily="34" charset="0"/>
                        </a:rPr>
                        <a:t>0</a:t>
                      </a:r>
                    </a:p>
                  </a:txBody>
                  <a:tcPr marL="8467" marR="8467" marT="8467" marB="0" anchor="b">
                    <a:lnL>
                      <a:noFill/>
                    </a:lnL>
                    <a:lnR>
                      <a:noFill/>
                    </a:lnR>
                    <a:lnT>
                      <a:noFill/>
                    </a:lnT>
                    <a:lnB>
                      <a:noFill/>
                    </a:lnB>
                  </a:tcPr>
                </a:tc>
                <a:tc>
                  <a:txBody>
                    <a:bodyPr/>
                    <a:lstStyle/>
                    <a:p>
                      <a:pPr algn="r" fontAlgn="b"/>
                      <a:r>
                        <a:rPr lang="en-IN" sz="1500" b="1" i="0" u="none" strike="noStrike">
                          <a:solidFill>
                            <a:srgbClr val="000000"/>
                          </a:solidFill>
                          <a:effectLst/>
                          <a:latin typeface="Calibri" panose="020F0502020204030204" pitchFamily="34" charset="0"/>
                        </a:rPr>
                        <a:t>1</a:t>
                      </a:r>
                    </a:p>
                  </a:txBody>
                  <a:tcPr marL="8467" marR="8467" marT="8467" marB="0" anchor="b">
                    <a:lnL>
                      <a:noFill/>
                    </a:lnL>
                    <a:lnR>
                      <a:noFill/>
                    </a:lnR>
                    <a:lnT>
                      <a:noFill/>
                    </a:lnT>
                    <a:lnB>
                      <a:noFill/>
                    </a:lnB>
                  </a:tcPr>
                </a:tc>
                <a:tc>
                  <a:txBody>
                    <a:bodyPr/>
                    <a:lstStyle/>
                    <a:p>
                      <a:pPr algn="r" fontAlgn="b"/>
                      <a:r>
                        <a:rPr lang="en-IN" sz="1500" b="1" i="0" u="none" strike="noStrike">
                          <a:solidFill>
                            <a:srgbClr val="000000"/>
                          </a:solidFill>
                          <a:effectLst/>
                          <a:latin typeface="Calibri" panose="020F0502020204030204" pitchFamily="34" charset="0"/>
                        </a:rPr>
                        <a:t>4</a:t>
                      </a:r>
                    </a:p>
                  </a:txBody>
                  <a:tcPr marL="8467" marR="8467" marT="8467" marB="0" anchor="b">
                    <a:lnL>
                      <a:noFill/>
                    </a:lnL>
                    <a:lnR>
                      <a:noFill/>
                    </a:lnR>
                    <a:lnT>
                      <a:noFill/>
                    </a:lnT>
                    <a:lnB>
                      <a:noFill/>
                    </a:lnB>
                  </a:tcPr>
                </a:tc>
                <a:tc>
                  <a:txBody>
                    <a:bodyPr/>
                    <a:lstStyle/>
                    <a:p>
                      <a:pPr algn="r" fontAlgn="b"/>
                      <a:r>
                        <a:rPr lang="en-IN" sz="1500" b="1" i="0" u="none" strike="noStrike">
                          <a:solidFill>
                            <a:srgbClr val="000000"/>
                          </a:solidFill>
                          <a:effectLst/>
                          <a:latin typeface="Calibri" panose="020F0502020204030204" pitchFamily="34" charset="0"/>
                        </a:rPr>
                        <a:t>1</a:t>
                      </a:r>
                    </a:p>
                  </a:txBody>
                  <a:tcPr marL="8467" marR="8467" marT="8467" marB="0" anchor="b">
                    <a:lnL>
                      <a:noFill/>
                    </a:lnL>
                    <a:lnR>
                      <a:noFill/>
                    </a:lnR>
                    <a:lnT>
                      <a:noFill/>
                    </a:lnT>
                    <a:lnB>
                      <a:noFill/>
                    </a:lnB>
                  </a:tcPr>
                </a:tc>
                <a:tc>
                  <a:txBody>
                    <a:bodyPr/>
                    <a:lstStyle/>
                    <a:p>
                      <a:pPr algn="r" fontAlgn="b"/>
                      <a:r>
                        <a:rPr lang="en-IN" sz="1500" b="1" i="0" u="none" strike="noStrike">
                          <a:solidFill>
                            <a:srgbClr val="000000"/>
                          </a:solidFill>
                          <a:effectLst/>
                          <a:latin typeface="Calibri" panose="020F0502020204030204" pitchFamily="34" charset="0"/>
                        </a:rPr>
                        <a:t>3</a:t>
                      </a:r>
                    </a:p>
                  </a:txBody>
                  <a:tcPr marL="8467" marR="8467" marT="8467" marB="0" anchor="b">
                    <a:lnL>
                      <a:noFill/>
                    </a:lnL>
                    <a:lnR>
                      <a:noFill/>
                    </a:lnR>
                    <a:lnT>
                      <a:noFill/>
                    </a:lnT>
                    <a:lnB>
                      <a:noFill/>
                    </a:lnB>
                  </a:tcPr>
                </a:tc>
                <a:tc>
                  <a:txBody>
                    <a:bodyPr/>
                    <a:lstStyle/>
                    <a:p>
                      <a:pPr algn="r" fontAlgn="b"/>
                      <a:r>
                        <a:rPr lang="en-IN" sz="1500" b="1" i="0" u="none" strike="noStrike">
                          <a:solidFill>
                            <a:srgbClr val="000000"/>
                          </a:solidFill>
                          <a:effectLst/>
                          <a:latin typeface="Calibri" panose="020F0502020204030204" pitchFamily="34" charset="0"/>
                        </a:rPr>
                        <a:t>0</a:t>
                      </a:r>
                    </a:p>
                  </a:txBody>
                  <a:tcPr marL="8467" marR="8467" marT="8467" marB="0" anchor="b">
                    <a:lnL>
                      <a:noFill/>
                    </a:lnL>
                    <a:lnR>
                      <a:noFill/>
                    </a:lnR>
                    <a:lnT>
                      <a:noFill/>
                    </a:lnT>
                    <a:lnB>
                      <a:noFill/>
                    </a:lnB>
                  </a:tcPr>
                </a:tc>
                <a:extLst>
                  <a:ext uri="{0D108BD9-81ED-4DB2-BD59-A6C34878D82A}">
                    <a16:rowId xmlns:a16="http://schemas.microsoft.com/office/drawing/2014/main" val="3939125"/>
                  </a:ext>
                </a:extLst>
              </a:tr>
              <a:tr h="280755">
                <a:tc>
                  <a:txBody>
                    <a:bodyPr/>
                    <a:lstStyle/>
                    <a:p>
                      <a:pPr algn="l" fontAlgn="b"/>
                      <a:r>
                        <a:rPr lang="en-IN" sz="1500" b="1" i="0" u="none" strike="noStrike">
                          <a:solidFill>
                            <a:srgbClr val="000000"/>
                          </a:solidFill>
                          <a:effectLst/>
                          <a:latin typeface="Calibri" panose="020F0502020204030204" pitchFamily="34" charset="0"/>
                        </a:rPr>
                        <a:t>RegTech</a:t>
                      </a:r>
                    </a:p>
                  </a:txBody>
                  <a:tcPr marL="8467" marR="8467" marT="846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IN" sz="1500" b="1" i="0" u="none" strike="noStrike">
                          <a:solidFill>
                            <a:srgbClr val="000000"/>
                          </a:solidFill>
                          <a:effectLst/>
                          <a:latin typeface="Calibri" panose="020F0502020204030204" pitchFamily="34" charset="0"/>
                        </a:rPr>
                        <a:t>0</a:t>
                      </a:r>
                    </a:p>
                  </a:txBody>
                  <a:tcPr marL="8467" marR="8467" marT="846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IN" sz="1500" b="1" i="0" u="none" strike="noStrike">
                          <a:solidFill>
                            <a:srgbClr val="000000"/>
                          </a:solidFill>
                          <a:effectLst/>
                          <a:latin typeface="Calibri" panose="020F0502020204030204" pitchFamily="34" charset="0"/>
                        </a:rPr>
                        <a:t>2</a:t>
                      </a:r>
                    </a:p>
                  </a:txBody>
                  <a:tcPr marL="8467" marR="8467" marT="846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IN" sz="1500" b="1" i="0" u="none" strike="noStrike">
                          <a:solidFill>
                            <a:srgbClr val="000000"/>
                          </a:solidFill>
                          <a:effectLst/>
                          <a:latin typeface="Calibri" panose="020F0502020204030204" pitchFamily="34" charset="0"/>
                        </a:rPr>
                        <a:t>5</a:t>
                      </a:r>
                    </a:p>
                  </a:txBody>
                  <a:tcPr marL="8467" marR="8467" marT="846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IN" sz="1500" b="1" i="0" u="none" strike="noStrike">
                          <a:solidFill>
                            <a:srgbClr val="000000"/>
                          </a:solidFill>
                          <a:effectLst/>
                          <a:latin typeface="Calibri" panose="020F0502020204030204" pitchFamily="34" charset="0"/>
                        </a:rPr>
                        <a:t>4</a:t>
                      </a:r>
                    </a:p>
                  </a:txBody>
                  <a:tcPr marL="8467" marR="8467" marT="846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IN" sz="1500" b="1" i="0" u="none" strike="noStrike">
                          <a:solidFill>
                            <a:srgbClr val="000000"/>
                          </a:solidFill>
                          <a:effectLst/>
                          <a:latin typeface="Calibri" panose="020F0502020204030204" pitchFamily="34" charset="0"/>
                        </a:rPr>
                        <a:t>1</a:t>
                      </a:r>
                    </a:p>
                  </a:txBody>
                  <a:tcPr marL="8467" marR="8467" marT="846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IN" sz="1500" b="1" i="0" u="none" strike="noStrike">
                          <a:solidFill>
                            <a:srgbClr val="000000"/>
                          </a:solidFill>
                          <a:effectLst/>
                          <a:latin typeface="Calibri" panose="020F0502020204030204" pitchFamily="34" charset="0"/>
                        </a:rPr>
                        <a:t>0</a:t>
                      </a:r>
                    </a:p>
                  </a:txBody>
                  <a:tcPr marL="8467" marR="8467" marT="8467"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50505730"/>
                  </a:ext>
                </a:extLst>
              </a:tr>
              <a:tr h="280755">
                <a:tc>
                  <a:txBody>
                    <a:bodyPr/>
                    <a:lstStyle/>
                    <a:p>
                      <a:pPr algn="l" fontAlgn="b"/>
                      <a:r>
                        <a:rPr lang="en-IN" sz="1500" b="1" i="0" u="none" strike="noStrike">
                          <a:solidFill>
                            <a:srgbClr val="000000"/>
                          </a:solidFill>
                          <a:effectLst/>
                          <a:latin typeface="Calibri" panose="020F0502020204030204" pitchFamily="34" charset="0"/>
                        </a:rPr>
                        <a:t>B2B</a:t>
                      </a:r>
                    </a:p>
                  </a:txBody>
                  <a:tcPr marL="8467" marR="8467" marT="846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IN" sz="1500" b="1" i="0" u="none" strike="noStrike">
                          <a:solidFill>
                            <a:srgbClr val="000000"/>
                          </a:solidFill>
                          <a:effectLst/>
                          <a:latin typeface="Calibri" panose="020F0502020204030204" pitchFamily="34" charset="0"/>
                        </a:rPr>
                        <a:t>9</a:t>
                      </a:r>
                    </a:p>
                  </a:txBody>
                  <a:tcPr marL="8467" marR="8467" marT="846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IN" sz="1500" b="1" i="0" u="none" strike="noStrike">
                          <a:solidFill>
                            <a:srgbClr val="000000"/>
                          </a:solidFill>
                          <a:effectLst/>
                          <a:latin typeface="Calibri" panose="020F0502020204030204" pitchFamily="34" charset="0"/>
                        </a:rPr>
                        <a:t>15</a:t>
                      </a:r>
                    </a:p>
                  </a:txBody>
                  <a:tcPr marL="8467" marR="8467" marT="8467" marB="0" anchor="b">
                    <a:lnL>
                      <a:noFill/>
                    </a:lnL>
                    <a:lnR>
                      <a:noFill/>
                    </a:lnR>
                    <a:lnT w="6350" cap="flat" cmpd="sng" algn="ctr">
                      <a:solidFill>
                        <a:srgbClr val="000000"/>
                      </a:solidFill>
                      <a:prstDash val="solid"/>
                      <a:round/>
                      <a:headEnd type="none" w="med" len="med"/>
                      <a:tailEnd type="none" w="med" len="med"/>
                    </a:lnT>
                    <a:lnB>
                      <a:noFill/>
                    </a:lnB>
                    <a:solidFill>
                      <a:srgbClr val="ED7D31"/>
                    </a:solidFill>
                  </a:tcPr>
                </a:tc>
                <a:tc>
                  <a:txBody>
                    <a:bodyPr/>
                    <a:lstStyle/>
                    <a:p>
                      <a:pPr algn="r" fontAlgn="b"/>
                      <a:r>
                        <a:rPr lang="en-IN" sz="1500" b="1" i="0" u="none" strike="noStrike">
                          <a:solidFill>
                            <a:srgbClr val="000000"/>
                          </a:solidFill>
                          <a:effectLst/>
                          <a:latin typeface="Calibri" panose="020F0502020204030204" pitchFamily="34" charset="0"/>
                        </a:rPr>
                        <a:t>27</a:t>
                      </a:r>
                    </a:p>
                  </a:txBody>
                  <a:tcPr marL="8467" marR="8467" marT="8467" marB="0" anchor="b">
                    <a:lnL>
                      <a:noFill/>
                    </a:lnL>
                    <a:lnR>
                      <a:noFill/>
                    </a:lnR>
                    <a:lnT w="6350" cap="flat" cmpd="sng" algn="ctr">
                      <a:solidFill>
                        <a:srgbClr val="000000"/>
                      </a:solidFill>
                      <a:prstDash val="solid"/>
                      <a:round/>
                      <a:headEnd type="none" w="med" len="med"/>
                      <a:tailEnd type="none" w="med" len="med"/>
                    </a:lnT>
                    <a:lnB>
                      <a:noFill/>
                    </a:lnB>
                    <a:solidFill>
                      <a:srgbClr val="ED7D31"/>
                    </a:solidFill>
                  </a:tcPr>
                </a:tc>
                <a:tc>
                  <a:txBody>
                    <a:bodyPr/>
                    <a:lstStyle/>
                    <a:p>
                      <a:pPr algn="r" fontAlgn="b"/>
                      <a:r>
                        <a:rPr lang="en-IN" sz="1500" b="1" i="0" u="none" strike="noStrike">
                          <a:solidFill>
                            <a:srgbClr val="000000"/>
                          </a:solidFill>
                          <a:effectLst/>
                          <a:latin typeface="Calibri" panose="020F0502020204030204" pitchFamily="34" charset="0"/>
                        </a:rPr>
                        <a:t>22</a:t>
                      </a:r>
                    </a:p>
                  </a:txBody>
                  <a:tcPr marL="8467" marR="8467" marT="8467" marB="0" anchor="b">
                    <a:lnL>
                      <a:noFill/>
                    </a:lnL>
                    <a:lnR>
                      <a:noFill/>
                    </a:lnR>
                    <a:lnT w="6350" cap="flat" cmpd="sng" algn="ctr">
                      <a:solidFill>
                        <a:srgbClr val="000000"/>
                      </a:solidFill>
                      <a:prstDash val="solid"/>
                      <a:round/>
                      <a:headEnd type="none" w="med" len="med"/>
                      <a:tailEnd type="none" w="med" len="med"/>
                    </a:lnT>
                    <a:lnB>
                      <a:noFill/>
                    </a:lnB>
                    <a:solidFill>
                      <a:srgbClr val="ED7D31"/>
                    </a:solidFill>
                  </a:tcPr>
                </a:tc>
                <a:tc>
                  <a:txBody>
                    <a:bodyPr/>
                    <a:lstStyle/>
                    <a:p>
                      <a:pPr algn="r" fontAlgn="b"/>
                      <a:r>
                        <a:rPr lang="en-IN" sz="1500" b="1" i="0" u="none" strike="noStrike">
                          <a:solidFill>
                            <a:srgbClr val="000000"/>
                          </a:solidFill>
                          <a:effectLst/>
                          <a:latin typeface="Calibri" panose="020F0502020204030204" pitchFamily="34" charset="0"/>
                        </a:rPr>
                        <a:t>6</a:t>
                      </a:r>
                    </a:p>
                  </a:txBody>
                  <a:tcPr marL="8467" marR="8467" marT="846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IN" sz="1500" b="1" i="0" u="none" strike="noStrike">
                          <a:solidFill>
                            <a:srgbClr val="000000"/>
                          </a:solidFill>
                          <a:effectLst/>
                          <a:latin typeface="Calibri" panose="020F0502020204030204" pitchFamily="34" charset="0"/>
                        </a:rPr>
                        <a:t>2</a:t>
                      </a:r>
                    </a:p>
                  </a:txBody>
                  <a:tcPr marL="8467" marR="8467" marT="8467"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906077798"/>
                  </a:ext>
                </a:extLst>
              </a:tr>
              <a:tr h="280755">
                <a:tc>
                  <a:txBody>
                    <a:bodyPr/>
                    <a:lstStyle/>
                    <a:p>
                      <a:pPr algn="l" fontAlgn="b"/>
                      <a:r>
                        <a:rPr lang="en-IN" sz="1500" b="1" i="0" u="none" strike="noStrike">
                          <a:solidFill>
                            <a:srgbClr val="000000"/>
                          </a:solidFill>
                          <a:effectLst/>
                          <a:latin typeface="Calibri" panose="020F0502020204030204" pitchFamily="34" charset="0"/>
                        </a:rPr>
                        <a:t>B2C</a:t>
                      </a:r>
                    </a:p>
                  </a:txBody>
                  <a:tcPr marL="8467" marR="8467" marT="8467" marB="0" anchor="b">
                    <a:lnL>
                      <a:noFill/>
                    </a:lnL>
                    <a:lnR>
                      <a:noFill/>
                    </a:lnR>
                    <a:lnT>
                      <a:noFill/>
                    </a:lnT>
                    <a:lnB>
                      <a:noFill/>
                    </a:lnB>
                  </a:tcPr>
                </a:tc>
                <a:tc>
                  <a:txBody>
                    <a:bodyPr/>
                    <a:lstStyle/>
                    <a:p>
                      <a:pPr algn="r" fontAlgn="b"/>
                      <a:r>
                        <a:rPr lang="en-IN" sz="1500" b="1" i="0" u="none" strike="noStrike">
                          <a:solidFill>
                            <a:srgbClr val="000000"/>
                          </a:solidFill>
                          <a:effectLst/>
                          <a:latin typeface="Calibri" panose="020F0502020204030204" pitchFamily="34" charset="0"/>
                        </a:rPr>
                        <a:t>13</a:t>
                      </a:r>
                    </a:p>
                  </a:txBody>
                  <a:tcPr marL="8467" marR="8467" marT="8467" marB="0" anchor="b">
                    <a:lnL>
                      <a:noFill/>
                    </a:lnL>
                    <a:lnR>
                      <a:noFill/>
                    </a:lnR>
                    <a:lnT>
                      <a:noFill/>
                    </a:lnT>
                    <a:lnB>
                      <a:noFill/>
                    </a:lnB>
                    <a:solidFill>
                      <a:srgbClr val="ED7D31"/>
                    </a:solidFill>
                  </a:tcPr>
                </a:tc>
                <a:tc>
                  <a:txBody>
                    <a:bodyPr/>
                    <a:lstStyle/>
                    <a:p>
                      <a:pPr algn="r" fontAlgn="b"/>
                      <a:r>
                        <a:rPr lang="en-IN" sz="1500" b="1" i="0" u="none" strike="noStrike">
                          <a:solidFill>
                            <a:srgbClr val="000000"/>
                          </a:solidFill>
                          <a:effectLst/>
                          <a:latin typeface="Calibri" panose="020F0502020204030204" pitchFamily="34" charset="0"/>
                        </a:rPr>
                        <a:t>20</a:t>
                      </a:r>
                    </a:p>
                  </a:txBody>
                  <a:tcPr marL="8467" marR="8467" marT="8467" marB="0" anchor="b">
                    <a:lnL>
                      <a:noFill/>
                    </a:lnL>
                    <a:lnR>
                      <a:noFill/>
                    </a:lnR>
                    <a:lnT>
                      <a:noFill/>
                    </a:lnT>
                    <a:lnB>
                      <a:noFill/>
                    </a:lnB>
                    <a:solidFill>
                      <a:srgbClr val="ED7D31"/>
                    </a:solidFill>
                  </a:tcPr>
                </a:tc>
                <a:tc>
                  <a:txBody>
                    <a:bodyPr/>
                    <a:lstStyle/>
                    <a:p>
                      <a:pPr algn="r" fontAlgn="b"/>
                      <a:r>
                        <a:rPr lang="en-IN" sz="1500" b="1" i="0" u="none" strike="noStrike">
                          <a:solidFill>
                            <a:srgbClr val="000000"/>
                          </a:solidFill>
                          <a:effectLst/>
                          <a:latin typeface="Calibri" panose="020F0502020204030204" pitchFamily="34" charset="0"/>
                        </a:rPr>
                        <a:t>29</a:t>
                      </a:r>
                    </a:p>
                  </a:txBody>
                  <a:tcPr marL="8467" marR="8467" marT="8467" marB="0" anchor="b">
                    <a:lnL>
                      <a:noFill/>
                    </a:lnL>
                    <a:lnR>
                      <a:noFill/>
                    </a:lnR>
                    <a:lnT>
                      <a:noFill/>
                    </a:lnT>
                    <a:lnB>
                      <a:noFill/>
                    </a:lnB>
                    <a:solidFill>
                      <a:srgbClr val="ED7D31"/>
                    </a:solidFill>
                  </a:tcPr>
                </a:tc>
                <a:tc>
                  <a:txBody>
                    <a:bodyPr/>
                    <a:lstStyle/>
                    <a:p>
                      <a:pPr algn="r" fontAlgn="b"/>
                      <a:r>
                        <a:rPr lang="en-IN" sz="1500" b="1" i="0" u="none" strike="noStrike">
                          <a:solidFill>
                            <a:srgbClr val="000000"/>
                          </a:solidFill>
                          <a:effectLst/>
                          <a:latin typeface="Calibri" panose="020F0502020204030204" pitchFamily="34" charset="0"/>
                        </a:rPr>
                        <a:t>29</a:t>
                      </a:r>
                    </a:p>
                  </a:txBody>
                  <a:tcPr marL="8467" marR="8467" marT="8467" marB="0" anchor="b">
                    <a:lnL>
                      <a:noFill/>
                    </a:lnL>
                    <a:lnR>
                      <a:noFill/>
                    </a:lnR>
                    <a:lnT>
                      <a:noFill/>
                    </a:lnT>
                    <a:lnB>
                      <a:noFill/>
                    </a:lnB>
                    <a:solidFill>
                      <a:srgbClr val="ED7D31"/>
                    </a:solidFill>
                  </a:tcPr>
                </a:tc>
                <a:tc>
                  <a:txBody>
                    <a:bodyPr/>
                    <a:lstStyle/>
                    <a:p>
                      <a:pPr algn="r" fontAlgn="b"/>
                      <a:r>
                        <a:rPr lang="en-IN" sz="1500" b="1" i="0" u="none" strike="noStrike">
                          <a:solidFill>
                            <a:srgbClr val="000000"/>
                          </a:solidFill>
                          <a:effectLst/>
                          <a:latin typeface="Calibri" panose="020F0502020204030204" pitchFamily="34" charset="0"/>
                        </a:rPr>
                        <a:t>7</a:t>
                      </a:r>
                    </a:p>
                  </a:txBody>
                  <a:tcPr marL="8467" marR="8467" marT="8467" marB="0" anchor="b">
                    <a:lnL>
                      <a:noFill/>
                    </a:lnL>
                    <a:lnR>
                      <a:noFill/>
                    </a:lnR>
                    <a:lnT>
                      <a:noFill/>
                    </a:lnT>
                    <a:lnB>
                      <a:noFill/>
                    </a:lnB>
                  </a:tcPr>
                </a:tc>
                <a:tc>
                  <a:txBody>
                    <a:bodyPr/>
                    <a:lstStyle/>
                    <a:p>
                      <a:pPr algn="r" fontAlgn="b"/>
                      <a:r>
                        <a:rPr lang="en-IN" sz="1500" b="1" i="0" u="none" strike="noStrike">
                          <a:solidFill>
                            <a:srgbClr val="000000"/>
                          </a:solidFill>
                          <a:effectLst/>
                          <a:latin typeface="Calibri" panose="020F0502020204030204" pitchFamily="34" charset="0"/>
                        </a:rPr>
                        <a:t>4</a:t>
                      </a:r>
                    </a:p>
                  </a:txBody>
                  <a:tcPr marL="8467" marR="8467" marT="8467" marB="0" anchor="b">
                    <a:lnL>
                      <a:noFill/>
                    </a:lnL>
                    <a:lnR>
                      <a:noFill/>
                    </a:lnR>
                    <a:lnT>
                      <a:noFill/>
                    </a:lnT>
                    <a:lnB>
                      <a:noFill/>
                    </a:lnB>
                  </a:tcPr>
                </a:tc>
                <a:extLst>
                  <a:ext uri="{0D108BD9-81ED-4DB2-BD59-A6C34878D82A}">
                    <a16:rowId xmlns:a16="http://schemas.microsoft.com/office/drawing/2014/main" val="618686782"/>
                  </a:ext>
                </a:extLst>
              </a:tr>
              <a:tr h="280755">
                <a:tc>
                  <a:txBody>
                    <a:bodyPr/>
                    <a:lstStyle/>
                    <a:p>
                      <a:pPr algn="l" fontAlgn="b"/>
                      <a:r>
                        <a:rPr lang="en-IN" sz="1500" b="1" i="0" u="none" strike="noStrike">
                          <a:solidFill>
                            <a:srgbClr val="000000"/>
                          </a:solidFill>
                          <a:effectLst/>
                          <a:latin typeface="Calibri" panose="020F0502020204030204" pitchFamily="34" charset="0"/>
                        </a:rPr>
                        <a:t>B2B/B2C</a:t>
                      </a:r>
                    </a:p>
                  </a:txBody>
                  <a:tcPr marL="8467" marR="8467" marT="846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IN" sz="1500" b="1" i="0" u="none" strike="noStrike">
                          <a:solidFill>
                            <a:srgbClr val="000000"/>
                          </a:solidFill>
                          <a:effectLst/>
                          <a:latin typeface="Calibri" panose="020F0502020204030204" pitchFamily="34" charset="0"/>
                        </a:rPr>
                        <a:t>4</a:t>
                      </a:r>
                    </a:p>
                  </a:txBody>
                  <a:tcPr marL="8467" marR="8467" marT="846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IN" sz="1500" b="1" i="0" u="none" strike="noStrike">
                          <a:solidFill>
                            <a:srgbClr val="000000"/>
                          </a:solidFill>
                          <a:effectLst/>
                          <a:latin typeface="Calibri" panose="020F0502020204030204" pitchFamily="34" charset="0"/>
                        </a:rPr>
                        <a:t>7</a:t>
                      </a:r>
                    </a:p>
                  </a:txBody>
                  <a:tcPr marL="8467" marR="8467" marT="846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IN" sz="1500" b="1" i="0" u="none" strike="noStrike">
                          <a:solidFill>
                            <a:srgbClr val="000000"/>
                          </a:solidFill>
                          <a:effectLst/>
                          <a:latin typeface="Calibri" panose="020F0502020204030204" pitchFamily="34" charset="0"/>
                        </a:rPr>
                        <a:t>8</a:t>
                      </a:r>
                    </a:p>
                  </a:txBody>
                  <a:tcPr marL="8467" marR="8467" marT="846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IN" sz="1500" b="1" i="0" u="none" strike="noStrike">
                          <a:solidFill>
                            <a:srgbClr val="000000"/>
                          </a:solidFill>
                          <a:effectLst/>
                          <a:latin typeface="Calibri" panose="020F0502020204030204" pitchFamily="34" charset="0"/>
                        </a:rPr>
                        <a:t>8</a:t>
                      </a:r>
                    </a:p>
                  </a:txBody>
                  <a:tcPr marL="8467" marR="8467" marT="846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IN" sz="1500" b="1" i="0" u="none" strike="noStrike">
                          <a:solidFill>
                            <a:srgbClr val="000000"/>
                          </a:solidFill>
                          <a:effectLst/>
                          <a:latin typeface="Calibri" panose="020F0502020204030204" pitchFamily="34" charset="0"/>
                        </a:rPr>
                        <a:t>9</a:t>
                      </a:r>
                    </a:p>
                  </a:txBody>
                  <a:tcPr marL="8467" marR="8467" marT="846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IN" sz="1500" b="1" i="0" u="none" strike="noStrike">
                          <a:solidFill>
                            <a:srgbClr val="000000"/>
                          </a:solidFill>
                          <a:effectLst/>
                          <a:latin typeface="Calibri" panose="020F0502020204030204" pitchFamily="34" charset="0"/>
                        </a:rPr>
                        <a:t>0</a:t>
                      </a:r>
                    </a:p>
                  </a:txBody>
                  <a:tcPr marL="8467" marR="8467" marT="8467"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0894753"/>
                  </a:ext>
                </a:extLst>
              </a:tr>
            </a:tbl>
          </a:graphicData>
        </a:graphic>
      </p:graphicFrame>
    </p:spTree>
    <p:extLst>
      <p:ext uri="{BB962C8B-B14F-4D97-AF65-F5344CB8AC3E}">
        <p14:creationId xmlns:p14="http://schemas.microsoft.com/office/powerpoint/2010/main" val="854374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2"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4"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5"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FCB8EE05-2136-43FB-B680-2CE59C1CE01F}"/>
              </a:ext>
            </a:extLst>
          </p:cNvPr>
          <p:cNvSpPr>
            <a:spLocks noGrp="1"/>
          </p:cNvSpPr>
          <p:nvPr>
            <p:ph type="title"/>
          </p:nvPr>
        </p:nvSpPr>
        <p:spPr>
          <a:xfrm>
            <a:off x="535020" y="685800"/>
            <a:ext cx="2780271" cy="5105400"/>
          </a:xfrm>
        </p:spPr>
        <p:txBody>
          <a:bodyPr>
            <a:normAutofit/>
          </a:bodyPr>
          <a:lstStyle/>
          <a:p>
            <a:r>
              <a:rPr lang="en-IN" sz="4000">
                <a:solidFill>
                  <a:srgbClr val="FFFFFF"/>
                </a:solidFill>
              </a:rPr>
              <a:t>Global Fintech Investments (2018)</a:t>
            </a:r>
          </a:p>
        </p:txBody>
      </p:sp>
      <p:graphicFrame>
        <p:nvGraphicFramePr>
          <p:cNvPr id="18" name="Chart 17">
            <a:extLst>
              <a:ext uri="{FF2B5EF4-FFF2-40B4-BE49-F238E27FC236}">
                <a16:creationId xmlns:a16="http://schemas.microsoft.com/office/drawing/2014/main" id="{4517A912-E801-44BC-B0DF-7AB3DCBBCEAA}"/>
              </a:ext>
            </a:extLst>
          </p:cNvPr>
          <p:cNvGraphicFramePr>
            <a:graphicFrameLocks/>
          </p:cNvGraphicFramePr>
          <p:nvPr>
            <p:extLst>
              <p:ext uri="{D42A27DB-BD31-4B8C-83A1-F6EECF244321}">
                <p14:modId xmlns:p14="http://schemas.microsoft.com/office/powerpoint/2010/main" val="880998325"/>
              </p:ext>
            </p:extLst>
          </p:nvPr>
        </p:nvGraphicFramePr>
        <p:xfrm>
          <a:off x="8165698" y="3048000"/>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9" name="Chart 18">
            <a:extLst>
              <a:ext uri="{FF2B5EF4-FFF2-40B4-BE49-F238E27FC236}">
                <a16:creationId xmlns:a16="http://schemas.microsoft.com/office/drawing/2014/main" id="{B1000F34-27D5-49F8-BFB1-9D1C2E17D36E}"/>
              </a:ext>
            </a:extLst>
          </p:cNvPr>
          <p:cNvGraphicFramePr>
            <a:graphicFrameLocks/>
          </p:cNvGraphicFramePr>
          <p:nvPr>
            <p:extLst>
              <p:ext uri="{D42A27DB-BD31-4B8C-83A1-F6EECF244321}">
                <p14:modId xmlns:p14="http://schemas.microsoft.com/office/powerpoint/2010/main" val="2694541783"/>
              </p:ext>
            </p:extLst>
          </p:nvPr>
        </p:nvGraphicFramePr>
        <p:xfrm>
          <a:off x="4432892" y="1158949"/>
          <a:ext cx="7571266" cy="434339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289426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graphicEl>
                                              <a:chart seriesIdx="0" categoryIdx="0" bldStep="ptInCategory"/>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graphicEl>
                                              <a:chart seriesIdx="0" categoryIdx="1" bldStep="ptInCategory"/>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graphicEl>
                                              <a:chart seriesIdx="0" categoryIdx="2" bldStep="ptInCategory"/>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graphicEl>
                                              <a:chart seriesIdx="0" categoryIdx="3" bldStep="ptInCategory"/>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graphicEl>
                                              <a:chart seriesIdx="0" categoryIdx="4" bldStep="ptInCategory"/>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graphicEl>
                                              <a:chart seriesIdx="0" categoryIdx="5" bldStep="ptInCategory"/>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9" grpId="0">
        <p:bldSub>
          <a:bldChart bld="categoryEl"/>
        </p:bldSub>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2"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4"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5"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5547D294-A7A5-417A-9850-4166BBEF57F2}"/>
              </a:ext>
            </a:extLst>
          </p:cNvPr>
          <p:cNvSpPr>
            <a:spLocks noGrp="1"/>
          </p:cNvSpPr>
          <p:nvPr>
            <p:ph type="title"/>
          </p:nvPr>
        </p:nvSpPr>
        <p:spPr>
          <a:xfrm>
            <a:off x="535020" y="685800"/>
            <a:ext cx="2780271" cy="1619250"/>
          </a:xfrm>
        </p:spPr>
        <p:txBody>
          <a:bodyPr>
            <a:normAutofit fontScale="90000"/>
          </a:bodyPr>
          <a:lstStyle/>
          <a:p>
            <a:pPr algn="ctr"/>
            <a:r>
              <a:rPr lang="en-IN" sz="4000">
                <a:solidFill>
                  <a:srgbClr val="FFFFFF"/>
                </a:solidFill>
                <a:latin typeface="Aharoni" panose="02010803020104030203" pitchFamily="2" charset="-79"/>
                <a:cs typeface="Aharoni" panose="02010803020104030203" pitchFamily="2" charset="-79"/>
              </a:rPr>
              <a:t>FinTech Failure in Germany</a:t>
            </a:r>
          </a:p>
        </p:txBody>
      </p:sp>
      <p:graphicFrame>
        <p:nvGraphicFramePr>
          <p:cNvPr id="4" name="Content Placeholder 3">
            <a:extLst>
              <a:ext uri="{FF2B5EF4-FFF2-40B4-BE49-F238E27FC236}">
                <a16:creationId xmlns:a16="http://schemas.microsoft.com/office/drawing/2014/main" id="{A1763D2F-C028-4D69-A483-D5727414AA53}"/>
              </a:ext>
            </a:extLst>
          </p:cNvPr>
          <p:cNvGraphicFramePr>
            <a:graphicFrameLocks noGrp="1"/>
          </p:cNvGraphicFramePr>
          <p:nvPr>
            <p:ph idx="1"/>
            <p:extLst>
              <p:ext uri="{D42A27DB-BD31-4B8C-83A1-F6EECF244321}">
                <p14:modId xmlns:p14="http://schemas.microsoft.com/office/powerpoint/2010/main" val="1338875888"/>
              </p:ext>
            </p:extLst>
          </p:nvPr>
        </p:nvGraphicFramePr>
        <p:xfrm>
          <a:off x="4830618" y="166255"/>
          <a:ext cx="6884137" cy="232211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8" name="Chart 17">
            <a:extLst>
              <a:ext uri="{FF2B5EF4-FFF2-40B4-BE49-F238E27FC236}">
                <a16:creationId xmlns:a16="http://schemas.microsoft.com/office/drawing/2014/main" id="{0BF1A5ED-B3F7-44D9-AEC9-E7EDD7A262FA}"/>
              </a:ext>
            </a:extLst>
          </p:cNvPr>
          <p:cNvGraphicFramePr>
            <a:graphicFrameLocks/>
          </p:cNvGraphicFramePr>
          <p:nvPr>
            <p:extLst>
              <p:ext uri="{D42A27DB-BD31-4B8C-83A1-F6EECF244321}">
                <p14:modId xmlns:p14="http://schemas.microsoft.com/office/powerpoint/2010/main" val="1462482030"/>
              </p:ext>
            </p:extLst>
          </p:nvPr>
        </p:nvGraphicFramePr>
        <p:xfrm>
          <a:off x="5171209" y="3428999"/>
          <a:ext cx="6202953" cy="2695098"/>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89929D7E-B407-41BE-9E00-0D60102490BF}"/>
              </a:ext>
            </a:extLst>
          </p:cNvPr>
          <p:cNvSpPr txBox="1"/>
          <p:nvPr/>
        </p:nvSpPr>
        <p:spPr>
          <a:xfrm>
            <a:off x="881149" y="2305050"/>
            <a:ext cx="2088011" cy="4154984"/>
          </a:xfrm>
          <a:prstGeom prst="rect">
            <a:avLst/>
          </a:prstGeom>
          <a:noFill/>
        </p:spPr>
        <p:txBody>
          <a:bodyPr wrap="square" rtlCol="0">
            <a:spAutoFit/>
          </a:bodyPr>
          <a:lstStyle/>
          <a:p>
            <a:pPr marL="285750" indent="-285750">
              <a:buFont typeface="Arial" panose="020B0604020202020204" pitchFamily="34" charset="0"/>
              <a:buChar char="•"/>
            </a:pPr>
            <a:r>
              <a:rPr lang="en-IN" sz="2400">
                <a:solidFill>
                  <a:schemeClr val="bg1"/>
                </a:solidFill>
              </a:rPr>
              <a:t>Lack of investor funding</a:t>
            </a:r>
          </a:p>
          <a:p>
            <a:pPr marL="285750" indent="-285750">
              <a:buFont typeface="Arial" panose="020B0604020202020204" pitchFamily="34" charset="0"/>
              <a:buChar char="•"/>
            </a:pPr>
            <a:r>
              <a:rPr lang="en-IN" sz="2400">
                <a:solidFill>
                  <a:schemeClr val="bg1"/>
                </a:solidFill>
              </a:rPr>
              <a:t>High customer acquisition costs &amp; lack of reach</a:t>
            </a:r>
          </a:p>
          <a:p>
            <a:pPr marL="285750" indent="-285750">
              <a:buFont typeface="Arial" panose="020B0604020202020204" pitchFamily="34" charset="0"/>
              <a:buChar char="•"/>
            </a:pPr>
            <a:r>
              <a:rPr lang="en-IN" sz="2400">
                <a:solidFill>
                  <a:schemeClr val="bg1"/>
                </a:solidFill>
              </a:rPr>
              <a:t>Business model not scalable</a:t>
            </a:r>
          </a:p>
        </p:txBody>
      </p:sp>
    </p:spTree>
    <p:extLst>
      <p:ext uri="{BB962C8B-B14F-4D97-AF65-F5344CB8AC3E}">
        <p14:creationId xmlns:p14="http://schemas.microsoft.com/office/powerpoint/2010/main" val="3181956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graphicEl>
                                              <a:chart seriesIdx="-3" categoryIdx="-3" bldStep="gridLegend"/>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graphicEl>
                                              <a:chart seriesIdx="-4" categoryIdx="0" bldStep="category"/>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graphicEl>
                                              <a:chart seriesIdx="-4" categoryIdx="1" bldStep="category"/>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graphicEl>
                                              <a:chart seriesIdx="-4" categoryIdx="2" bldStep="category"/>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graphicEl>
                                              <a:chart seriesIdx="-4" categoryIdx="3" bldStep="category"/>
                                            </p:graphic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
                                            <p:graphicEl>
                                              <a:chart seriesIdx="-4" categoryIdx="4" bldStep="category"/>
                                            </p:graphic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Chart bld="series"/>
        </p:bldSub>
      </p:bldGraphic>
      <p:bldGraphic spid="18" grpId="0">
        <p:bldSub>
          <a:bldChart bld="category"/>
        </p:bldSub>
      </p:bldGraphic>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2"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4"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5"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03228C3F-8940-4DF5-A5EB-813185D29442}"/>
              </a:ext>
            </a:extLst>
          </p:cNvPr>
          <p:cNvSpPr>
            <a:spLocks noGrp="1"/>
          </p:cNvSpPr>
          <p:nvPr>
            <p:ph type="title"/>
          </p:nvPr>
        </p:nvSpPr>
        <p:spPr>
          <a:xfrm>
            <a:off x="535020" y="685800"/>
            <a:ext cx="2780271" cy="1717158"/>
          </a:xfrm>
        </p:spPr>
        <p:txBody>
          <a:bodyPr>
            <a:normAutofit fontScale="90000"/>
          </a:bodyPr>
          <a:lstStyle/>
          <a:p>
            <a:r>
              <a:rPr lang="en-IN" sz="4000">
                <a:solidFill>
                  <a:srgbClr val="FFFFFF"/>
                </a:solidFill>
              </a:rPr>
              <a:t>Inter FinTech Activity</a:t>
            </a:r>
          </a:p>
        </p:txBody>
      </p:sp>
      <p:graphicFrame>
        <p:nvGraphicFramePr>
          <p:cNvPr id="4" name="Content Placeholder 3">
            <a:extLst>
              <a:ext uri="{FF2B5EF4-FFF2-40B4-BE49-F238E27FC236}">
                <a16:creationId xmlns:a16="http://schemas.microsoft.com/office/drawing/2014/main" id="{1490A02D-A340-4253-AFAB-B5C709CF0EED}"/>
              </a:ext>
            </a:extLst>
          </p:cNvPr>
          <p:cNvGraphicFramePr>
            <a:graphicFrameLocks noGrp="1"/>
          </p:cNvGraphicFramePr>
          <p:nvPr>
            <p:ph idx="1"/>
            <p:extLst>
              <p:ext uri="{D42A27DB-BD31-4B8C-83A1-F6EECF244321}">
                <p14:modId xmlns:p14="http://schemas.microsoft.com/office/powerpoint/2010/main" val="3451417875"/>
              </p:ext>
            </p:extLst>
          </p:nvPr>
        </p:nvGraphicFramePr>
        <p:xfrm>
          <a:off x="5625488" y="685799"/>
          <a:ext cx="6476966" cy="5733474"/>
        </p:xfrm>
        <a:graphic>
          <a:graphicData uri="http://schemas.openxmlformats.org/drawingml/2006/table">
            <a:tbl>
              <a:tblPr firstRow="1" bandRow="1"/>
              <a:tblGrid>
                <a:gridCol w="510833">
                  <a:extLst>
                    <a:ext uri="{9D8B030D-6E8A-4147-A177-3AD203B41FA5}">
                      <a16:colId xmlns:a16="http://schemas.microsoft.com/office/drawing/2014/main" val="1068199197"/>
                    </a:ext>
                  </a:extLst>
                </a:gridCol>
                <a:gridCol w="2610273">
                  <a:extLst>
                    <a:ext uri="{9D8B030D-6E8A-4147-A177-3AD203B41FA5}">
                      <a16:colId xmlns:a16="http://schemas.microsoft.com/office/drawing/2014/main" val="89090725"/>
                    </a:ext>
                  </a:extLst>
                </a:gridCol>
                <a:gridCol w="315719">
                  <a:extLst>
                    <a:ext uri="{9D8B030D-6E8A-4147-A177-3AD203B41FA5}">
                      <a16:colId xmlns:a16="http://schemas.microsoft.com/office/drawing/2014/main" val="1490505151"/>
                    </a:ext>
                  </a:extLst>
                </a:gridCol>
                <a:gridCol w="315719">
                  <a:extLst>
                    <a:ext uri="{9D8B030D-6E8A-4147-A177-3AD203B41FA5}">
                      <a16:colId xmlns:a16="http://schemas.microsoft.com/office/drawing/2014/main" val="2546239413"/>
                    </a:ext>
                  </a:extLst>
                </a:gridCol>
                <a:gridCol w="315719">
                  <a:extLst>
                    <a:ext uri="{9D8B030D-6E8A-4147-A177-3AD203B41FA5}">
                      <a16:colId xmlns:a16="http://schemas.microsoft.com/office/drawing/2014/main" val="2429936576"/>
                    </a:ext>
                  </a:extLst>
                </a:gridCol>
                <a:gridCol w="293134">
                  <a:extLst>
                    <a:ext uri="{9D8B030D-6E8A-4147-A177-3AD203B41FA5}">
                      <a16:colId xmlns:a16="http://schemas.microsoft.com/office/drawing/2014/main" val="356987496"/>
                    </a:ext>
                  </a:extLst>
                </a:gridCol>
                <a:gridCol w="223188">
                  <a:extLst>
                    <a:ext uri="{9D8B030D-6E8A-4147-A177-3AD203B41FA5}">
                      <a16:colId xmlns:a16="http://schemas.microsoft.com/office/drawing/2014/main" val="231374956"/>
                    </a:ext>
                  </a:extLst>
                </a:gridCol>
                <a:gridCol w="315719">
                  <a:extLst>
                    <a:ext uri="{9D8B030D-6E8A-4147-A177-3AD203B41FA5}">
                      <a16:colId xmlns:a16="http://schemas.microsoft.com/office/drawing/2014/main" val="1573856503"/>
                    </a:ext>
                  </a:extLst>
                </a:gridCol>
                <a:gridCol w="332519">
                  <a:extLst>
                    <a:ext uri="{9D8B030D-6E8A-4147-A177-3AD203B41FA5}">
                      <a16:colId xmlns:a16="http://schemas.microsoft.com/office/drawing/2014/main" val="3503289190"/>
                    </a:ext>
                  </a:extLst>
                </a:gridCol>
                <a:gridCol w="315719">
                  <a:extLst>
                    <a:ext uri="{9D8B030D-6E8A-4147-A177-3AD203B41FA5}">
                      <a16:colId xmlns:a16="http://schemas.microsoft.com/office/drawing/2014/main" val="754423342"/>
                    </a:ext>
                  </a:extLst>
                </a:gridCol>
                <a:gridCol w="315894">
                  <a:extLst>
                    <a:ext uri="{9D8B030D-6E8A-4147-A177-3AD203B41FA5}">
                      <a16:colId xmlns:a16="http://schemas.microsoft.com/office/drawing/2014/main" val="1868847050"/>
                    </a:ext>
                  </a:extLst>
                </a:gridCol>
                <a:gridCol w="315719">
                  <a:extLst>
                    <a:ext uri="{9D8B030D-6E8A-4147-A177-3AD203B41FA5}">
                      <a16:colId xmlns:a16="http://schemas.microsoft.com/office/drawing/2014/main" val="1521970766"/>
                    </a:ext>
                  </a:extLst>
                </a:gridCol>
                <a:gridCol w="296811">
                  <a:extLst>
                    <a:ext uri="{9D8B030D-6E8A-4147-A177-3AD203B41FA5}">
                      <a16:colId xmlns:a16="http://schemas.microsoft.com/office/drawing/2014/main" val="2164684484"/>
                    </a:ext>
                  </a:extLst>
                </a:gridCol>
              </a:tblGrid>
              <a:tr h="235603">
                <a:tc>
                  <a:txBody>
                    <a:bodyPr/>
                    <a:lstStyle/>
                    <a:p>
                      <a:pPr algn="l" fontAlgn="b"/>
                      <a:endParaRPr lang="en-IN" sz="1100" b="0" i="0" u="none" strike="noStrike">
                        <a:solidFill>
                          <a:srgbClr val="000000"/>
                        </a:solidFill>
                        <a:effectLst/>
                        <a:latin typeface="Calibri" panose="020F0502020204030204" pitchFamily="34" charset="0"/>
                      </a:endParaRPr>
                    </a:p>
                  </a:txBody>
                  <a:tcPr marL="6324" marR="6324" marT="6324"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6324" marR="6324" marT="6324" marB="0" anchor="b">
                    <a:lnL>
                      <a:noFill/>
                    </a:lnL>
                    <a:lnR>
                      <a:noFill/>
                    </a:lnR>
                    <a:lnT>
                      <a:noFill/>
                    </a:lnT>
                    <a:lnB>
                      <a:noFill/>
                    </a:lnB>
                  </a:tcPr>
                </a:tc>
                <a:tc>
                  <a:txBody>
                    <a:bodyPr/>
                    <a:lstStyle/>
                    <a:p>
                      <a:pPr algn="l" fontAlgn="b"/>
                      <a:endParaRPr lang="en-IN" sz="1100" b="0" i="0" u="none" strike="noStrike">
                        <a:solidFill>
                          <a:srgbClr val="000000"/>
                        </a:solidFill>
                        <a:effectLst/>
                        <a:latin typeface="Aharoni" panose="02010803020104030203" pitchFamily="2" charset="-79"/>
                        <a:cs typeface="Aharoni" panose="02010803020104030203" pitchFamily="2" charset="-79"/>
                      </a:endParaRPr>
                    </a:p>
                  </a:txBody>
                  <a:tcPr marL="6324" marR="6324" marT="6324" marB="0" anchor="b">
                    <a:lnL>
                      <a:noFill/>
                    </a:lnL>
                    <a:lnR>
                      <a:noFill/>
                    </a:lnR>
                    <a:lnT>
                      <a:noFill/>
                    </a:lnT>
                    <a:lnB>
                      <a:noFill/>
                    </a:lnB>
                  </a:tcPr>
                </a:tc>
                <a:tc gridSpan="2">
                  <a:txBody>
                    <a:bodyPr/>
                    <a:lstStyle/>
                    <a:p>
                      <a:pPr algn="l" fontAlgn="b"/>
                      <a:r>
                        <a:rPr lang="en-IN" sz="1100" b="0" i="0" u="none" strike="noStrike">
                          <a:solidFill>
                            <a:srgbClr val="000000"/>
                          </a:solidFill>
                          <a:effectLst/>
                          <a:latin typeface="Aharoni" panose="02010803020104030203" pitchFamily="2" charset="-79"/>
                          <a:cs typeface="Aharoni" panose="02010803020104030203" pitchFamily="2" charset="-79"/>
                        </a:rPr>
                        <a:t>CORE</a:t>
                      </a:r>
                    </a:p>
                  </a:txBody>
                  <a:tcPr marL="6324" marR="6324" marT="6324" marB="0" anchor="b">
                    <a:lnL>
                      <a:noFill/>
                    </a:lnL>
                    <a:lnR>
                      <a:noFill/>
                    </a:lnR>
                    <a:lnT>
                      <a:noFill/>
                    </a:lnT>
                    <a:lnB>
                      <a:noFill/>
                    </a:lnB>
                  </a:tcPr>
                </a:tc>
                <a:tc hMerge="1">
                  <a:txBody>
                    <a:bodyPr/>
                    <a:lstStyle/>
                    <a:p>
                      <a:endParaRPr lang="en-IN"/>
                    </a:p>
                  </a:txBody>
                  <a:tcPr/>
                </a:tc>
                <a:tc>
                  <a:txBody>
                    <a:bodyPr/>
                    <a:lstStyle/>
                    <a:p>
                      <a:pPr algn="l" fontAlgn="b"/>
                      <a:endParaRPr lang="en-IN" sz="1100" b="0" i="0" u="none" strike="noStrike">
                        <a:solidFill>
                          <a:srgbClr val="000000"/>
                        </a:solidFill>
                        <a:effectLst/>
                        <a:latin typeface="Aharoni" panose="02010803020104030203" pitchFamily="2" charset="-79"/>
                        <a:cs typeface="Aharoni" panose="02010803020104030203" pitchFamily="2" charset="-79"/>
                      </a:endParaRPr>
                    </a:p>
                  </a:txBody>
                  <a:tcPr marL="6324" marR="6324" marT="6324" marB="0" anchor="b">
                    <a:lnL>
                      <a:noFill/>
                    </a:lnL>
                    <a:lnR>
                      <a:noFill/>
                    </a:lnR>
                    <a:lnT>
                      <a:noFill/>
                    </a:lnT>
                    <a:lnB>
                      <a:noFill/>
                    </a:lnB>
                  </a:tcPr>
                </a:tc>
                <a:tc>
                  <a:txBody>
                    <a:bodyPr/>
                    <a:lstStyle/>
                    <a:p>
                      <a:pPr algn="l" fontAlgn="b"/>
                      <a:endParaRPr lang="en-IN" sz="1100" b="0" i="0" u="none" strike="noStrike">
                        <a:solidFill>
                          <a:srgbClr val="000000"/>
                        </a:solidFill>
                        <a:effectLst/>
                        <a:latin typeface="Aharoni" panose="02010803020104030203" pitchFamily="2" charset="-79"/>
                        <a:cs typeface="Aharoni" panose="02010803020104030203" pitchFamily="2" charset="-79"/>
                      </a:endParaRPr>
                    </a:p>
                  </a:txBody>
                  <a:tcPr marL="6324" marR="6324" marT="6324" marB="0" anchor="b">
                    <a:lnL>
                      <a:noFill/>
                    </a:lnL>
                    <a:lnR>
                      <a:noFill/>
                    </a:lnR>
                    <a:lnT>
                      <a:noFill/>
                    </a:lnT>
                    <a:lnB>
                      <a:noFill/>
                    </a:lnB>
                  </a:tcPr>
                </a:tc>
                <a:tc>
                  <a:txBody>
                    <a:bodyPr/>
                    <a:lstStyle/>
                    <a:p>
                      <a:pPr algn="l" fontAlgn="b"/>
                      <a:endParaRPr lang="en-IN" sz="1100" b="0" i="0" u="none" strike="noStrike">
                        <a:solidFill>
                          <a:srgbClr val="000000"/>
                        </a:solidFill>
                        <a:effectLst/>
                        <a:latin typeface="Aharoni" panose="02010803020104030203" pitchFamily="2" charset="-79"/>
                        <a:cs typeface="Aharoni" panose="02010803020104030203" pitchFamily="2" charset="-79"/>
                      </a:endParaRPr>
                    </a:p>
                  </a:txBody>
                  <a:tcPr marL="6324" marR="6324" marT="6324" marB="0" anchor="b">
                    <a:lnL>
                      <a:noFill/>
                    </a:lnL>
                    <a:lnR>
                      <a:noFill/>
                    </a:lnR>
                    <a:lnT>
                      <a:noFill/>
                    </a:lnT>
                    <a:lnB>
                      <a:noFill/>
                    </a:lnB>
                  </a:tcPr>
                </a:tc>
                <a:tc>
                  <a:txBody>
                    <a:bodyPr/>
                    <a:lstStyle/>
                    <a:p>
                      <a:pPr algn="l" fontAlgn="b"/>
                      <a:endParaRPr lang="en-IN" sz="1100" b="0" i="0" u="none" strike="noStrike">
                        <a:solidFill>
                          <a:srgbClr val="000000"/>
                        </a:solidFill>
                        <a:effectLst/>
                        <a:latin typeface="Aharoni" panose="02010803020104030203" pitchFamily="2" charset="-79"/>
                        <a:cs typeface="Aharoni" panose="02010803020104030203" pitchFamily="2" charset="-79"/>
                      </a:endParaRPr>
                    </a:p>
                  </a:txBody>
                  <a:tcPr marL="6324" marR="6324" marT="6324" marB="0" anchor="b">
                    <a:lnL>
                      <a:noFill/>
                    </a:lnL>
                    <a:lnR>
                      <a:noFill/>
                    </a:lnR>
                    <a:lnT>
                      <a:noFill/>
                    </a:lnT>
                    <a:lnB>
                      <a:noFill/>
                    </a:lnB>
                  </a:tcPr>
                </a:tc>
                <a:tc>
                  <a:txBody>
                    <a:bodyPr/>
                    <a:lstStyle/>
                    <a:p>
                      <a:pPr algn="l" fontAlgn="b"/>
                      <a:endParaRPr lang="en-IN" sz="1100" b="0" i="0" u="none" strike="noStrike">
                        <a:solidFill>
                          <a:srgbClr val="000000"/>
                        </a:solidFill>
                        <a:effectLst/>
                        <a:latin typeface="Aharoni" panose="02010803020104030203" pitchFamily="2" charset="-79"/>
                        <a:cs typeface="Aharoni" panose="02010803020104030203" pitchFamily="2" charset="-79"/>
                      </a:endParaRPr>
                    </a:p>
                  </a:txBody>
                  <a:tcPr marL="6324" marR="6324" marT="6324" marB="0" anchor="b">
                    <a:lnL>
                      <a:noFill/>
                    </a:lnL>
                    <a:lnR>
                      <a:noFill/>
                    </a:lnR>
                    <a:lnT>
                      <a:noFill/>
                    </a:lnT>
                    <a:lnB>
                      <a:noFill/>
                    </a:lnB>
                  </a:tcPr>
                </a:tc>
                <a:tc>
                  <a:txBody>
                    <a:bodyPr/>
                    <a:lstStyle/>
                    <a:p>
                      <a:pPr algn="l" fontAlgn="b"/>
                      <a:endParaRPr lang="en-IN" sz="1100" b="0" i="0" u="none" strike="noStrike">
                        <a:solidFill>
                          <a:srgbClr val="000000"/>
                        </a:solidFill>
                        <a:effectLst/>
                        <a:latin typeface="Aharoni" panose="02010803020104030203" pitchFamily="2" charset="-79"/>
                        <a:cs typeface="Aharoni" panose="02010803020104030203" pitchFamily="2" charset="-79"/>
                      </a:endParaRPr>
                    </a:p>
                  </a:txBody>
                  <a:tcPr marL="6324" marR="6324" marT="6324" marB="0" anchor="b">
                    <a:lnL>
                      <a:noFill/>
                    </a:lnL>
                    <a:lnR>
                      <a:noFill/>
                    </a:lnR>
                    <a:lnT>
                      <a:noFill/>
                    </a:lnT>
                    <a:lnB>
                      <a:noFill/>
                    </a:lnB>
                  </a:tcPr>
                </a:tc>
                <a:tc>
                  <a:txBody>
                    <a:bodyPr/>
                    <a:lstStyle/>
                    <a:p>
                      <a:pPr algn="l" fontAlgn="b"/>
                      <a:endParaRPr lang="en-IN" sz="1100" b="0" i="0" u="none" strike="noStrike">
                        <a:solidFill>
                          <a:srgbClr val="000000"/>
                        </a:solidFill>
                        <a:effectLst/>
                        <a:latin typeface="Aharoni" panose="02010803020104030203" pitchFamily="2" charset="-79"/>
                        <a:cs typeface="Aharoni" panose="02010803020104030203" pitchFamily="2" charset="-79"/>
                      </a:endParaRPr>
                    </a:p>
                  </a:txBody>
                  <a:tcPr marL="6324" marR="6324" marT="6324" marB="0" anchor="b">
                    <a:lnL>
                      <a:noFill/>
                    </a:lnL>
                    <a:lnR>
                      <a:noFill/>
                    </a:lnR>
                    <a:lnT>
                      <a:noFill/>
                    </a:lnT>
                    <a:lnB>
                      <a:noFill/>
                    </a:lnB>
                  </a:tcPr>
                </a:tc>
                <a:tc>
                  <a:txBody>
                    <a:bodyPr/>
                    <a:lstStyle/>
                    <a:p>
                      <a:pPr algn="l" fontAlgn="b"/>
                      <a:endParaRPr lang="en-IN" sz="1100" b="0" i="0" u="none" strike="noStrike">
                        <a:solidFill>
                          <a:srgbClr val="000000"/>
                        </a:solidFill>
                        <a:effectLst/>
                        <a:latin typeface="Aharoni" panose="02010803020104030203" pitchFamily="2" charset="-79"/>
                        <a:cs typeface="Aharoni" panose="02010803020104030203" pitchFamily="2" charset="-79"/>
                      </a:endParaRPr>
                    </a:p>
                  </a:txBody>
                  <a:tcPr marL="6324" marR="6324" marT="6324" marB="0" anchor="b">
                    <a:lnL>
                      <a:noFill/>
                    </a:lnL>
                    <a:lnR>
                      <a:noFill/>
                    </a:lnR>
                    <a:lnT>
                      <a:noFill/>
                    </a:lnT>
                    <a:lnB>
                      <a:noFill/>
                    </a:lnB>
                  </a:tcPr>
                </a:tc>
                <a:extLst>
                  <a:ext uri="{0D108BD9-81ED-4DB2-BD59-A6C34878D82A}">
                    <a16:rowId xmlns:a16="http://schemas.microsoft.com/office/drawing/2014/main" val="3893214923"/>
                  </a:ext>
                </a:extLst>
              </a:tr>
              <a:tr h="2215032">
                <a:tc>
                  <a:txBody>
                    <a:bodyPr/>
                    <a:lstStyle/>
                    <a:p>
                      <a:pPr algn="l" fontAlgn="b"/>
                      <a:endParaRPr lang="en-IN" sz="1100" b="0" i="0" u="none" strike="noStrike">
                        <a:solidFill>
                          <a:srgbClr val="000000"/>
                        </a:solidFill>
                        <a:effectLst/>
                        <a:latin typeface="Calibri" panose="020F0502020204030204" pitchFamily="34" charset="0"/>
                      </a:endParaRPr>
                    </a:p>
                  </a:txBody>
                  <a:tcPr marL="6324" marR="6324" marT="6324"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6324" marR="6324" marT="6324" marB="0" anchor="b">
                    <a:lnL>
                      <a:noFill/>
                    </a:lnL>
                    <a:lnR>
                      <a:noFill/>
                    </a:lnR>
                    <a:lnT>
                      <a:noFill/>
                    </a:lnT>
                    <a:lnB>
                      <a:noFill/>
                    </a:lnB>
                  </a:tcPr>
                </a:tc>
                <a:tc>
                  <a:txBody>
                    <a:bodyPr/>
                    <a:lstStyle/>
                    <a:p>
                      <a:pPr algn="r" fontAlgn="b"/>
                      <a:r>
                        <a:rPr lang="en-IN" sz="1100" b="0" i="0" u="none" strike="noStrike">
                          <a:solidFill>
                            <a:srgbClr val="000000"/>
                          </a:solidFill>
                          <a:effectLst/>
                          <a:latin typeface="Aharoni" panose="02010803020104030203" pitchFamily="2" charset="-79"/>
                          <a:cs typeface="Aharoni" panose="02010803020104030203" pitchFamily="2" charset="-79"/>
                        </a:rPr>
                        <a:t>Payments</a:t>
                      </a:r>
                    </a:p>
                  </a:txBody>
                  <a:tcPr marL="6324" marR="6324" marT="6324" marB="0" vert="vert270" anchor="b">
                    <a:lnL>
                      <a:noFill/>
                    </a:lnL>
                    <a:lnR>
                      <a:noFill/>
                    </a:lnR>
                    <a:lnT>
                      <a:noFill/>
                    </a:lnT>
                    <a:lnB w="6350" cap="flat" cmpd="sng" algn="ctr">
                      <a:solidFill>
                        <a:srgbClr val="000000"/>
                      </a:solidFill>
                      <a:prstDash val="solid"/>
                      <a:round/>
                      <a:headEnd type="none" w="med" len="med"/>
                      <a:tailEnd type="none" w="med" len="med"/>
                    </a:lnB>
                    <a:solidFill>
                      <a:srgbClr val="FFE699"/>
                    </a:solidFill>
                  </a:tcPr>
                </a:tc>
                <a:tc>
                  <a:txBody>
                    <a:bodyPr/>
                    <a:lstStyle/>
                    <a:p>
                      <a:pPr algn="r" fontAlgn="b"/>
                      <a:r>
                        <a:rPr lang="en-IN" sz="1100" b="0" i="0" u="none" strike="noStrike">
                          <a:solidFill>
                            <a:srgbClr val="000000"/>
                          </a:solidFill>
                          <a:effectLst/>
                          <a:latin typeface="Aharoni" panose="02010803020104030203" pitchFamily="2" charset="-79"/>
                          <a:cs typeface="Aharoni" panose="02010803020104030203" pitchFamily="2" charset="-79"/>
                        </a:rPr>
                        <a:t>Banking &amp; Lending</a:t>
                      </a:r>
                    </a:p>
                  </a:txBody>
                  <a:tcPr marL="6324" marR="6324" marT="6324" marB="0" vert="vert270" anchor="b">
                    <a:lnL>
                      <a:noFill/>
                    </a:lnL>
                    <a:lnR>
                      <a:noFill/>
                    </a:lnR>
                    <a:lnT>
                      <a:noFill/>
                    </a:lnT>
                    <a:lnB w="6350" cap="flat" cmpd="sng" algn="ctr">
                      <a:solidFill>
                        <a:srgbClr val="000000"/>
                      </a:solidFill>
                      <a:prstDash val="solid"/>
                      <a:round/>
                      <a:headEnd type="none" w="med" len="med"/>
                      <a:tailEnd type="none" w="med" len="med"/>
                    </a:lnB>
                    <a:solidFill>
                      <a:srgbClr val="FFE699"/>
                    </a:solidFill>
                  </a:tcPr>
                </a:tc>
                <a:tc>
                  <a:txBody>
                    <a:bodyPr/>
                    <a:lstStyle/>
                    <a:p>
                      <a:pPr algn="r" fontAlgn="b"/>
                      <a:r>
                        <a:rPr lang="en-IN" sz="1100" b="0" i="0" u="none" strike="noStrike">
                          <a:solidFill>
                            <a:srgbClr val="000000"/>
                          </a:solidFill>
                          <a:effectLst/>
                          <a:latin typeface="Aharoni" panose="02010803020104030203" pitchFamily="2" charset="-79"/>
                          <a:cs typeface="Aharoni" panose="02010803020104030203" pitchFamily="2" charset="-79"/>
                        </a:rPr>
                        <a:t>InvesTech</a:t>
                      </a:r>
                    </a:p>
                  </a:txBody>
                  <a:tcPr marL="6324" marR="6324" marT="6324" marB="0" vert="vert270" anchor="b">
                    <a:lnL>
                      <a:noFill/>
                    </a:lnL>
                    <a:lnR>
                      <a:noFill/>
                    </a:lnR>
                    <a:lnT>
                      <a:noFill/>
                    </a:lnT>
                    <a:lnB w="6350" cap="flat" cmpd="sng" algn="ctr">
                      <a:solidFill>
                        <a:srgbClr val="000000"/>
                      </a:solidFill>
                      <a:prstDash val="solid"/>
                      <a:round/>
                      <a:headEnd type="none" w="med" len="med"/>
                      <a:tailEnd type="none" w="med" len="med"/>
                    </a:lnB>
                    <a:solidFill>
                      <a:srgbClr val="FFE699"/>
                    </a:solidFill>
                  </a:tcPr>
                </a:tc>
                <a:tc>
                  <a:txBody>
                    <a:bodyPr/>
                    <a:lstStyle/>
                    <a:p>
                      <a:pPr algn="r" fontAlgn="b"/>
                      <a:r>
                        <a:rPr lang="en-IN" sz="1100" b="0" i="0" u="none" strike="noStrike">
                          <a:solidFill>
                            <a:srgbClr val="000000"/>
                          </a:solidFill>
                          <a:effectLst/>
                          <a:latin typeface="Aharoni" panose="02010803020104030203" pitchFamily="2" charset="-79"/>
                          <a:cs typeface="Aharoni" panose="02010803020104030203" pitchFamily="2" charset="-79"/>
                        </a:rPr>
                        <a:t>PropTech</a:t>
                      </a:r>
                    </a:p>
                  </a:txBody>
                  <a:tcPr marL="6324" marR="6324" marT="6324" marB="0" vert="vert270" anchor="b">
                    <a:lnL>
                      <a:noFill/>
                    </a:lnL>
                    <a:lnR>
                      <a:noFill/>
                    </a:lnR>
                    <a:lnT>
                      <a:noFill/>
                    </a:lnT>
                    <a:lnB w="6350" cap="flat" cmpd="sng" algn="ctr">
                      <a:solidFill>
                        <a:srgbClr val="000000"/>
                      </a:solidFill>
                      <a:prstDash val="solid"/>
                      <a:round/>
                      <a:headEnd type="none" w="med" len="med"/>
                      <a:tailEnd type="none" w="med" len="med"/>
                    </a:lnB>
                    <a:solidFill>
                      <a:srgbClr val="FFE699"/>
                    </a:solidFill>
                  </a:tcPr>
                </a:tc>
                <a:tc>
                  <a:txBody>
                    <a:bodyPr/>
                    <a:lstStyle/>
                    <a:p>
                      <a:pPr algn="r" fontAlgn="b"/>
                      <a:r>
                        <a:rPr lang="en-IN" sz="1100" b="0" i="0" u="none" strike="noStrike">
                          <a:solidFill>
                            <a:srgbClr val="000000"/>
                          </a:solidFill>
                          <a:effectLst/>
                          <a:latin typeface="Aharoni" panose="02010803020104030203" pitchFamily="2" charset="-79"/>
                          <a:cs typeface="Aharoni" panose="02010803020104030203" pitchFamily="2" charset="-79"/>
                        </a:rPr>
                        <a:t>Fundraising &amp; Financing</a:t>
                      </a:r>
                    </a:p>
                  </a:txBody>
                  <a:tcPr marL="6324" marR="6324" marT="6324" marB="0" vert="vert270" anchor="b">
                    <a:lnL>
                      <a:noFill/>
                    </a:lnL>
                    <a:lnR>
                      <a:noFill/>
                    </a:lnR>
                    <a:lnT>
                      <a:noFill/>
                    </a:lnT>
                    <a:lnB w="6350" cap="flat" cmpd="sng" algn="ctr">
                      <a:solidFill>
                        <a:srgbClr val="000000"/>
                      </a:solidFill>
                      <a:prstDash val="solid"/>
                      <a:round/>
                      <a:headEnd type="none" w="med" len="med"/>
                      <a:tailEnd type="none" w="med" len="med"/>
                    </a:lnB>
                    <a:solidFill>
                      <a:srgbClr val="FFE699"/>
                    </a:solidFill>
                  </a:tcPr>
                </a:tc>
                <a:tc>
                  <a:txBody>
                    <a:bodyPr/>
                    <a:lstStyle/>
                    <a:p>
                      <a:pPr algn="r" fontAlgn="b"/>
                      <a:r>
                        <a:rPr lang="en-IN" sz="1100" b="0" i="0" u="none" strike="noStrike">
                          <a:solidFill>
                            <a:srgbClr val="000000"/>
                          </a:solidFill>
                          <a:effectLst/>
                          <a:latin typeface="Aharoni" panose="02010803020104030203" pitchFamily="2" charset="-79"/>
                          <a:cs typeface="Aharoni" panose="02010803020104030203" pitchFamily="2" charset="-79"/>
                        </a:rPr>
                        <a:t>InsurTech</a:t>
                      </a:r>
                    </a:p>
                  </a:txBody>
                  <a:tcPr marL="6324" marR="6324" marT="6324" marB="0" vert="vert270" anchor="b">
                    <a:lnL>
                      <a:noFill/>
                    </a:lnL>
                    <a:lnR>
                      <a:noFill/>
                    </a:lnR>
                    <a:lnT>
                      <a:noFill/>
                    </a:lnT>
                    <a:lnB w="6350" cap="flat" cmpd="sng" algn="ctr">
                      <a:solidFill>
                        <a:srgbClr val="000000"/>
                      </a:solidFill>
                      <a:prstDash val="solid"/>
                      <a:round/>
                      <a:headEnd type="none" w="med" len="med"/>
                      <a:tailEnd type="none" w="med" len="med"/>
                    </a:lnB>
                    <a:solidFill>
                      <a:srgbClr val="FFE699"/>
                    </a:solidFill>
                  </a:tcPr>
                </a:tc>
                <a:tc>
                  <a:txBody>
                    <a:bodyPr/>
                    <a:lstStyle/>
                    <a:p>
                      <a:pPr algn="r" fontAlgn="b"/>
                      <a:r>
                        <a:rPr lang="en-IN" sz="1100" b="0" i="0" u="none" strike="noStrike">
                          <a:solidFill>
                            <a:srgbClr val="000000"/>
                          </a:solidFill>
                          <a:effectLst/>
                          <a:latin typeface="Aharoni" panose="02010803020104030203" pitchFamily="2" charset="-79"/>
                          <a:cs typeface="Aharoni" panose="02010803020104030203" pitchFamily="2" charset="-79"/>
                        </a:rPr>
                        <a:t>Fin. eMarketplaces</a:t>
                      </a:r>
                    </a:p>
                  </a:txBody>
                  <a:tcPr marL="6324" marR="6324" marT="6324" marB="0" vert="vert270" anchor="b">
                    <a:lnL>
                      <a:noFill/>
                    </a:lnL>
                    <a:lnR>
                      <a:noFill/>
                    </a:lnR>
                    <a:lnT>
                      <a:noFill/>
                    </a:lnT>
                    <a:lnB w="6350" cap="flat" cmpd="sng" algn="ctr">
                      <a:solidFill>
                        <a:srgbClr val="000000"/>
                      </a:solidFill>
                      <a:prstDash val="solid"/>
                      <a:round/>
                      <a:headEnd type="none" w="med" len="med"/>
                      <a:tailEnd type="none" w="med" len="med"/>
                    </a:lnB>
                    <a:solidFill>
                      <a:srgbClr val="FFE699"/>
                    </a:solidFill>
                  </a:tcPr>
                </a:tc>
                <a:tc>
                  <a:txBody>
                    <a:bodyPr/>
                    <a:lstStyle/>
                    <a:p>
                      <a:pPr algn="r" fontAlgn="b"/>
                      <a:r>
                        <a:rPr lang="en-IN" sz="1100" b="0" i="0" u="none" strike="noStrike">
                          <a:solidFill>
                            <a:srgbClr val="000000"/>
                          </a:solidFill>
                          <a:effectLst/>
                          <a:latin typeface="Aharoni" panose="02010803020104030203" pitchFamily="2" charset="-79"/>
                          <a:cs typeface="Aharoni" panose="02010803020104030203" pitchFamily="2" charset="-79"/>
                        </a:rPr>
                        <a:t>Enabling Processess &amp; Technology</a:t>
                      </a:r>
                    </a:p>
                  </a:txBody>
                  <a:tcPr marL="6324" marR="6324" marT="6324" marB="0" vert="vert270" anchor="b">
                    <a:lnL>
                      <a:noFill/>
                    </a:lnL>
                    <a:lnR>
                      <a:noFill/>
                    </a:lnR>
                    <a:lnT>
                      <a:noFill/>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IN" sz="1100" b="0" i="0" u="none" strike="noStrike">
                          <a:solidFill>
                            <a:srgbClr val="000000"/>
                          </a:solidFill>
                          <a:effectLst/>
                          <a:latin typeface="Aharoni" panose="02010803020104030203" pitchFamily="2" charset="-79"/>
                          <a:cs typeface="Aharoni" panose="02010803020104030203" pitchFamily="2" charset="-79"/>
                        </a:rPr>
                        <a:t>Financial Data Analytics</a:t>
                      </a:r>
                    </a:p>
                  </a:txBody>
                  <a:tcPr marL="6324" marR="6324" marT="6324" marB="0" vert="vert270" anchor="b">
                    <a:lnL>
                      <a:noFill/>
                    </a:lnL>
                    <a:lnR>
                      <a:noFill/>
                    </a:lnR>
                    <a:lnT>
                      <a:noFill/>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IN" sz="1100" b="0" i="0" u="none" strike="noStrike">
                          <a:solidFill>
                            <a:srgbClr val="000000"/>
                          </a:solidFill>
                          <a:effectLst/>
                          <a:latin typeface="Aharoni" panose="02010803020104030203" pitchFamily="2" charset="-79"/>
                          <a:cs typeface="Aharoni" panose="02010803020104030203" pitchFamily="2" charset="-79"/>
                        </a:rPr>
                        <a:t>RegTech</a:t>
                      </a:r>
                    </a:p>
                  </a:txBody>
                  <a:tcPr marL="6324" marR="6324" marT="6324" marB="0" vert="vert270" anchor="b">
                    <a:lnL>
                      <a:noFill/>
                    </a:lnL>
                    <a:lnR>
                      <a:noFill/>
                    </a:lnR>
                    <a:lnT>
                      <a:noFill/>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IN" sz="1100" b="0" i="0" u="none" strike="noStrike">
                          <a:solidFill>
                            <a:srgbClr val="000000"/>
                          </a:solidFill>
                          <a:effectLst/>
                          <a:latin typeface="Aharoni" panose="02010803020104030203" pitchFamily="2" charset="-79"/>
                          <a:cs typeface="Aharoni" panose="02010803020104030203" pitchFamily="2" charset="-79"/>
                        </a:rPr>
                        <a:t>Cooperations</a:t>
                      </a:r>
                    </a:p>
                  </a:txBody>
                  <a:tcPr marL="6324" marR="6324" marT="6324" marB="0" vert="vert270" anchor="b">
                    <a:lnL>
                      <a:noFill/>
                    </a:lnL>
                    <a:lnR>
                      <a:noFill/>
                    </a:lnR>
                    <a:lnT>
                      <a:noFill/>
                    </a:lnT>
                    <a:lnB>
                      <a:noFill/>
                    </a:lnB>
                    <a:solidFill>
                      <a:srgbClr val="ED7D31"/>
                    </a:solidFill>
                  </a:tcPr>
                </a:tc>
                <a:extLst>
                  <a:ext uri="{0D108BD9-81ED-4DB2-BD59-A6C34878D82A}">
                    <a16:rowId xmlns:a16="http://schemas.microsoft.com/office/drawing/2014/main" val="448956972"/>
                  </a:ext>
                </a:extLst>
              </a:tr>
              <a:tr h="280046">
                <a:tc>
                  <a:txBody>
                    <a:bodyPr/>
                    <a:lstStyle/>
                    <a:p>
                      <a:pPr algn="l" fontAlgn="b"/>
                      <a:endParaRPr lang="en-IN" sz="1100" b="0" i="0" u="none" strike="noStrike">
                        <a:solidFill>
                          <a:srgbClr val="000000"/>
                        </a:solidFill>
                        <a:effectLst/>
                        <a:latin typeface="Calibri" panose="020F0502020204030204" pitchFamily="34" charset="0"/>
                      </a:endParaRPr>
                    </a:p>
                  </a:txBody>
                  <a:tcPr marL="6324" marR="6324" marT="6324" marB="0" anchor="b">
                    <a:lnL>
                      <a:noFill/>
                    </a:lnL>
                    <a:lnR>
                      <a:noFill/>
                    </a:lnR>
                    <a:lnT>
                      <a:noFill/>
                    </a:lnT>
                    <a:lnB>
                      <a:noFill/>
                    </a:lnB>
                  </a:tcPr>
                </a:tc>
                <a:tc>
                  <a:txBody>
                    <a:bodyPr/>
                    <a:lstStyle/>
                    <a:p>
                      <a:pPr algn="l" fontAlgn="b"/>
                      <a:r>
                        <a:rPr lang="en-IN" sz="1100" b="0" i="0" u="none" strike="noStrike">
                          <a:solidFill>
                            <a:srgbClr val="000000"/>
                          </a:solidFill>
                          <a:effectLst/>
                          <a:latin typeface="Aharoni" panose="02010803020104030203" pitchFamily="2" charset="-79"/>
                          <a:cs typeface="Aharoni" panose="02010803020104030203" pitchFamily="2" charset="-79"/>
                        </a:rPr>
                        <a:t>Payments</a:t>
                      </a:r>
                    </a:p>
                  </a:txBody>
                  <a:tcPr marL="6324" marR="6324" marT="6324" marB="0" anchor="b">
                    <a:lnL>
                      <a:noFill/>
                    </a:lnL>
                    <a:lnR w="6350" cap="flat" cmpd="sng" algn="ctr">
                      <a:solidFill>
                        <a:srgbClr val="000000"/>
                      </a:solidFill>
                      <a:prstDash val="solid"/>
                      <a:round/>
                      <a:headEnd type="none" w="med" len="med"/>
                      <a:tailEnd type="none" w="med" len="med"/>
                    </a:lnR>
                    <a:lnT>
                      <a:noFill/>
                    </a:lnT>
                    <a:lnB>
                      <a:noFill/>
                    </a:lnB>
                    <a:solidFill>
                      <a:srgbClr val="FFE699"/>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6324" marR="6324" marT="63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6324" marR="6324" marT="63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6324" marR="6324" marT="63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6324" marR="6324" marT="63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6324" marR="6324" marT="63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6324" marR="6324" marT="63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6324" marR="6324" marT="63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r>
                        <a:rPr lang="en-IN" sz="1800" b="1" i="0" u="none" strike="noStrike">
                          <a:solidFill>
                            <a:srgbClr val="000000"/>
                          </a:solidFill>
                          <a:effectLst/>
                          <a:latin typeface="Calibri" panose="020F0502020204030204" pitchFamily="34" charset="0"/>
                        </a:rPr>
                        <a:t>2</a:t>
                      </a:r>
                    </a:p>
                  </a:txBody>
                  <a:tcPr marL="6324" marR="6324" marT="63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6324" marR="6324" marT="63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6324" marR="6324" marT="63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r>
                        <a:rPr lang="en-IN" sz="1800" b="1" i="0" u="none" strike="noStrike">
                          <a:solidFill>
                            <a:srgbClr val="000000"/>
                          </a:solidFill>
                          <a:effectLst/>
                          <a:latin typeface="Calibri" panose="020F0502020204030204" pitchFamily="34" charset="0"/>
                        </a:rPr>
                        <a:t>2</a:t>
                      </a:r>
                    </a:p>
                  </a:txBody>
                  <a:tcPr marL="6324" marR="6324" marT="6324" marB="0" anchor="b">
                    <a:lnL w="6350" cap="flat" cmpd="sng" algn="ctr">
                      <a:solidFill>
                        <a:srgbClr val="000000"/>
                      </a:solidFill>
                      <a:prstDash val="solid"/>
                      <a:round/>
                      <a:headEnd type="none" w="med" len="med"/>
                      <a:tailEnd type="none" w="med" len="med"/>
                    </a:lnL>
                    <a:lnR>
                      <a:noFill/>
                    </a:lnR>
                    <a:lnT>
                      <a:noFill/>
                    </a:lnT>
                    <a:lnB>
                      <a:noFill/>
                    </a:lnB>
                    <a:solidFill>
                      <a:srgbClr val="ED7D31"/>
                    </a:solidFill>
                  </a:tcPr>
                </a:tc>
                <a:extLst>
                  <a:ext uri="{0D108BD9-81ED-4DB2-BD59-A6C34878D82A}">
                    <a16:rowId xmlns:a16="http://schemas.microsoft.com/office/drawing/2014/main" val="2144223614"/>
                  </a:ext>
                </a:extLst>
              </a:tr>
              <a:tr h="249631">
                <a:tc>
                  <a:txBody>
                    <a:bodyPr/>
                    <a:lstStyle/>
                    <a:p>
                      <a:pPr algn="l" fontAlgn="b"/>
                      <a:endParaRPr lang="en-IN" sz="1100" b="0" i="0" u="none" strike="noStrike">
                        <a:solidFill>
                          <a:srgbClr val="000000"/>
                        </a:solidFill>
                        <a:effectLst/>
                        <a:latin typeface="Calibri" panose="020F0502020204030204" pitchFamily="34" charset="0"/>
                      </a:endParaRPr>
                    </a:p>
                  </a:txBody>
                  <a:tcPr marL="6324" marR="6324" marT="6324" marB="0" anchor="b">
                    <a:lnL>
                      <a:noFill/>
                    </a:lnL>
                    <a:lnR>
                      <a:noFill/>
                    </a:lnR>
                    <a:lnT>
                      <a:noFill/>
                    </a:lnT>
                    <a:lnB>
                      <a:noFill/>
                    </a:lnB>
                  </a:tcPr>
                </a:tc>
                <a:tc>
                  <a:txBody>
                    <a:bodyPr/>
                    <a:lstStyle/>
                    <a:p>
                      <a:pPr algn="l" fontAlgn="b"/>
                      <a:r>
                        <a:rPr lang="en-IN" sz="1100" b="0" i="0" u="none" strike="noStrike">
                          <a:solidFill>
                            <a:srgbClr val="000000"/>
                          </a:solidFill>
                          <a:effectLst/>
                          <a:latin typeface="Aharoni" panose="02010803020104030203" pitchFamily="2" charset="-79"/>
                          <a:cs typeface="Aharoni" panose="02010803020104030203" pitchFamily="2" charset="-79"/>
                        </a:rPr>
                        <a:t>Banking &amp; Lending</a:t>
                      </a:r>
                    </a:p>
                  </a:txBody>
                  <a:tcPr marL="6324" marR="6324" marT="6324" marB="0" anchor="b">
                    <a:lnL>
                      <a:noFill/>
                    </a:lnL>
                    <a:lnR w="6350" cap="flat" cmpd="sng" algn="ctr">
                      <a:solidFill>
                        <a:srgbClr val="000000"/>
                      </a:solidFill>
                      <a:prstDash val="solid"/>
                      <a:round/>
                      <a:headEnd type="none" w="med" len="med"/>
                      <a:tailEnd type="none" w="med" len="med"/>
                    </a:lnR>
                    <a:lnT>
                      <a:noFill/>
                    </a:lnT>
                    <a:lnB>
                      <a:noFill/>
                    </a:lnB>
                    <a:solidFill>
                      <a:srgbClr val="FFE699"/>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6324" marR="6324" marT="63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r>
                        <a:rPr lang="en-IN" sz="1600" b="1" i="0" u="none" strike="noStrike">
                          <a:solidFill>
                            <a:srgbClr val="000000"/>
                          </a:solidFill>
                          <a:effectLst/>
                          <a:latin typeface="Calibri" panose="020F0502020204030204" pitchFamily="34" charset="0"/>
                        </a:rPr>
                        <a:t>2</a:t>
                      </a:r>
                    </a:p>
                  </a:txBody>
                  <a:tcPr marL="6324" marR="6324" marT="63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r>
                        <a:rPr lang="en-IN" sz="1600" b="1" i="0" u="none" strike="noStrike">
                          <a:solidFill>
                            <a:srgbClr val="000000"/>
                          </a:solidFill>
                          <a:effectLst/>
                          <a:latin typeface="Calibri" panose="020F0502020204030204" pitchFamily="34" charset="0"/>
                        </a:rPr>
                        <a:t>1</a:t>
                      </a:r>
                    </a:p>
                  </a:txBody>
                  <a:tcPr marL="6324" marR="6324" marT="63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IN" sz="1600" b="1" i="0" u="none" strike="noStrike">
                          <a:solidFill>
                            <a:srgbClr val="000000"/>
                          </a:solidFill>
                          <a:effectLst/>
                          <a:latin typeface="Calibri" panose="020F0502020204030204" pitchFamily="34" charset="0"/>
                        </a:rPr>
                        <a:t> </a:t>
                      </a:r>
                    </a:p>
                  </a:txBody>
                  <a:tcPr marL="6324" marR="6324" marT="63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IN" sz="1600" b="1" i="0" u="none" strike="noStrike">
                          <a:solidFill>
                            <a:srgbClr val="000000"/>
                          </a:solidFill>
                          <a:effectLst/>
                          <a:latin typeface="Calibri" panose="020F0502020204030204" pitchFamily="34" charset="0"/>
                        </a:rPr>
                        <a:t> </a:t>
                      </a:r>
                    </a:p>
                  </a:txBody>
                  <a:tcPr marL="6324" marR="6324" marT="63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r>
                        <a:rPr lang="en-IN" sz="1600" b="1" i="0" u="none" strike="noStrike">
                          <a:solidFill>
                            <a:srgbClr val="000000"/>
                          </a:solidFill>
                          <a:effectLst/>
                          <a:latin typeface="Calibri" panose="020F0502020204030204" pitchFamily="34" charset="0"/>
                        </a:rPr>
                        <a:t>2</a:t>
                      </a:r>
                    </a:p>
                  </a:txBody>
                  <a:tcPr marL="6324" marR="6324" marT="63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r>
                        <a:rPr lang="en-IN" sz="1600" b="1" i="0" u="none" strike="noStrike">
                          <a:solidFill>
                            <a:srgbClr val="000000"/>
                          </a:solidFill>
                          <a:effectLst/>
                          <a:latin typeface="Calibri" panose="020F0502020204030204" pitchFamily="34" charset="0"/>
                        </a:rPr>
                        <a:t>1</a:t>
                      </a:r>
                    </a:p>
                  </a:txBody>
                  <a:tcPr marL="6324" marR="6324" marT="63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r>
                        <a:rPr lang="en-IN" sz="1600" b="1" i="0" u="none" strike="noStrike">
                          <a:solidFill>
                            <a:srgbClr val="000000"/>
                          </a:solidFill>
                          <a:effectLst/>
                          <a:latin typeface="Calibri" panose="020F0502020204030204" pitchFamily="34" charset="0"/>
                        </a:rPr>
                        <a:t>7</a:t>
                      </a:r>
                    </a:p>
                  </a:txBody>
                  <a:tcPr marL="6324" marR="6324" marT="63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IN" sz="1600" b="1" i="0" u="none" strike="noStrike">
                          <a:solidFill>
                            <a:srgbClr val="000000"/>
                          </a:solidFill>
                          <a:effectLst/>
                          <a:latin typeface="Calibri" panose="020F0502020204030204" pitchFamily="34" charset="0"/>
                        </a:rPr>
                        <a:t> </a:t>
                      </a:r>
                    </a:p>
                  </a:txBody>
                  <a:tcPr marL="6324" marR="6324" marT="63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IN" sz="1600" b="1" i="0" u="none" strike="noStrike">
                          <a:solidFill>
                            <a:srgbClr val="000000"/>
                          </a:solidFill>
                          <a:effectLst/>
                          <a:latin typeface="Calibri" panose="020F0502020204030204" pitchFamily="34" charset="0"/>
                        </a:rPr>
                        <a:t> </a:t>
                      </a:r>
                    </a:p>
                  </a:txBody>
                  <a:tcPr marL="6324" marR="6324" marT="63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r>
                        <a:rPr lang="en-IN" sz="1600" b="1" i="0" u="none" strike="noStrike">
                          <a:solidFill>
                            <a:srgbClr val="000000"/>
                          </a:solidFill>
                          <a:effectLst/>
                          <a:latin typeface="Calibri" panose="020F0502020204030204" pitchFamily="34" charset="0"/>
                        </a:rPr>
                        <a:t>13</a:t>
                      </a:r>
                    </a:p>
                  </a:txBody>
                  <a:tcPr marL="6324" marR="6324" marT="6324" marB="0" anchor="b">
                    <a:lnL w="6350" cap="flat" cmpd="sng" algn="ctr">
                      <a:solidFill>
                        <a:srgbClr val="000000"/>
                      </a:solidFill>
                      <a:prstDash val="solid"/>
                      <a:round/>
                      <a:headEnd type="none" w="med" len="med"/>
                      <a:tailEnd type="none" w="med" len="med"/>
                    </a:lnL>
                    <a:lnR>
                      <a:noFill/>
                    </a:lnR>
                    <a:lnT>
                      <a:noFill/>
                    </a:lnT>
                    <a:lnB>
                      <a:noFill/>
                    </a:lnB>
                    <a:solidFill>
                      <a:srgbClr val="ED7D31"/>
                    </a:solidFill>
                  </a:tcPr>
                </a:tc>
                <a:extLst>
                  <a:ext uri="{0D108BD9-81ED-4DB2-BD59-A6C34878D82A}">
                    <a16:rowId xmlns:a16="http://schemas.microsoft.com/office/drawing/2014/main" val="737819233"/>
                  </a:ext>
                </a:extLst>
              </a:tr>
              <a:tr h="249631">
                <a:tc>
                  <a:txBody>
                    <a:bodyPr/>
                    <a:lstStyle/>
                    <a:p>
                      <a:pPr algn="l" fontAlgn="b"/>
                      <a:endParaRPr lang="en-IN" sz="1100" b="0" i="0" u="none" strike="noStrike">
                        <a:solidFill>
                          <a:srgbClr val="000000"/>
                        </a:solidFill>
                        <a:effectLst/>
                        <a:latin typeface="Calibri" panose="020F0502020204030204" pitchFamily="34" charset="0"/>
                      </a:endParaRPr>
                    </a:p>
                  </a:txBody>
                  <a:tcPr marL="6324" marR="6324" marT="6324" marB="0" anchor="b">
                    <a:lnL>
                      <a:noFill/>
                    </a:lnL>
                    <a:lnR>
                      <a:noFill/>
                    </a:lnR>
                    <a:lnT>
                      <a:noFill/>
                    </a:lnT>
                    <a:lnB>
                      <a:noFill/>
                    </a:lnB>
                  </a:tcPr>
                </a:tc>
                <a:tc>
                  <a:txBody>
                    <a:bodyPr/>
                    <a:lstStyle/>
                    <a:p>
                      <a:pPr algn="l" fontAlgn="b"/>
                      <a:r>
                        <a:rPr lang="en-IN" sz="1100" b="0" i="0" u="none" strike="noStrike">
                          <a:solidFill>
                            <a:srgbClr val="000000"/>
                          </a:solidFill>
                          <a:effectLst/>
                          <a:latin typeface="Aharoni" panose="02010803020104030203" pitchFamily="2" charset="-79"/>
                          <a:cs typeface="Aharoni" panose="02010803020104030203" pitchFamily="2" charset="-79"/>
                        </a:rPr>
                        <a:t>InvesTech</a:t>
                      </a:r>
                    </a:p>
                  </a:txBody>
                  <a:tcPr marL="6324" marR="6324" marT="6324" marB="0" anchor="b">
                    <a:lnL>
                      <a:noFill/>
                    </a:lnL>
                    <a:lnR w="6350" cap="flat" cmpd="sng" algn="ctr">
                      <a:solidFill>
                        <a:srgbClr val="000000"/>
                      </a:solidFill>
                      <a:prstDash val="solid"/>
                      <a:round/>
                      <a:headEnd type="none" w="med" len="med"/>
                      <a:tailEnd type="none" w="med" len="med"/>
                    </a:lnR>
                    <a:lnT>
                      <a:noFill/>
                    </a:lnT>
                    <a:lnB>
                      <a:noFill/>
                    </a:lnB>
                    <a:solidFill>
                      <a:srgbClr val="FFE699"/>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6324" marR="6324" marT="63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IN" sz="1600" b="1" i="0" u="none" strike="noStrike">
                          <a:solidFill>
                            <a:srgbClr val="000000"/>
                          </a:solidFill>
                          <a:effectLst/>
                          <a:latin typeface="Calibri" panose="020F0502020204030204" pitchFamily="34" charset="0"/>
                        </a:rPr>
                        <a:t> </a:t>
                      </a:r>
                    </a:p>
                  </a:txBody>
                  <a:tcPr marL="6324" marR="6324" marT="63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IN" sz="1600" b="1" i="0" u="none" strike="noStrike">
                          <a:solidFill>
                            <a:srgbClr val="000000"/>
                          </a:solidFill>
                          <a:effectLst/>
                          <a:latin typeface="Calibri" panose="020F0502020204030204" pitchFamily="34" charset="0"/>
                        </a:rPr>
                        <a:t> </a:t>
                      </a:r>
                    </a:p>
                  </a:txBody>
                  <a:tcPr marL="6324" marR="6324" marT="63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IN" sz="1600" b="1" i="0" u="none" strike="noStrike">
                          <a:solidFill>
                            <a:srgbClr val="000000"/>
                          </a:solidFill>
                          <a:effectLst/>
                          <a:latin typeface="Calibri" panose="020F0502020204030204" pitchFamily="34" charset="0"/>
                        </a:rPr>
                        <a:t> </a:t>
                      </a:r>
                    </a:p>
                  </a:txBody>
                  <a:tcPr marL="6324" marR="6324" marT="63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IN" sz="1600" b="1" i="0" u="none" strike="noStrike">
                          <a:solidFill>
                            <a:srgbClr val="000000"/>
                          </a:solidFill>
                          <a:effectLst/>
                          <a:latin typeface="Calibri" panose="020F0502020204030204" pitchFamily="34" charset="0"/>
                        </a:rPr>
                        <a:t> </a:t>
                      </a:r>
                    </a:p>
                  </a:txBody>
                  <a:tcPr marL="6324" marR="6324" marT="63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IN" sz="1600" b="1" i="0" u="none" strike="noStrike">
                          <a:solidFill>
                            <a:srgbClr val="000000"/>
                          </a:solidFill>
                          <a:effectLst/>
                          <a:latin typeface="Calibri" panose="020F0502020204030204" pitchFamily="34" charset="0"/>
                        </a:rPr>
                        <a:t> </a:t>
                      </a:r>
                    </a:p>
                  </a:txBody>
                  <a:tcPr marL="6324" marR="6324" marT="63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IN" sz="1600" b="1" i="0" u="none" strike="noStrike">
                          <a:solidFill>
                            <a:srgbClr val="000000"/>
                          </a:solidFill>
                          <a:effectLst/>
                          <a:latin typeface="Calibri" panose="020F0502020204030204" pitchFamily="34" charset="0"/>
                        </a:rPr>
                        <a:t> </a:t>
                      </a:r>
                    </a:p>
                  </a:txBody>
                  <a:tcPr marL="6324" marR="6324" marT="63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IN" sz="1600" b="1" i="0" u="none" strike="noStrike">
                          <a:solidFill>
                            <a:srgbClr val="000000"/>
                          </a:solidFill>
                          <a:effectLst/>
                          <a:latin typeface="Calibri" panose="020F0502020204030204" pitchFamily="34" charset="0"/>
                        </a:rPr>
                        <a:t> </a:t>
                      </a:r>
                    </a:p>
                  </a:txBody>
                  <a:tcPr marL="6324" marR="6324" marT="63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r>
                        <a:rPr lang="en-IN" sz="1600" b="1" i="0" u="none" strike="noStrike">
                          <a:solidFill>
                            <a:srgbClr val="000000"/>
                          </a:solidFill>
                          <a:effectLst/>
                          <a:latin typeface="Calibri" panose="020F0502020204030204" pitchFamily="34" charset="0"/>
                        </a:rPr>
                        <a:t>1</a:t>
                      </a:r>
                    </a:p>
                  </a:txBody>
                  <a:tcPr marL="6324" marR="6324" marT="63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IN" sz="1600" b="1" i="0" u="none" strike="noStrike">
                          <a:solidFill>
                            <a:srgbClr val="000000"/>
                          </a:solidFill>
                          <a:effectLst/>
                          <a:latin typeface="Calibri" panose="020F0502020204030204" pitchFamily="34" charset="0"/>
                        </a:rPr>
                        <a:t> </a:t>
                      </a:r>
                    </a:p>
                  </a:txBody>
                  <a:tcPr marL="6324" marR="6324" marT="63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r>
                        <a:rPr lang="en-IN" sz="1600" b="1" i="0" u="none" strike="noStrike">
                          <a:solidFill>
                            <a:srgbClr val="000000"/>
                          </a:solidFill>
                          <a:effectLst/>
                          <a:latin typeface="Calibri" panose="020F0502020204030204" pitchFamily="34" charset="0"/>
                        </a:rPr>
                        <a:t>1</a:t>
                      </a:r>
                    </a:p>
                  </a:txBody>
                  <a:tcPr marL="6324" marR="6324" marT="6324" marB="0" anchor="b">
                    <a:lnL w="6350" cap="flat" cmpd="sng" algn="ctr">
                      <a:solidFill>
                        <a:srgbClr val="000000"/>
                      </a:solidFill>
                      <a:prstDash val="solid"/>
                      <a:round/>
                      <a:headEnd type="none" w="med" len="med"/>
                      <a:tailEnd type="none" w="med" len="med"/>
                    </a:lnL>
                    <a:lnR>
                      <a:noFill/>
                    </a:lnR>
                    <a:lnT>
                      <a:noFill/>
                    </a:lnT>
                    <a:lnB>
                      <a:noFill/>
                    </a:lnB>
                    <a:solidFill>
                      <a:srgbClr val="ED7D31"/>
                    </a:solidFill>
                  </a:tcPr>
                </a:tc>
                <a:extLst>
                  <a:ext uri="{0D108BD9-81ED-4DB2-BD59-A6C34878D82A}">
                    <a16:rowId xmlns:a16="http://schemas.microsoft.com/office/drawing/2014/main" val="1117929809"/>
                  </a:ext>
                </a:extLst>
              </a:tr>
              <a:tr h="379737">
                <a:tc>
                  <a:txBody>
                    <a:bodyPr/>
                    <a:lstStyle/>
                    <a:p>
                      <a:pPr algn="r" fontAlgn="b"/>
                      <a:r>
                        <a:rPr lang="en-IN" sz="1100" b="1" i="0" u="none" strike="noStrike">
                          <a:solidFill>
                            <a:srgbClr val="000000"/>
                          </a:solidFill>
                          <a:effectLst/>
                          <a:latin typeface="Aharoni" panose="02010803020104030203" pitchFamily="2" charset="-79"/>
                          <a:cs typeface="Aharoni" panose="02010803020104030203" pitchFamily="2" charset="-79"/>
                        </a:rPr>
                        <a:t>Core</a:t>
                      </a:r>
                    </a:p>
                  </a:txBody>
                  <a:tcPr marL="6324" marR="6324" marT="6324" marB="0" vert="vert270" anchor="b">
                    <a:lnL>
                      <a:noFill/>
                    </a:lnL>
                    <a:lnR>
                      <a:noFill/>
                    </a:lnR>
                    <a:lnT>
                      <a:noFill/>
                    </a:lnT>
                    <a:lnB>
                      <a:noFill/>
                    </a:lnB>
                  </a:tcPr>
                </a:tc>
                <a:tc>
                  <a:txBody>
                    <a:bodyPr/>
                    <a:lstStyle/>
                    <a:p>
                      <a:pPr algn="l" fontAlgn="b"/>
                      <a:r>
                        <a:rPr lang="en-IN" sz="1100" b="1" i="0" u="none" strike="noStrike">
                          <a:solidFill>
                            <a:srgbClr val="000000"/>
                          </a:solidFill>
                          <a:effectLst/>
                          <a:latin typeface="Aharoni" panose="02010803020104030203" pitchFamily="2" charset="-79"/>
                          <a:cs typeface="Aharoni" panose="02010803020104030203" pitchFamily="2" charset="-79"/>
                        </a:rPr>
                        <a:t>PropTech</a:t>
                      </a:r>
                    </a:p>
                  </a:txBody>
                  <a:tcPr marL="6324" marR="6324" marT="6324" marB="0" anchor="b">
                    <a:lnL>
                      <a:noFill/>
                    </a:lnL>
                    <a:lnR w="6350" cap="flat" cmpd="sng" algn="ctr">
                      <a:solidFill>
                        <a:srgbClr val="000000"/>
                      </a:solidFill>
                      <a:prstDash val="solid"/>
                      <a:round/>
                      <a:headEnd type="none" w="med" len="med"/>
                      <a:tailEnd type="none" w="med" len="med"/>
                    </a:lnR>
                    <a:lnT>
                      <a:noFill/>
                    </a:lnT>
                    <a:lnB>
                      <a:noFill/>
                    </a:lnB>
                    <a:solidFill>
                      <a:srgbClr val="FFE699"/>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6324" marR="6324" marT="63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IN" sz="1600" b="1" i="0" u="none" strike="noStrike">
                          <a:solidFill>
                            <a:srgbClr val="000000"/>
                          </a:solidFill>
                          <a:effectLst/>
                          <a:latin typeface="Calibri" panose="020F0502020204030204" pitchFamily="34" charset="0"/>
                        </a:rPr>
                        <a:t> </a:t>
                      </a:r>
                    </a:p>
                  </a:txBody>
                  <a:tcPr marL="6324" marR="6324" marT="63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IN" sz="1600" b="1" i="0" u="none" strike="noStrike">
                          <a:solidFill>
                            <a:srgbClr val="000000"/>
                          </a:solidFill>
                          <a:effectLst/>
                          <a:latin typeface="Calibri" panose="020F0502020204030204" pitchFamily="34" charset="0"/>
                        </a:rPr>
                        <a:t> </a:t>
                      </a:r>
                    </a:p>
                  </a:txBody>
                  <a:tcPr marL="6324" marR="6324" marT="63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IN" sz="1600" b="1" i="0" u="none" strike="noStrike">
                          <a:solidFill>
                            <a:srgbClr val="000000"/>
                          </a:solidFill>
                          <a:effectLst/>
                          <a:latin typeface="Calibri" panose="020F0502020204030204" pitchFamily="34" charset="0"/>
                        </a:rPr>
                        <a:t> </a:t>
                      </a:r>
                    </a:p>
                  </a:txBody>
                  <a:tcPr marL="6324" marR="6324" marT="63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IN" sz="1600" b="1" i="0" u="none" strike="noStrike">
                          <a:solidFill>
                            <a:srgbClr val="000000"/>
                          </a:solidFill>
                          <a:effectLst/>
                          <a:latin typeface="Calibri" panose="020F0502020204030204" pitchFamily="34" charset="0"/>
                        </a:rPr>
                        <a:t> </a:t>
                      </a:r>
                    </a:p>
                  </a:txBody>
                  <a:tcPr marL="6324" marR="6324" marT="63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IN" sz="1600" b="1" i="0" u="none" strike="noStrike">
                          <a:solidFill>
                            <a:srgbClr val="000000"/>
                          </a:solidFill>
                          <a:effectLst/>
                          <a:latin typeface="Calibri" panose="020F0502020204030204" pitchFamily="34" charset="0"/>
                        </a:rPr>
                        <a:t> </a:t>
                      </a:r>
                    </a:p>
                  </a:txBody>
                  <a:tcPr marL="6324" marR="6324" marT="63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IN" sz="1600" b="1" i="0" u="none" strike="noStrike">
                          <a:solidFill>
                            <a:srgbClr val="000000"/>
                          </a:solidFill>
                          <a:effectLst/>
                          <a:latin typeface="Calibri" panose="020F0502020204030204" pitchFamily="34" charset="0"/>
                        </a:rPr>
                        <a:t> </a:t>
                      </a:r>
                    </a:p>
                  </a:txBody>
                  <a:tcPr marL="6324" marR="6324" marT="63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r>
                        <a:rPr lang="en-IN" sz="1600" b="1" i="0" u="none" strike="noStrike">
                          <a:solidFill>
                            <a:srgbClr val="000000"/>
                          </a:solidFill>
                          <a:effectLst/>
                          <a:latin typeface="Calibri" panose="020F0502020204030204" pitchFamily="34" charset="0"/>
                        </a:rPr>
                        <a:t>3</a:t>
                      </a:r>
                    </a:p>
                  </a:txBody>
                  <a:tcPr marL="6324" marR="6324" marT="63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IN" sz="1600" b="1" i="0" u="none" strike="noStrike">
                          <a:solidFill>
                            <a:srgbClr val="000000"/>
                          </a:solidFill>
                          <a:effectLst/>
                          <a:latin typeface="Calibri" panose="020F0502020204030204" pitchFamily="34" charset="0"/>
                        </a:rPr>
                        <a:t> </a:t>
                      </a:r>
                    </a:p>
                  </a:txBody>
                  <a:tcPr marL="6324" marR="6324" marT="63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IN" sz="1600" b="1" i="0" u="none" strike="noStrike">
                          <a:solidFill>
                            <a:srgbClr val="000000"/>
                          </a:solidFill>
                          <a:effectLst/>
                          <a:latin typeface="Calibri" panose="020F0502020204030204" pitchFamily="34" charset="0"/>
                        </a:rPr>
                        <a:t> </a:t>
                      </a:r>
                    </a:p>
                  </a:txBody>
                  <a:tcPr marL="6324" marR="6324" marT="63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r>
                        <a:rPr lang="en-IN" sz="1600" b="1" i="0" u="none" strike="noStrike">
                          <a:solidFill>
                            <a:srgbClr val="000000"/>
                          </a:solidFill>
                          <a:effectLst/>
                          <a:latin typeface="Calibri" panose="020F0502020204030204" pitchFamily="34" charset="0"/>
                        </a:rPr>
                        <a:t>3</a:t>
                      </a:r>
                    </a:p>
                  </a:txBody>
                  <a:tcPr marL="6324" marR="6324" marT="6324" marB="0" anchor="b">
                    <a:lnL w="6350" cap="flat" cmpd="sng" algn="ctr">
                      <a:solidFill>
                        <a:srgbClr val="000000"/>
                      </a:solidFill>
                      <a:prstDash val="solid"/>
                      <a:round/>
                      <a:headEnd type="none" w="med" len="med"/>
                      <a:tailEnd type="none" w="med" len="med"/>
                    </a:lnL>
                    <a:lnR>
                      <a:noFill/>
                    </a:lnR>
                    <a:lnT>
                      <a:noFill/>
                    </a:lnT>
                    <a:lnB>
                      <a:noFill/>
                    </a:lnB>
                    <a:solidFill>
                      <a:srgbClr val="ED7D31"/>
                    </a:solidFill>
                  </a:tcPr>
                </a:tc>
                <a:extLst>
                  <a:ext uri="{0D108BD9-81ED-4DB2-BD59-A6C34878D82A}">
                    <a16:rowId xmlns:a16="http://schemas.microsoft.com/office/drawing/2014/main" val="2794741532"/>
                  </a:ext>
                </a:extLst>
              </a:tr>
              <a:tr h="249631">
                <a:tc>
                  <a:txBody>
                    <a:bodyPr/>
                    <a:lstStyle/>
                    <a:p>
                      <a:pPr algn="l" fontAlgn="b"/>
                      <a:endParaRPr lang="en-IN" sz="1100" b="1" i="0" u="none" strike="noStrike">
                        <a:solidFill>
                          <a:srgbClr val="000000"/>
                        </a:solidFill>
                        <a:effectLst/>
                        <a:latin typeface="Aharoni" panose="02010803020104030203" pitchFamily="2" charset="-79"/>
                        <a:cs typeface="Aharoni" panose="02010803020104030203" pitchFamily="2" charset="-79"/>
                      </a:endParaRPr>
                    </a:p>
                  </a:txBody>
                  <a:tcPr marL="6324" marR="6324" marT="6324" marB="0" vert="vert270" anchor="b">
                    <a:lnL>
                      <a:noFill/>
                    </a:lnL>
                    <a:lnR>
                      <a:noFill/>
                    </a:lnR>
                    <a:lnT>
                      <a:noFill/>
                    </a:lnT>
                    <a:lnB>
                      <a:noFill/>
                    </a:lnB>
                  </a:tcPr>
                </a:tc>
                <a:tc>
                  <a:txBody>
                    <a:bodyPr/>
                    <a:lstStyle/>
                    <a:p>
                      <a:pPr algn="l" fontAlgn="b"/>
                      <a:r>
                        <a:rPr lang="en-IN" sz="1100" b="1" i="0" u="none" strike="noStrike">
                          <a:solidFill>
                            <a:srgbClr val="000000"/>
                          </a:solidFill>
                          <a:effectLst/>
                          <a:latin typeface="Aharoni" panose="02010803020104030203" pitchFamily="2" charset="-79"/>
                          <a:cs typeface="Aharoni" panose="02010803020104030203" pitchFamily="2" charset="-79"/>
                        </a:rPr>
                        <a:t>Fundraising &amp; Financing</a:t>
                      </a:r>
                    </a:p>
                  </a:txBody>
                  <a:tcPr marL="6324" marR="6324" marT="6324" marB="0" anchor="b">
                    <a:lnL>
                      <a:noFill/>
                    </a:lnL>
                    <a:lnR w="6350" cap="flat" cmpd="sng" algn="ctr">
                      <a:solidFill>
                        <a:srgbClr val="000000"/>
                      </a:solidFill>
                      <a:prstDash val="solid"/>
                      <a:round/>
                      <a:headEnd type="none" w="med" len="med"/>
                      <a:tailEnd type="none" w="med" len="med"/>
                    </a:lnR>
                    <a:lnT>
                      <a:noFill/>
                    </a:lnT>
                    <a:lnB>
                      <a:noFill/>
                    </a:lnB>
                    <a:solidFill>
                      <a:srgbClr val="FFE699"/>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6324" marR="6324" marT="63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IN" sz="1600" b="1" i="0" u="none" strike="noStrike">
                          <a:solidFill>
                            <a:srgbClr val="000000"/>
                          </a:solidFill>
                          <a:effectLst/>
                          <a:latin typeface="Calibri" panose="020F0502020204030204" pitchFamily="34" charset="0"/>
                        </a:rPr>
                        <a:t> </a:t>
                      </a:r>
                    </a:p>
                  </a:txBody>
                  <a:tcPr marL="6324" marR="6324" marT="63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IN" sz="1600" b="1" i="0" u="none" strike="noStrike">
                          <a:solidFill>
                            <a:srgbClr val="000000"/>
                          </a:solidFill>
                          <a:effectLst/>
                          <a:latin typeface="Calibri" panose="020F0502020204030204" pitchFamily="34" charset="0"/>
                        </a:rPr>
                        <a:t> </a:t>
                      </a:r>
                    </a:p>
                  </a:txBody>
                  <a:tcPr marL="6324" marR="6324" marT="63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IN" sz="1600" b="1" i="0" u="none" strike="noStrike">
                          <a:solidFill>
                            <a:srgbClr val="000000"/>
                          </a:solidFill>
                          <a:effectLst/>
                          <a:latin typeface="Calibri" panose="020F0502020204030204" pitchFamily="34" charset="0"/>
                        </a:rPr>
                        <a:t> </a:t>
                      </a:r>
                    </a:p>
                  </a:txBody>
                  <a:tcPr marL="6324" marR="6324" marT="63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IN" sz="1600" b="1" i="0" u="none" strike="noStrike">
                          <a:solidFill>
                            <a:srgbClr val="000000"/>
                          </a:solidFill>
                          <a:effectLst/>
                          <a:latin typeface="Calibri" panose="020F0502020204030204" pitchFamily="34" charset="0"/>
                        </a:rPr>
                        <a:t> </a:t>
                      </a:r>
                    </a:p>
                  </a:txBody>
                  <a:tcPr marL="6324" marR="6324" marT="63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IN" sz="1600" b="1" i="0" u="none" strike="noStrike">
                          <a:solidFill>
                            <a:srgbClr val="000000"/>
                          </a:solidFill>
                          <a:effectLst/>
                          <a:latin typeface="Calibri" panose="020F0502020204030204" pitchFamily="34" charset="0"/>
                        </a:rPr>
                        <a:t> </a:t>
                      </a:r>
                    </a:p>
                  </a:txBody>
                  <a:tcPr marL="6324" marR="6324" marT="63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IN" sz="1600" b="1" i="0" u="none" strike="noStrike">
                          <a:solidFill>
                            <a:srgbClr val="000000"/>
                          </a:solidFill>
                          <a:effectLst/>
                          <a:latin typeface="Calibri" panose="020F0502020204030204" pitchFamily="34" charset="0"/>
                        </a:rPr>
                        <a:t> </a:t>
                      </a:r>
                    </a:p>
                  </a:txBody>
                  <a:tcPr marL="6324" marR="6324" marT="63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r>
                        <a:rPr lang="en-IN" sz="1600" b="1" i="0" u="none" strike="noStrike">
                          <a:solidFill>
                            <a:srgbClr val="000000"/>
                          </a:solidFill>
                          <a:effectLst/>
                          <a:latin typeface="Calibri" panose="020F0502020204030204" pitchFamily="34" charset="0"/>
                        </a:rPr>
                        <a:t>6</a:t>
                      </a:r>
                    </a:p>
                  </a:txBody>
                  <a:tcPr marL="6324" marR="6324" marT="63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IN" sz="1600" b="1" i="0" u="none" strike="noStrike">
                          <a:solidFill>
                            <a:srgbClr val="000000"/>
                          </a:solidFill>
                          <a:effectLst/>
                          <a:latin typeface="Calibri" panose="020F0502020204030204" pitchFamily="34" charset="0"/>
                        </a:rPr>
                        <a:t> </a:t>
                      </a:r>
                    </a:p>
                  </a:txBody>
                  <a:tcPr marL="6324" marR="6324" marT="63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IN" sz="1600" b="1" i="0" u="none" strike="noStrike">
                          <a:solidFill>
                            <a:srgbClr val="000000"/>
                          </a:solidFill>
                          <a:effectLst/>
                          <a:latin typeface="Calibri" panose="020F0502020204030204" pitchFamily="34" charset="0"/>
                        </a:rPr>
                        <a:t> </a:t>
                      </a:r>
                    </a:p>
                  </a:txBody>
                  <a:tcPr marL="6324" marR="6324" marT="63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r>
                        <a:rPr lang="en-IN" sz="1600" b="1" i="0" u="none" strike="noStrike">
                          <a:solidFill>
                            <a:srgbClr val="000000"/>
                          </a:solidFill>
                          <a:effectLst/>
                          <a:latin typeface="Calibri" panose="020F0502020204030204" pitchFamily="34" charset="0"/>
                        </a:rPr>
                        <a:t>6</a:t>
                      </a:r>
                    </a:p>
                  </a:txBody>
                  <a:tcPr marL="6324" marR="6324" marT="6324" marB="0" anchor="b">
                    <a:lnL w="6350" cap="flat" cmpd="sng" algn="ctr">
                      <a:solidFill>
                        <a:srgbClr val="000000"/>
                      </a:solidFill>
                      <a:prstDash val="solid"/>
                      <a:round/>
                      <a:headEnd type="none" w="med" len="med"/>
                      <a:tailEnd type="none" w="med" len="med"/>
                    </a:lnL>
                    <a:lnR>
                      <a:noFill/>
                    </a:lnR>
                    <a:lnT>
                      <a:noFill/>
                    </a:lnT>
                    <a:lnB>
                      <a:noFill/>
                    </a:lnB>
                    <a:solidFill>
                      <a:srgbClr val="ED7D31"/>
                    </a:solidFill>
                  </a:tcPr>
                </a:tc>
                <a:extLst>
                  <a:ext uri="{0D108BD9-81ED-4DB2-BD59-A6C34878D82A}">
                    <a16:rowId xmlns:a16="http://schemas.microsoft.com/office/drawing/2014/main" val="1421832378"/>
                  </a:ext>
                </a:extLst>
              </a:tr>
              <a:tr h="249631">
                <a:tc>
                  <a:txBody>
                    <a:bodyPr/>
                    <a:lstStyle/>
                    <a:p>
                      <a:pPr algn="l" fontAlgn="b"/>
                      <a:endParaRPr lang="en-IN" sz="1100" b="1" i="0" u="none" strike="noStrike">
                        <a:solidFill>
                          <a:srgbClr val="000000"/>
                        </a:solidFill>
                        <a:effectLst/>
                        <a:latin typeface="Aharoni" panose="02010803020104030203" pitchFamily="2" charset="-79"/>
                        <a:cs typeface="Aharoni" panose="02010803020104030203" pitchFamily="2" charset="-79"/>
                      </a:endParaRPr>
                    </a:p>
                  </a:txBody>
                  <a:tcPr marL="6324" marR="6324" marT="6324" marB="0" vert="vert270" anchor="b">
                    <a:lnL>
                      <a:noFill/>
                    </a:lnL>
                    <a:lnR>
                      <a:noFill/>
                    </a:lnR>
                    <a:lnT>
                      <a:noFill/>
                    </a:lnT>
                    <a:lnB>
                      <a:noFill/>
                    </a:lnB>
                  </a:tcPr>
                </a:tc>
                <a:tc>
                  <a:txBody>
                    <a:bodyPr/>
                    <a:lstStyle/>
                    <a:p>
                      <a:pPr algn="l" fontAlgn="b"/>
                      <a:r>
                        <a:rPr lang="en-IN" sz="1100" b="1" i="0" u="none" strike="noStrike">
                          <a:solidFill>
                            <a:srgbClr val="000000"/>
                          </a:solidFill>
                          <a:effectLst/>
                          <a:latin typeface="Aharoni" panose="02010803020104030203" pitchFamily="2" charset="-79"/>
                          <a:cs typeface="Aharoni" panose="02010803020104030203" pitchFamily="2" charset="-79"/>
                        </a:rPr>
                        <a:t>InsurTech</a:t>
                      </a:r>
                    </a:p>
                  </a:txBody>
                  <a:tcPr marL="6324" marR="6324" marT="6324" marB="0" anchor="b">
                    <a:lnL>
                      <a:noFill/>
                    </a:lnL>
                    <a:lnR w="6350" cap="flat" cmpd="sng" algn="ctr">
                      <a:solidFill>
                        <a:srgbClr val="000000"/>
                      </a:solidFill>
                      <a:prstDash val="solid"/>
                      <a:round/>
                      <a:headEnd type="none" w="med" len="med"/>
                      <a:tailEnd type="none" w="med" len="med"/>
                    </a:lnR>
                    <a:lnT>
                      <a:noFill/>
                    </a:lnT>
                    <a:lnB>
                      <a:noFill/>
                    </a:lnB>
                    <a:solidFill>
                      <a:srgbClr val="FFE699"/>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6324" marR="6324" marT="63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IN" sz="1600" b="1" i="0" u="none" strike="noStrike">
                          <a:solidFill>
                            <a:srgbClr val="000000"/>
                          </a:solidFill>
                          <a:effectLst/>
                          <a:latin typeface="Calibri" panose="020F0502020204030204" pitchFamily="34" charset="0"/>
                        </a:rPr>
                        <a:t> </a:t>
                      </a:r>
                    </a:p>
                  </a:txBody>
                  <a:tcPr marL="6324" marR="6324" marT="63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IN" sz="1600" b="1" i="0" u="none" strike="noStrike">
                          <a:solidFill>
                            <a:srgbClr val="000000"/>
                          </a:solidFill>
                          <a:effectLst/>
                          <a:latin typeface="Calibri" panose="020F0502020204030204" pitchFamily="34" charset="0"/>
                        </a:rPr>
                        <a:t> </a:t>
                      </a:r>
                    </a:p>
                  </a:txBody>
                  <a:tcPr marL="6324" marR="6324" marT="63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IN" sz="1600" b="1" i="0" u="none" strike="noStrike">
                          <a:solidFill>
                            <a:srgbClr val="000000"/>
                          </a:solidFill>
                          <a:effectLst/>
                          <a:latin typeface="Calibri" panose="020F0502020204030204" pitchFamily="34" charset="0"/>
                        </a:rPr>
                        <a:t> </a:t>
                      </a:r>
                    </a:p>
                  </a:txBody>
                  <a:tcPr marL="6324" marR="6324" marT="63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IN" sz="1600" b="1" i="0" u="none" strike="noStrike">
                          <a:solidFill>
                            <a:srgbClr val="000000"/>
                          </a:solidFill>
                          <a:effectLst/>
                          <a:latin typeface="Calibri" panose="020F0502020204030204" pitchFamily="34" charset="0"/>
                        </a:rPr>
                        <a:t> </a:t>
                      </a:r>
                    </a:p>
                  </a:txBody>
                  <a:tcPr marL="6324" marR="6324" marT="63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IN" sz="1600" b="1" i="0" u="none" strike="noStrike">
                          <a:solidFill>
                            <a:srgbClr val="000000"/>
                          </a:solidFill>
                          <a:effectLst/>
                          <a:latin typeface="Calibri" panose="020F0502020204030204" pitchFamily="34" charset="0"/>
                        </a:rPr>
                        <a:t> </a:t>
                      </a:r>
                    </a:p>
                  </a:txBody>
                  <a:tcPr marL="6324" marR="6324" marT="63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IN" sz="1600" b="1" i="0" u="none" strike="noStrike">
                          <a:solidFill>
                            <a:srgbClr val="000000"/>
                          </a:solidFill>
                          <a:effectLst/>
                          <a:latin typeface="Calibri" panose="020F0502020204030204" pitchFamily="34" charset="0"/>
                        </a:rPr>
                        <a:t> </a:t>
                      </a:r>
                    </a:p>
                  </a:txBody>
                  <a:tcPr marL="6324" marR="6324" marT="63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IN" sz="1600" b="1" i="0" u="none" strike="noStrike">
                          <a:solidFill>
                            <a:srgbClr val="000000"/>
                          </a:solidFill>
                          <a:effectLst/>
                          <a:latin typeface="Calibri" panose="020F0502020204030204" pitchFamily="34" charset="0"/>
                        </a:rPr>
                        <a:t> </a:t>
                      </a:r>
                    </a:p>
                  </a:txBody>
                  <a:tcPr marL="6324" marR="6324" marT="63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r>
                        <a:rPr lang="en-IN" sz="1600" b="1" i="0" u="none" strike="noStrike">
                          <a:solidFill>
                            <a:srgbClr val="000000"/>
                          </a:solidFill>
                          <a:effectLst/>
                          <a:latin typeface="Calibri" panose="020F0502020204030204" pitchFamily="34" charset="0"/>
                        </a:rPr>
                        <a:t>1</a:t>
                      </a:r>
                    </a:p>
                  </a:txBody>
                  <a:tcPr marL="6324" marR="6324" marT="63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IN" sz="1600" b="1" i="0" u="none" strike="noStrike">
                          <a:solidFill>
                            <a:srgbClr val="000000"/>
                          </a:solidFill>
                          <a:effectLst/>
                          <a:latin typeface="Calibri" panose="020F0502020204030204" pitchFamily="34" charset="0"/>
                        </a:rPr>
                        <a:t> </a:t>
                      </a:r>
                    </a:p>
                  </a:txBody>
                  <a:tcPr marL="6324" marR="6324" marT="63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r>
                        <a:rPr lang="en-IN" sz="1600" b="1" i="0" u="none" strike="noStrike">
                          <a:solidFill>
                            <a:srgbClr val="000000"/>
                          </a:solidFill>
                          <a:effectLst/>
                          <a:latin typeface="Calibri" panose="020F0502020204030204" pitchFamily="34" charset="0"/>
                        </a:rPr>
                        <a:t>1</a:t>
                      </a:r>
                    </a:p>
                  </a:txBody>
                  <a:tcPr marL="6324" marR="6324" marT="6324" marB="0" anchor="b">
                    <a:lnL w="6350" cap="flat" cmpd="sng" algn="ctr">
                      <a:solidFill>
                        <a:srgbClr val="000000"/>
                      </a:solidFill>
                      <a:prstDash val="solid"/>
                      <a:round/>
                      <a:headEnd type="none" w="med" len="med"/>
                      <a:tailEnd type="none" w="med" len="med"/>
                    </a:lnL>
                    <a:lnR>
                      <a:noFill/>
                    </a:lnR>
                    <a:lnT>
                      <a:noFill/>
                    </a:lnT>
                    <a:lnB>
                      <a:noFill/>
                    </a:lnB>
                    <a:solidFill>
                      <a:srgbClr val="ED7D31"/>
                    </a:solidFill>
                  </a:tcPr>
                </a:tc>
                <a:extLst>
                  <a:ext uri="{0D108BD9-81ED-4DB2-BD59-A6C34878D82A}">
                    <a16:rowId xmlns:a16="http://schemas.microsoft.com/office/drawing/2014/main" val="3063512197"/>
                  </a:ext>
                </a:extLst>
              </a:tr>
              <a:tr h="249631">
                <a:tc>
                  <a:txBody>
                    <a:bodyPr/>
                    <a:lstStyle/>
                    <a:p>
                      <a:pPr algn="l" fontAlgn="b"/>
                      <a:endParaRPr lang="en-IN" sz="1100" b="1" i="0" u="none" strike="noStrike">
                        <a:solidFill>
                          <a:srgbClr val="000000"/>
                        </a:solidFill>
                        <a:effectLst/>
                        <a:latin typeface="Aharoni" panose="02010803020104030203" pitchFamily="2" charset="-79"/>
                        <a:cs typeface="Aharoni" panose="02010803020104030203" pitchFamily="2" charset="-79"/>
                      </a:endParaRPr>
                    </a:p>
                  </a:txBody>
                  <a:tcPr marL="6324" marR="6324" marT="6324" marB="0" vert="vert270" anchor="b">
                    <a:lnL>
                      <a:noFill/>
                    </a:lnL>
                    <a:lnR>
                      <a:noFill/>
                    </a:lnR>
                    <a:lnT>
                      <a:noFill/>
                    </a:lnT>
                    <a:lnB>
                      <a:noFill/>
                    </a:lnB>
                  </a:tcPr>
                </a:tc>
                <a:tc>
                  <a:txBody>
                    <a:bodyPr/>
                    <a:lstStyle/>
                    <a:p>
                      <a:pPr algn="l" fontAlgn="b"/>
                      <a:r>
                        <a:rPr lang="en-IN" sz="1100" b="1" i="0" u="none" strike="noStrike">
                          <a:solidFill>
                            <a:srgbClr val="000000"/>
                          </a:solidFill>
                          <a:effectLst/>
                          <a:latin typeface="Aharoni" panose="02010803020104030203" pitchFamily="2" charset="-79"/>
                          <a:cs typeface="Aharoni" panose="02010803020104030203" pitchFamily="2" charset="-79"/>
                        </a:rPr>
                        <a:t>Fin. eMarketplaces</a:t>
                      </a:r>
                    </a:p>
                  </a:txBody>
                  <a:tcPr marL="6324" marR="6324" marT="6324" marB="0" anchor="b">
                    <a:lnL>
                      <a:noFill/>
                    </a:lnL>
                    <a:lnR w="6350" cap="flat" cmpd="sng" algn="ctr">
                      <a:solidFill>
                        <a:srgbClr val="000000"/>
                      </a:solidFill>
                      <a:prstDash val="solid"/>
                      <a:round/>
                      <a:headEnd type="none" w="med" len="med"/>
                      <a:tailEnd type="none" w="med" len="med"/>
                    </a:lnR>
                    <a:lnT>
                      <a:noFill/>
                    </a:lnT>
                    <a:lnB>
                      <a:noFill/>
                    </a:lnB>
                    <a:solidFill>
                      <a:srgbClr val="FFE699"/>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6324" marR="6324" marT="63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IN" sz="1600" b="1" i="0" u="none" strike="noStrike">
                          <a:solidFill>
                            <a:srgbClr val="000000"/>
                          </a:solidFill>
                          <a:effectLst/>
                          <a:latin typeface="Calibri" panose="020F0502020204030204" pitchFamily="34" charset="0"/>
                        </a:rPr>
                        <a:t> </a:t>
                      </a:r>
                    </a:p>
                  </a:txBody>
                  <a:tcPr marL="6324" marR="6324" marT="63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IN" sz="1600" b="1" i="0" u="none" strike="noStrike">
                          <a:solidFill>
                            <a:srgbClr val="000000"/>
                          </a:solidFill>
                          <a:effectLst/>
                          <a:latin typeface="Calibri" panose="020F0502020204030204" pitchFamily="34" charset="0"/>
                        </a:rPr>
                        <a:t> </a:t>
                      </a:r>
                    </a:p>
                  </a:txBody>
                  <a:tcPr marL="6324" marR="6324" marT="63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IN" sz="1600" b="1" i="0" u="none" strike="noStrike">
                          <a:solidFill>
                            <a:srgbClr val="000000"/>
                          </a:solidFill>
                          <a:effectLst/>
                          <a:latin typeface="Calibri" panose="020F0502020204030204" pitchFamily="34" charset="0"/>
                        </a:rPr>
                        <a:t> </a:t>
                      </a:r>
                    </a:p>
                  </a:txBody>
                  <a:tcPr marL="6324" marR="6324" marT="63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IN" sz="1600" b="1" i="0" u="none" strike="noStrike">
                          <a:solidFill>
                            <a:srgbClr val="000000"/>
                          </a:solidFill>
                          <a:effectLst/>
                          <a:latin typeface="Calibri" panose="020F0502020204030204" pitchFamily="34" charset="0"/>
                        </a:rPr>
                        <a:t> </a:t>
                      </a:r>
                    </a:p>
                  </a:txBody>
                  <a:tcPr marL="6324" marR="6324" marT="63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r>
                        <a:rPr lang="en-IN" sz="1600" b="1" i="0" u="none" strike="noStrike">
                          <a:solidFill>
                            <a:srgbClr val="000000"/>
                          </a:solidFill>
                          <a:effectLst/>
                          <a:latin typeface="Calibri" panose="020F0502020204030204" pitchFamily="34" charset="0"/>
                        </a:rPr>
                        <a:t>2</a:t>
                      </a:r>
                    </a:p>
                  </a:txBody>
                  <a:tcPr marL="6324" marR="6324" marT="63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r>
                        <a:rPr lang="en-IN" sz="1600" b="1" i="0" u="none" strike="noStrike">
                          <a:solidFill>
                            <a:srgbClr val="000000"/>
                          </a:solidFill>
                          <a:effectLst/>
                          <a:latin typeface="Calibri" panose="020F0502020204030204" pitchFamily="34" charset="0"/>
                        </a:rPr>
                        <a:t>1</a:t>
                      </a:r>
                    </a:p>
                  </a:txBody>
                  <a:tcPr marL="6324" marR="6324" marT="63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r>
                        <a:rPr lang="en-IN" sz="1600" b="1" i="0" u="none" strike="noStrike">
                          <a:solidFill>
                            <a:srgbClr val="000000"/>
                          </a:solidFill>
                          <a:effectLst/>
                          <a:latin typeface="Calibri" panose="020F0502020204030204" pitchFamily="34" charset="0"/>
                        </a:rPr>
                        <a:t>2</a:t>
                      </a:r>
                    </a:p>
                  </a:txBody>
                  <a:tcPr marL="6324" marR="6324" marT="63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IN" sz="1600" b="1" i="0" u="none" strike="noStrike">
                          <a:solidFill>
                            <a:srgbClr val="000000"/>
                          </a:solidFill>
                          <a:effectLst/>
                          <a:latin typeface="Calibri" panose="020F0502020204030204" pitchFamily="34" charset="0"/>
                        </a:rPr>
                        <a:t> </a:t>
                      </a:r>
                    </a:p>
                  </a:txBody>
                  <a:tcPr marL="6324" marR="6324" marT="63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IN" sz="1600" b="1" i="0" u="none" strike="noStrike">
                          <a:solidFill>
                            <a:srgbClr val="000000"/>
                          </a:solidFill>
                          <a:effectLst/>
                          <a:latin typeface="Calibri" panose="020F0502020204030204" pitchFamily="34" charset="0"/>
                        </a:rPr>
                        <a:t> </a:t>
                      </a:r>
                    </a:p>
                  </a:txBody>
                  <a:tcPr marL="6324" marR="6324" marT="63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r>
                        <a:rPr lang="en-IN" sz="1600" b="1" i="0" u="none" strike="noStrike">
                          <a:solidFill>
                            <a:srgbClr val="000000"/>
                          </a:solidFill>
                          <a:effectLst/>
                          <a:latin typeface="Calibri" panose="020F0502020204030204" pitchFamily="34" charset="0"/>
                        </a:rPr>
                        <a:t>5</a:t>
                      </a:r>
                    </a:p>
                  </a:txBody>
                  <a:tcPr marL="6324" marR="6324" marT="6324" marB="0" anchor="b">
                    <a:lnL w="6350" cap="flat" cmpd="sng" algn="ctr">
                      <a:solidFill>
                        <a:srgbClr val="000000"/>
                      </a:solidFill>
                      <a:prstDash val="solid"/>
                      <a:round/>
                      <a:headEnd type="none" w="med" len="med"/>
                      <a:tailEnd type="none" w="med" len="med"/>
                    </a:lnL>
                    <a:lnR>
                      <a:noFill/>
                    </a:lnR>
                    <a:lnT>
                      <a:noFill/>
                    </a:lnT>
                    <a:lnB>
                      <a:noFill/>
                    </a:lnB>
                    <a:solidFill>
                      <a:srgbClr val="ED7D31"/>
                    </a:solidFill>
                  </a:tcPr>
                </a:tc>
                <a:extLst>
                  <a:ext uri="{0D108BD9-81ED-4DB2-BD59-A6C34878D82A}">
                    <a16:rowId xmlns:a16="http://schemas.microsoft.com/office/drawing/2014/main" val="2179918508"/>
                  </a:ext>
                </a:extLst>
              </a:tr>
              <a:tr h="249631">
                <a:tc>
                  <a:txBody>
                    <a:bodyPr/>
                    <a:lstStyle/>
                    <a:p>
                      <a:pPr algn="l" fontAlgn="b"/>
                      <a:endParaRPr lang="en-IN" sz="1100" b="1" i="0" u="none" strike="noStrike">
                        <a:solidFill>
                          <a:srgbClr val="000000"/>
                        </a:solidFill>
                        <a:effectLst/>
                        <a:latin typeface="Aharoni" panose="02010803020104030203" pitchFamily="2" charset="-79"/>
                        <a:cs typeface="Aharoni" panose="02010803020104030203" pitchFamily="2" charset="-79"/>
                      </a:endParaRPr>
                    </a:p>
                  </a:txBody>
                  <a:tcPr marL="6324" marR="6324" marT="6324" marB="0" vert="vert270" anchor="b">
                    <a:lnL>
                      <a:noFill/>
                    </a:lnL>
                    <a:lnR>
                      <a:noFill/>
                    </a:lnR>
                    <a:lnT>
                      <a:noFill/>
                    </a:lnT>
                    <a:lnB>
                      <a:noFill/>
                    </a:lnB>
                  </a:tcPr>
                </a:tc>
                <a:tc>
                  <a:txBody>
                    <a:bodyPr/>
                    <a:lstStyle/>
                    <a:p>
                      <a:pPr algn="l" fontAlgn="b"/>
                      <a:r>
                        <a:rPr lang="en-IN" sz="1100" b="1" i="0" u="none" strike="noStrike">
                          <a:solidFill>
                            <a:srgbClr val="000000"/>
                          </a:solidFill>
                          <a:effectLst/>
                          <a:latin typeface="Aharoni" panose="02010803020104030203" pitchFamily="2" charset="-79"/>
                          <a:cs typeface="Aharoni" panose="02010803020104030203" pitchFamily="2" charset="-79"/>
                        </a:rPr>
                        <a:t>Enabling Processes &amp; Technology</a:t>
                      </a:r>
                    </a:p>
                  </a:txBody>
                  <a:tcPr marL="6324" marR="6324" marT="6324" marB="0" anchor="b">
                    <a:lnL>
                      <a:noFill/>
                    </a:lnL>
                    <a:lnR w="6350" cap="flat" cmpd="sng" algn="ctr">
                      <a:solidFill>
                        <a:srgbClr val="000000"/>
                      </a:solidFill>
                      <a:prstDash val="solid"/>
                      <a:round/>
                      <a:headEnd type="none" w="med" len="med"/>
                      <a:tailEnd type="none" w="med" len="med"/>
                    </a:lnR>
                    <a:lnT>
                      <a:noFill/>
                    </a:lnT>
                    <a:lnB>
                      <a:noFill/>
                    </a:lnB>
                    <a:solidFill>
                      <a:srgbClr val="FFF2CC"/>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6324" marR="6324" marT="63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IN" sz="1600" b="1" i="0" u="none" strike="noStrike">
                          <a:solidFill>
                            <a:srgbClr val="000000"/>
                          </a:solidFill>
                          <a:effectLst/>
                          <a:latin typeface="Calibri" panose="020F0502020204030204" pitchFamily="34" charset="0"/>
                        </a:rPr>
                        <a:t> </a:t>
                      </a:r>
                    </a:p>
                  </a:txBody>
                  <a:tcPr marL="6324" marR="6324" marT="63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IN" sz="1600" b="1" i="0" u="none" strike="noStrike">
                          <a:solidFill>
                            <a:srgbClr val="000000"/>
                          </a:solidFill>
                          <a:effectLst/>
                          <a:latin typeface="Calibri" panose="020F0502020204030204" pitchFamily="34" charset="0"/>
                        </a:rPr>
                        <a:t> </a:t>
                      </a:r>
                    </a:p>
                  </a:txBody>
                  <a:tcPr marL="6324" marR="6324" marT="63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IN" sz="1600" b="1" i="0" u="none" strike="noStrike">
                          <a:solidFill>
                            <a:srgbClr val="000000"/>
                          </a:solidFill>
                          <a:effectLst/>
                          <a:latin typeface="Calibri" panose="020F0502020204030204" pitchFamily="34" charset="0"/>
                        </a:rPr>
                        <a:t> </a:t>
                      </a:r>
                    </a:p>
                  </a:txBody>
                  <a:tcPr marL="6324" marR="6324" marT="63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IN" sz="1600" b="1" i="0" u="none" strike="noStrike">
                          <a:solidFill>
                            <a:srgbClr val="000000"/>
                          </a:solidFill>
                          <a:effectLst/>
                          <a:latin typeface="Calibri" panose="020F0502020204030204" pitchFamily="34" charset="0"/>
                        </a:rPr>
                        <a:t> </a:t>
                      </a:r>
                    </a:p>
                  </a:txBody>
                  <a:tcPr marL="6324" marR="6324" marT="63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r>
                        <a:rPr lang="en-IN" sz="1600" b="1" i="0" u="none" strike="noStrike">
                          <a:solidFill>
                            <a:srgbClr val="000000"/>
                          </a:solidFill>
                          <a:effectLst/>
                          <a:latin typeface="Calibri" panose="020F0502020204030204" pitchFamily="34" charset="0"/>
                        </a:rPr>
                        <a:t>1</a:t>
                      </a:r>
                    </a:p>
                  </a:txBody>
                  <a:tcPr marL="6324" marR="6324" marT="63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IN" sz="1600" b="1" i="0" u="none" strike="noStrike">
                          <a:solidFill>
                            <a:srgbClr val="000000"/>
                          </a:solidFill>
                          <a:effectLst/>
                          <a:latin typeface="Calibri" panose="020F0502020204030204" pitchFamily="34" charset="0"/>
                        </a:rPr>
                        <a:t> </a:t>
                      </a:r>
                    </a:p>
                  </a:txBody>
                  <a:tcPr marL="6324" marR="6324" marT="63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r>
                        <a:rPr lang="en-IN" sz="1600" b="1" i="0" u="none" strike="noStrike">
                          <a:solidFill>
                            <a:srgbClr val="000000"/>
                          </a:solidFill>
                          <a:effectLst/>
                          <a:latin typeface="Calibri" panose="020F0502020204030204" pitchFamily="34" charset="0"/>
                        </a:rPr>
                        <a:t>2</a:t>
                      </a:r>
                    </a:p>
                  </a:txBody>
                  <a:tcPr marL="6324" marR="6324" marT="63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IN" sz="1600" b="1" i="0" u="none" strike="noStrike">
                          <a:solidFill>
                            <a:srgbClr val="000000"/>
                          </a:solidFill>
                          <a:effectLst/>
                          <a:latin typeface="Calibri" panose="020F0502020204030204" pitchFamily="34" charset="0"/>
                        </a:rPr>
                        <a:t> </a:t>
                      </a:r>
                    </a:p>
                  </a:txBody>
                  <a:tcPr marL="6324" marR="6324" marT="63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IN" sz="1600" b="1" i="0" u="none" strike="noStrike">
                          <a:solidFill>
                            <a:srgbClr val="000000"/>
                          </a:solidFill>
                          <a:effectLst/>
                          <a:latin typeface="Calibri" panose="020F0502020204030204" pitchFamily="34" charset="0"/>
                        </a:rPr>
                        <a:t> </a:t>
                      </a:r>
                    </a:p>
                  </a:txBody>
                  <a:tcPr marL="6324" marR="6324" marT="63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r>
                        <a:rPr lang="en-IN" sz="1600" b="1" i="0" u="none" strike="noStrike">
                          <a:solidFill>
                            <a:srgbClr val="000000"/>
                          </a:solidFill>
                          <a:effectLst/>
                          <a:latin typeface="Calibri" panose="020F0502020204030204" pitchFamily="34" charset="0"/>
                        </a:rPr>
                        <a:t>3</a:t>
                      </a:r>
                    </a:p>
                  </a:txBody>
                  <a:tcPr marL="6324" marR="6324" marT="6324" marB="0" anchor="b">
                    <a:lnL w="6350" cap="flat" cmpd="sng" algn="ctr">
                      <a:solidFill>
                        <a:srgbClr val="000000"/>
                      </a:solidFill>
                      <a:prstDash val="solid"/>
                      <a:round/>
                      <a:headEnd type="none" w="med" len="med"/>
                      <a:tailEnd type="none" w="med" len="med"/>
                    </a:lnL>
                    <a:lnR>
                      <a:noFill/>
                    </a:lnR>
                    <a:lnT>
                      <a:noFill/>
                    </a:lnT>
                    <a:lnB>
                      <a:noFill/>
                    </a:lnB>
                    <a:solidFill>
                      <a:srgbClr val="ED7D31"/>
                    </a:solidFill>
                  </a:tcPr>
                </a:tc>
                <a:extLst>
                  <a:ext uri="{0D108BD9-81ED-4DB2-BD59-A6C34878D82A}">
                    <a16:rowId xmlns:a16="http://schemas.microsoft.com/office/drawing/2014/main" val="3085100264"/>
                  </a:ext>
                </a:extLst>
              </a:tr>
              <a:tr h="566148">
                <a:tc>
                  <a:txBody>
                    <a:bodyPr/>
                    <a:lstStyle/>
                    <a:p>
                      <a:pPr algn="r" fontAlgn="b"/>
                      <a:r>
                        <a:rPr lang="en-IN" sz="1100" b="1" i="0" u="none" strike="noStrike">
                          <a:solidFill>
                            <a:srgbClr val="000000"/>
                          </a:solidFill>
                          <a:effectLst/>
                          <a:latin typeface="Aharoni" panose="02010803020104030203" pitchFamily="2" charset="-79"/>
                          <a:cs typeface="Aharoni" panose="02010803020104030203" pitchFamily="2" charset="-79"/>
                        </a:rPr>
                        <a:t>Enables</a:t>
                      </a:r>
                    </a:p>
                  </a:txBody>
                  <a:tcPr marL="6324" marR="6324" marT="6324" marB="0" vert="vert270" anchor="b">
                    <a:lnL>
                      <a:noFill/>
                    </a:lnL>
                    <a:lnR>
                      <a:noFill/>
                    </a:lnR>
                    <a:lnT>
                      <a:noFill/>
                    </a:lnT>
                    <a:lnB>
                      <a:noFill/>
                    </a:lnB>
                  </a:tcPr>
                </a:tc>
                <a:tc>
                  <a:txBody>
                    <a:bodyPr/>
                    <a:lstStyle/>
                    <a:p>
                      <a:pPr algn="l" fontAlgn="b"/>
                      <a:r>
                        <a:rPr lang="en-IN" sz="1100" b="1" i="0" u="none" strike="noStrike">
                          <a:solidFill>
                            <a:srgbClr val="000000"/>
                          </a:solidFill>
                          <a:effectLst/>
                          <a:latin typeface="Aharoni" panose="02010803020104030203" pitchFamily="2" charset="-79"/>
                          <a:cs typeface="Aharoni" panose="02010803020104030203" pitchFamily="2" charset="-79"/>
                        </a:rPr>
                        <a:t>Financial Data Analytics</a:t>
                      </a:r>
                    </a:p>
                  </a:txBody>
                  <a:tcPr marL="6324" marR="6324" marT="6324" marB="0" anchor="b">
                    <a:lnL>
                      <a:noFill/>
                    </a:lnL>
                    <a:lnR w="6350" cap="flat" cmpd="sng" algn="ctr">
                      <a:solidFill>
                        <a:srgbClr val="000000"/>
                      </a:solidFill>
                      <a:prstDash val="solid"/>
                      <a:round/>
                      <a:headEnd type="none" w="med" len="med"/>
                      <a:tailEnd type="none" w="med" len="med"/>
                    </a:lnR>
                    <a:lnT>
                      <a:noFill/>
                    </a:lnT>
                    <a:lnB>
                      <a:noFill/>
                    </a:lnB>
                    <a:solidFill>
                      <a:srgbClr val="FFF2CC"/>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6324" marR="6324" marT="63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IN" sz="1600" b="1" i="0" u="none" strike="noStrike">
                          <a:solidFill>
                            <a:srgbClr val="000000"/>
                          </a:solidFill>
                          <a:effectLst/>
                          <a:latin typeface="Calibri" panose="020F0502020204030204" pitchFamily="34" charset="0"/>
                        </a:rPr>
                        <a:t> </a:t>
                      </a:r>
                    </a:p>
                  </a:txBody>
                  <a:tcPr marL="6324" marR="6324" marT="63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IN" sz="1600" b="1" i="0" u="none" strike="noStrike">
                          <a:solidFill>
                            <a:srgbClr val="000000"/>
                          </a:solidFill>
                          <a:effectLst/>
                          <a:latin typeface="Calibri" panose="020F0502020204030204" pitchFamily="34" charset="0"/>
                        </a:rPr>
                        <a:t> </a:t>
                      </a:r>
                    </a:p>
                  </a:txBody>
                  <a:tcPr marL="6324" marR="6324" marT="63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IN" sz="1600" b="1" i="0" u="none" strike="noStrike">
                          <a:solidFill>
                            <a:srgbClr val="000000"/>
                          </a:solidFill>
                          <a:effectLst/>
                          <a:latin typeface="Calibri" panose="020F0502020204030204" pitchFamily="34" charset="0"/>
                        </a:rPr>
                        <a:t> </a:t>
                      </a:r>
                    </a:p>
                  </a:txBody>
                  <a:tcPr marL="6324" marR="6324" marT="63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IN" sz="1600" b="1" i="0" u="none" strike="noStrike">
                          <a:solidFill>
                            <a:srgbClr val="000000"/>
                          </a:solidFill>
                          <a:effectLst/>
                          <a:latin typeface="Calibri" panose="020F0502020204030204" pitchFamily="34" charset="0"/>
                        </a:rPr>
                        <a:t> </a:t>
                      </a:r>
                    </a:p>
                  </a:txBody>
                  <a:tcPr marL="6324" marR="6324" marT="63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IN" sz="1600" b="1" i="0" u="none" strike="noStrike">
                          <a:solidFill>
                            <a:srgbClr val="000000"/>
                          </a:solidFill>
                          <a:effectLst/>
                          <a:latin typeface="Calibri" panose="020F0502020204030204" pitchFamily="34" charset="0"/>
                        </a:rPr>
                        <a:t> </a:t>
                      </a:r>
                    </a:p>
                  </a:txBody>
                  <a:tcPr marL="6324" marR="6324" marT="63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IN" sz="1600" b="1" i="0" u="none" strike="noStrike">
                          <a:solidFill>
                            <a:srgbClr val="000000"/>
                          </a:solidFill>
                          <a:effectLst/>
                          <a:latin typeface="Calibri" panose="020F0502020204030204" pitchFamily="34" charset="0"/>
                        </a:rPr>
                        <a:t> </a:t>
                      </a:r>
                    </a:p>
                  </a:txBody>
                  <a:tcPr marL="6324" marR="6324" marT="63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r>
                        <a:rPr lang="en-IN" sz="1600" b="1" i="0" u="none" strike="noStrike">
                          <a:solidFill>
                            <a:srgbClr val="000000"/>
                          </a:solidFill>
                          <a:effectLst/>
                          <a:latin typeface="Calibri" panose="020F0502020204030204" pitchFamily="34" charset="0"/>
                        </a:rPr>
                        <a:t>3</a:t>
                      </a:r>
                    </a:p>
                  </a:txBody>
                  <a:tcPr marL="6324" marR="6324" marT="63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IN" sz="1600" b="1" i="0" u="none" strike="noStrike">
                          <a:solidFill>
                            <a:srgbClr val="000000"/>
                          </a:solidFill>
                          <a:effectLst/>
                          <a:latin typeface="Calibri" panose="020F0502020204030204" pitchFamily="34" charset="0"/>
                        </a:rPr>
                        <a:t> </a:t>
                      </a:r>
                    </a:p>
                  </a:txBody>
                  <a:tcPr marL="6324" marR="6324" marT="63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IN" sz="1600" b="1" i="0" u="none" strike="noStrike">
                          <a:solidFill>
                            <a:srgbClr val="000000"/>
                          </a:solidFill>
                          <a:effectLst/>
                          <a:latin typeface="Calibri" panose="020F0502020204030204" pitchFamily="34" charset="0"/>
                        </a:rPr>
                        <a:t> </a:t>
                      </a:r>
                    </a:p>
                  </a:txBody>
                  <a:tcPr marL="6324" marR="6324" marT="63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r>
                        <a:rPr lang="en-IN" sz="1600" b="1" i="0" u="none" strike="noStrike">
                          <a:solidFill>
                            <a:srgbClr val="000000"/>
                          </a:solidFill>
                          <a:effectLst/>
                          <a:latin typeface="Calibri" panose="020F0502020204030204" pitchFamily="34" charset="0"/>
                        </a:rPr>
                        <a:t>3</a:t>
                      </a:r>
                    </a:p>
                  </a:txBody>
                  <a:tcPr marL="6324" marR="6324" marT="6324" marB="0" anchor="b">
                    <a:lnL w="6350" cap="flat" cmpd="sng" algn="ctr">
                      <a:solidFill>
                        <a:srgbClr val="000000"/>
                      </a:solidFill>
                      <a:prstDash val="solid"/>
                      <a:round/>
                      <a:headEnd type="none" w="med" len="med"/>
                      <a:tailEnd type="none" w="med" len="med"/>
                    </a:lnL>
                    <a:lnR>
                      <a:noFill/>
                    </a:lnR>
                    <a:lnT>
                      <a:noFill/>
                    </a:lnT>
                    <a:lnB>
                      <a:noFill/>
                    </a:lnB>
                    <a:solidFill>
                      <a:srgbClr val="ED7D31"/>
                    </a:solidFill>
                  </a:tcPr>
                </a:tc>
                <a:extLst>
                  <a:ext uri="{0D108BD9-81ED-4DB2-BD59-A6C34878D82A}">
                    <a16:rowId xmlns:a16="http://schemas.microsoft.com/office/drawing/2014/main" val="4175586127"/>
                  </a:ext>
                </a:extLst>
              </a:tr>
              <a:tr h="249631">
                <a:tc>
                  <a:txBody>
                    <a:bodyPr/>
                    <a:lstStyle/>
                    <a:p>
                      <a:pPr algn="l" fontAlgn="b"/>
                      <a:endParaRPr lang="en-IN" sz="1100" b="1" i="0" u="none" strike="noStrike">
                        <a:solidFill>
                          <a:srgbClr val="000000"/>
                        </a:solidFill>
                        <a:effectLst/>
                        <a:latin typeface="Aharoni" panose="02010803020104030203" pitchFamily="2" charset="-79"/>
                        <a:cs typeface="Aharoni" panose="02010803020104030203" pitchFamily="2" charset="-79"/>
                      </a:endParaRPr>
                    </a:p>
                  </a:txBody>
                  <a:tcPr marL="6324" marR="6324" marT="6324" marB="0" vert="vert270" anchor="b">
                    <a:lnL>
                      <a:noFill/>
                    </a:lnL>
                    <a:lnR>
                      <a:noFill/>
                    </a:lnR>
                    <a:lnT>
                      <a:noFill/>
                    </a:lnT>
                    <a:lnB>
                      <a:noFill/>
                    </a:lnB>
                  </a:tcPr>
                </a:tc>
                <a:tc>
                  <a:txBody>
                    <a:bodyPr/>
                    <a:lstStyle/>
                    <a:p>
                      <a:pPr algn="l" fontAlgn="b"/>
                      <a:r>
                        <a:rPr lang="en-IN" sz="1100" b="1" i="0" u="none" strike="noStrike">
                          <a:solidFill>
                            <a:srgbClr val="000000"/>
                          </a:solidFill>
                          <a:effectLst/>
                          <a:latin typeface="Aharoni" panose="02010803020104030203" pitchFamily="2" charset="-79"/>
                          <a:cs typeface="Aharoni" panose="02010803020104030203" pitchFamily="2" charset="-79"/>
                        </a:rPr>
                        <a:t>RegTech</a:t>
                      </a:r>
                    </a:p>
                  </a:txBody>
                  <a:tcPr marL="6324" marR="6324" marT="6324" marB="0" anchor="b">
                    <a:lnL>
                      <a:noFill/>
                    </a:lnL>
                    <a:lnR w="6350" cap="flat" cmpd="sng" algn="ctr">
                      <a:solidFill>
                        <a:srgbClr val="000000"/>
                      </a:solidFill>
                      <a:prstDash val="solid"/>
                      <a:round/>
                      <a:headEnd type="none" w="med" len="med"/>
                      <a:tailEnd type="none" w="med" len="med"/>
                    </a:lnR>
                    <a:lnT>
                      <a:noFill/>
                    </a:lnT>
                    <a:lnB>
                      <a:noFill/>
                    </a:lnB>
                    <a:solidFill>
                      <a:srgbClr val="FFF2CC"/>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6324" marR="6324" marT="63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IN" sz="1600" b="1" i="0" u="none" strike="noStrike">
                          <a:solidFill>
                            <a:srgbClr val="000000"/>
                          </a:solidFill>
                          <a:effectLst/>
                          <a:latin typeface="Calibri" panose="020F0502020204030204" pitchFamily="34" charset="0"/>
                        </a:rPr>
                        <a:t> </a:t>
                      </a:r>
                    </a:p>
                  </a:txBody>
                  <a:tcPr marL="6324" marR="6324" marT="63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IN" sz="1600" b="1" i="0" u="none" strike="noStrike">
                          <a:solidFill>
                            <a:srgbClr val="000000"/>
                          </a:solidFill>
                          <a:effectLst/>
                          <a:latin typeface="Calibri" panose="020F0502020204030204" pitchFamily="34" charset="0"/>
                        </a:rPr>
                        <a:t> </a:t>
                      </a:r>
                    </a:p>
                  </a:txBody>
                  <a:tcPr marL="6324" marR="6324" marT="63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IN" sz="1600" b="1" i="0" u="none" strike="noStrike">
                          <a:solidFill>
                            <a:srgbClr val="000000"/>
                          </a:solidFill>
                          <a:effectLst/>
                          <a:latin typeface="Calibri" panose="020F0502020204030204" pitchFamily="34" charset="0"/>
                        </a:rPr>
                        <a:t> </a:t>
                      </a:r>
                    </a:p>
                  </a:txBody>
                  <a:tcPr marL="6324" marR="6324" marT="63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IN" sz="1600" b="1" i="0" u="none" strike="noStrike">
                          <a:solidFill>
                            <a:srgbClr val="000000"/>
                          </a:solidFill>
                          <a:effectLst/>
                          <a:latin typeface="Calibri" panose="020F0502020204030204" pitchFamily="34" charset="0"/>
                        </a:rPr>
                        <a:t> </a:t>
                      </a:r>
                    </a:p>
                  </a:txBody>
                  <a:tcPr marL="6324" marR="6324" marT="63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IN" sz="1600" b="1" i="0" u="none" strike="noStrike">
                          <a:solidFill>
                            <a:srgbClr val="000000"/>
                          </a:solidFill>
                          <a:effectLst/>
                          <a:latin typeface="Calibri" panose="020F0502020204030204" pitchFamily="34" charset="0"/>
                        </a:rPr>
                        <a:t> </a:t>
                      </a:r>
                    </a:p>
                  </a:txBody>
                  <a:tcPr marL="6324" marR="6324" marT="63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IN" sz="1600" b="1" i="0" u="none" strike="noStrike">
                          <a:solidFill>
                            <a:srgbClr val="000000"/>
                          </a:solidFill>
                          <a:effectLst/>
                          <a:latin typeface="Calibri" panose="020F0502020204030204" pitchFamily="34" charset="0"/>
                        </a:rPr>
                        <a:t> </a:t>
                      </a:r>
                    </a:p>
                  </a:txBody>
                  <a:tcPr marL="6324" marR="6324" marT="63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IN" sz="1600" b="1" i="0" u="none" strike="noStrike">
                          <a:solidFill>
                            <a:srgbClr val="000000"/>
                          </a:solidFill>
                          <a:effectLst/>
                          <a:latin typeface="Calibri" panose="020F0502020204030204" pitchFamily="34" charset="0"/>
                        </a:rPr>
                        <a:t> </a:t>
                      </a:r>
                    </a:p>
                  </a:txBody>
                  <a:tcPr marL="6324" marR="6324" marT="63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IN" sz="1600" b="1" i="0" u="none" strike="noStrike">
                          <a:solidFill>
                            <a:srgbClr val="000000"/>
                          </a:solidFill>
                          <a:effectLst/>
                          <a:latin typeface="Calibri" panose="020F0502020204030204" pitchFamily="34" charset="0"/>
                        </a:rPr>
                        <a:t> </a:t>
                      </a:r>
                    </a:p>
                  </a:txBody>
                  <a:tcPr marL="6324" marR="6324" marT="63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IN" sz="1600" b="1" i="0" u="none" strike="noStrike">
                          <a:solidFill>
                            <a:srgbClr val="000000"/>
                          </a:solidFill>
                          <a:effectLst/>
                          <a:latin typeface="Calibri" panose="020F0502020204030204" pitchFamily="34" charset="0"/>
                        </a:rPr>
                        <a:t> </a:t>
                      </a:r>
                    </a:p>
                  </a:txBody>
                  <a:tcPr marL="6324" marR="6324" marT="63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r>
                        <a:rPr lang="en-IN" sz="1600" b="1" i="0" u="none" strike="noStrike">
                          <a:solidFill>
                            <a:srgbClr val="000000"/>
                          </a:solidFill>
                          <a:effectLst/>
                          <a:latin typeface="Calibri" panose="020F0502020204030204" pitchFamily="34" charset="0"/>
                        </a:rPr>
                        <a:t>0</a:t>
                      </a:r>
                    </a:p>
                  </a:txBody>
                  <a:tcPr marL="6324" marR="6324" marT="6324" marB="0" anchor="b">
                    <a:lnL w="6350" cap="flat" cmpd="sng" algn="ctr">
                      <a:solidFill>
                        <a:srgbClr val="000000"/>
                      </a:solidFill>
                      <a:prstDash val="solid"/>
                      <a:round/>
                      <a:headEnd type="none" w="med" len="med"/>
                      <a:tailEnd type="none" w="med" len="med"/>
                    </a:lnL>
                    <a:lnR>
                      <a:noFill/>
                    </a:lnR>
                    <a:lnT>
                      <a:noFill/>
                    </a:lnT>
                    <a:lnB>
                      <a:noFill/>
                    </a:lnB>
                    <a:solidFill>
                      <a:srgbClr val="ED7D31"/>
                    </a:solidFill>
                  </a:tcPr>
                </a:tc>
                <a:extLst>
                  <a:ext uri="{0D108BD9-81ED-4DB2-BD59-A6C34878D82A}">
                    <a16:rowId xmlns:a16="http://schemas.microsoft.com/office/drawing/2014/main" val="1334289724"/>
                  </a:ext>
                </a:extLst>
              </a:tr>
              <a:tr h="305162">
                <a:tc>
                  <a:txBody>
                    <a:bodyPr/>
                    <a:lstStyle/>
                    <a:p>
                      <a:pPr algn="l" fontAlgn="b"/>
                      <a:endParaRPr lang="en-IN" sz="1100" b="0" i="0" u="none" strike="noStrike">
                        <a:solidFill>
                          <a:srgbClr val="000000"/>
                        </a:solidFill>
                        <a:effectLst/>
                        <a:latin typeface="Calibri" panose="020F0502020204030204" pitchFamily="34" charset="0"/>
                      </a:endParaRPr>
                    </a:p>
                  </a:txBody>
                  <a:tcPr marL="6324" marR="6324" marT="6324"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 </a:t>
                      </a:r>
                    </a:p>
                  </a:txBody>
                  <a:tcPr marL="6324" marR="6324" marT="6324" marB="0" anchor="b">
                    <a:lnL>
                      <a:noFill/>
                    </a:lnL>
                    <a:lnR>
                      <a:noFill/>
                    </a:lnR>
                    <a:lnT>
                      <a:noFill/>
                    </a:lnT>
                    <a:lnB>
                      <a:noFill/>
                    </a:lnB>
                    <a:solidFill>
                      <a:srgbClr val="ED7D31"/>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6324" marR="6324" marT="6324" marB="0" anchor="b">
                    <a:lnL>
                      <a:noFill/>
                    </a:lnL>
                    <a:lnR>
                      <a:noFill/>
                    </a:lnR>
                    <a:lnT w="6350" cap="flat" cmpd="sng" algn="ctr">
                      <a:solidFill>
                        <a:srgbClr val="000000"/>
                      </a:solidFill>
                      <a:prstDash val="solid"/>
                      <a:round/>
                      <a:headEnd type="none" w="med" len="med"/>
                      <a:tailEnd type="none" w="med" len="med"/>
                    </a:lnT>
                    <a:lnB>
                      <a:noFill/>
                    </a:lnB>
                    <a:solidFill>
                      <a:srgbClr val="ED7D31"/>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6324" marR="6324" marT="6324" marB="0" anchor="b">
                    <a:lnL>
                      <a:noFill/>
                    </a:lnL>
                    <a:lnR>
                      <a:noFill/>
                    </a:lnR>
                    <a:lnT w="6350" cap="flat" cmpd="sng" algn="ctr">
                      <a:solidFill>
                        <a:srgbClr val="000000"/>
                      </a:solidFill>
                      <a:prstDash val="solid"/>
                      <a:round/>
                      <a:headEnd type="none" w="med" len="med"/>
                      <a:tailEnd type="none" w="med" len="med"/>
                    </a:lnT>
                    <a:lnB>
                      <a:noFill/>
                    </a:lnB>
                    <a:solidFill>
                      <a:srgbClr val="ED7D31"/>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6324" marR="6324" marT="6324" marB="0" anchor="b">
                    <a:lnL>
                      <a:noFill/>
                    </a:lnL>
                    <a:lnR>
                      <a:noFill/>
                    </a:lnR>
                    <a:lnT w="6350" cap="flat" cmpd="sng" algn="ctr">
                      <a:solidFill>
                        <a:srgbClr val="000000"/>
                      </a:solidFill>
                      <a:prstDash val="solid"/>
                      <a:round/>
                      <a:headEnd type="none" w="med" len="med"/>
                      <a:tailEnd type="none" w="med" len="med"/>
                    </a:lnT>
                    <a:lnB>
                      <a:noFill/>
                    </a:lnB>
                    <a:solidFill>
                      <a:srgbClr val="ED7D31"/>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6324" marR="6324" marT="6324" marB="0" anchor="b">
                    <a:lnL>
                      <a:noFill/>
                    </a:lnL>
                    <a:lnR>
                      <a:noFill/>
                    </a:lnR>
                    <a:lnT w="6350" cap="flat" cmpd="sng" algn="ctr">
                      <a:solidFill>
                        <a:srgbClr val="000000"/>
                      </a:solidFill>
                      <a:prstDash val="solid"/>
                      <a:round/>
                      <a:headEnd type="none" w="med" len="med"/>
                      <a:tailEnd type="none" w="med" len="med"/>
                    </a:lnT>
                    <a:lnB>
                      <a:noFill/>
                    </a:lnB>
                    <a:solidFill>
                      <a:srgbClr val="ED7D31"/>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6324" marR="6324" marT="6324" marB="0" anchor="b">
                    <a:lnL>
                      <a:noFill/>
                    </a:lnL>
                    <a:lnR>
                      <a:noFill/>
                    </a:lnR>
                    <a:lnT w="6350" cap="flat" cmpd="sng" algn="ctr">
                      <a:solidFill>
                        <a:srgbClr val="000000"/>
                      </a:solidFill>
                      <a:prstDash val="solid"/>
                      <a:round/>
                      <a:headEnd type="none" w="med" len="med"/>
                      <a:tailEnd type="none" w="med" len="med"/>
                    </a:lnT>
                    <a:lnB>
                      <a:noFill/>
                    </a:lnB>
                    <a:solidFill>
                      <a:srgbClr val="ED7D31"/>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6324" marR="6324" marT="6324" marB="0" anchor="b">
                    <a:lnL>
                      <a:noFill/>
                    </a:lnL>
                    <a:lnR>
                      <a:noFill/>
                    </a:lnR>
                    <a:lnT w="6350" cap="flat" cmpd="sng" algn="ctr">
                      <a:solidFill>
                        <a:srgbClr val="000000"/>
                      </a:solidFill>
                      <a:prstDash val="solid"/>
                      <a:round/>
                      <a:headEnd type="none" w="med" len="med"/>
                      <a:tailEnd type="none" w="med" len="med"/>
                    </a:lnT>
                    <a:lnB>
                      <a:noFill/>
                    </a:lnB>
                    <a:solidFill>
                      <a:srgbClr val="ED7D31"/>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6324" marR="6324" marT="6324" marB="0" anchor="b">
                    <a:lnL>
                      <a:noFill/>
                    </a:lnL>
                    <a:lnR>
                      <a:noFill/>
                    </a:lnR>
                    <a:lnT w="6350" cap="flat" cmpd="sng" algn="ctr">
                      <a:solidFill>
                        <a:srgbClr val="000000"/>
                      </a:solidFill>
                      <a:prstDash val="solid"/>
                      <a:round/>
                      <a:headEnd type="none" w="med" len="med"/>
                      <a:tailEnd type="none" w="med" len="med"/>
                    </a:lnT>
                    <a:lnB>
                      <a:noFill/>
                    </a:lnB>
                    <a:solidFill>
                      <a:srgbClr val="ED7D31"/>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6324" marR="6324" marT="6324" marB="0" anchor="b">
                    <a:lnL>
                      <a:noFill/>
                    </a:lnL>
                    <a:lnR>
                      <a:noFill/>
                    </a:lnR>
                    <a:lnT w="6350" cap="flat" cmpd="sng" algn="ctr">
                      <a:solidFill>
                        <a:srgbClr val="000000"/>
                      </a:solidFill>
                      <a:prstDash val="solid"/>
                      <a:round/>
                      <a:headEnd type="none" w="med" len="med"/>
                      <a:tailEnd type="none" w="med" len="med"/>
                    </a:lnT>
                    <a:lnB>
                      <a:noFill/>
                    </a:lnB>
                    <a:solidFill>
                      <a:srgbClr val="ED7D31"/>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6324" marR="6324" marT="6324" marB="0" anchor="b">
                    <a:lnL>
                      <a:noFill/>
                    </a:lnL>
                    <a:lnR>
                      <a:noFill/>
                    </a:lnR>
                    <a:lnT w="6350" cap="flat" cmpd="sng" algn="ctr">
                      <a:solidFill>
                        <a:srgbClr val="000000"/>
                      </a:solidFill>
                      <a:prstDash val="solid"/>
                      <a:round/>
                      <a:headEnd type="none" w="med" len="med"/>
                      <a:tailEnd type="none" w="med" len="med"/>
                    </a:lnT>
                    <a:lnB>
                      <a:noFill/>
                    </a:lnB>
                    <a:solidFill>
                      <a:srgbClr val="ED7D31"/>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6324" marR="6324" marT="6324" marB="0" anchor="b">
                    <a:lnL>
                      <a:noFill/>
                    </a:lnL>
                    <a:lnR>
                      <a:noFill/>
                    </a:lnR>
                    <a:lnT w="6350" cap="flat" cmpd="sng" algn="ctr">
                      <a:solidFill>
                        <a:srgbClr val="000000"/>
                      </a:solidFill>
                      <a:prstDash val="solid"/>
                      <a:round/>
                      <a:headEnd type="none" w="med" len="med"/>
                      <a:tailEnd type="none" w="med" len="med"/>
                    </a:lnT>
                    <a:lnB>
                      <a:noFill/>
                    </a:lnB>
                    <a:solidFill>
                      <a:srgbClr val="ED7D31"/>
                    </a:solidFill>
                  </a:tcPr>
                </a:tc>
                <a:tc>
                  <a:txBody>
                    <a:bodyPr/>
                    <a:lstStyle/>
                    <a:p>
                      <a:pPr algn="r" fontAlgn="b"/>
                      <a:r>
                        <a:rPr lang="en-IN" sz="1800" b="1" i="0" u="none" strike="noStrike">
                          <a:solidFill>
                            <a:srgbClr val="000000"/>
                          </a:solidFill>
                          <a:effectLst/>
                          <a:latin typeface="Calibri" panose="020F0502020204030204" pitchFamily="34" charset="0"/>
                        </a:rPr>
                        <a:t>37</a:t>
                      </a:r>
                    </a:p>
                  </a:txBody>
                  <a:tcPr marL="6324" marR="6324" marT="6324" marB="0" anchor="b">
                    <a:lnL>
                      <a:noFill/>
                    </a:lnL>
                    <a:lnR>
                      <a:noFill/>
                    </a:lnR>
                    <a:lnT>
                      <a:noFill/>
                    </a:lnT>
                    <a:lnB>
                      <a:noFill/>
                    </a:lnB>
                    <a:solidFill>
                      <a:srgbClr val="ED7D31"/>
                    </a:solidFill>
                  </a:tcPr>
                </a:tc>
                <a:extLst>
                  <a:ext uri="{0D108BD9-81ED-4DB2-BD59-A6C34878D82A}">
                    <a16:rowId xmlns:a16="http://schemas.microsoft.com/office/drawing/2014/main" val="3373257984"/>
                  </a:ext>
                </a:extLst>
              </a:tr>
            </a:tbl>
          </a:graphicData>
        </a:graphic>
      </p:graphicFrame>
      <p:sp>
        <p:nvSpPr>
          <p:cNvPr id="3" name="TextBox 2">
            <a:extLst>
              <a:ext uri="{FF2B5EF4-FFF2-40B4-BE49-F238E27FC236}">
                <a16:creationId xmlns:a16="http://schemas.microsoft.com/office/drawing/2014/main" id="{274DA082-2D19-4786-89CD-0BD89E1462BD}"/>
              </a:ext>
            </a:extLst>
          </p:cNvPr>
          <p:cNvSpPr txBox="1"/>
          <p:nvPr/>
        </p:nvSpPr>
        <p:spPr>
          <a:xfrm>
            <a:off x="669851" y="2977116"/>
            <a:ext cx="2443446" cy="2308324"/>
          </a:xfrm>
          <a:prstGeom prst="rect">
            <a:avLst/>
          </a:prstGeom>
          <a:noFill/>
        </p:spPr>
        <p:txBody>
          <a:bodyPr wrap="square" rtlCol="0">
            <a:spAutoFit/>
          </a:bodyPr>
          <a:lstStyle/>
          <a:p>
            <a:pPr marL="285750" indent="-285750">
              <a:buFont typeface="Arial" panose="020B0604020202020204" pitchFamily="34" charset="0"/>
              <a:buChar char="•"/>
            </a:pPr>
            <a:r>
              <a:rPr lang="en-IN">
                <a:solidFill>
                  <a:schemeClr val="bg1"/>
                </a:solidFill>
              </a:rPr>
              <a:t>Broader customer reach.</a:t>
            </a:r>
          </a:p>
          <a:p>
            <a:pPr marL="285750" indent="-285750">
              <a:buFont typeface="Arial" panose="020B0604020202020204" pitchFamily="34" charset="0"/>
              <a:buChar char="•"/>
            </a:pPr>
            <a:r>
              <a:rPr lang="en-IN">
                <a:solidFill>
                  <a:schemeClr val="bg1"/>
                </a:solidFill>
              </a:rPr>
              <a:t>Lower customer acquisition costs</a:t>
            </a:r>
          </a:p>
          <a:p>
            <a:pPr marL="285750" indent="-285750">
              <a:buFont typeface="Arial" panose="020B0604020202020204" pitchFamily="34" charset="0"/>
              <a:buChar char="•"/>
            </a:pPr>
            <a:r>
              <a:rPr lang="en-IN">
                <a:solidFill>
                  <a:schemeClr val="bg1"/>
                </a:solidFill>
              </a:rPr>
              <a:t>High speed to market</a:t>
            </a:r>
          </a:p>
          <a:p>
            <a:pPr marL="285750" indent="-285750">
              <a:buFont typeface="Arial" panose="020B0604020202020204" pitchFamily="34" charset="0"/>
              <a:buChar char="•"/>
            </a:pPr>
            <a:r>
              <a:rPr lang="en-IN">
                <a:solidFill>
                  <a:schemeClr val="bg1"/>
                </a:solidFill>
              </a:rPr>
              <a:t>Greater scalability potential</a:t>
            </a:r>
          </a:p>
        </p:txBody>
      </p:sp>
    </p:spTree>
    <p:extLst>
      <p:ext uri="{BB962C8B-B14F-4D97-AF65-F5344CB8AC3E}">
        <p14:creationId xmlns:p14="http://schemas.microsoft.com/office/powerpoint/2010/main" val="816840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6518B-3B92-47F3-864D-C642C8EC24C9}"/>
              </a:ext>
            </a:extLst>
          </p:cNvPr>
          <p:cNvSpPr>
            <a:spLocks noGrp="1"/>
          </p:cNvSpPr>
          <p:nvPr>
            <p:ph type="title"/>
          </p:nvPr>
        </p:nvSpPr>
        <p:spPr>
          <a:xfrm>
            <a:off x="1913468" y="365125"/>
            <a:ext cx="9440332" cy="1325563"/>
          </a:xfrm>
        </p:spPr>
        <p:txBody>
          <a:bodyPr>
            <a:normAutofit/>
          </a:bodyPr>
          <a:lstStyle/>
          <a:p>
            <a:r>
              <a:rPr lang="en-IN"/>
              <a:t>N26 Case</a:t>
            </a:r>
          </a:p>
        </p:txBody>
      </p:sp>
      <p:graphicFrame>
        <p:nvGraphicFramePr>
          <p:cNvPr id="4" name="Content Placeholder 3">
            <a:extLst>
              <a:ext uri="{FF2B5EF4-FFF2-40B4-BE49-F238E27FC236}">
                <a16:creationId xmlns:a16="http://schemas.microsoft.com/office/drawing/2014/main" id="{464B9262-9598-44DE-8FEE-93B712A67E68}"/>
              </a:ext>
            </a:extLst>
          </p:cNvPr>
          <p:cNvGraphicFramePr>
            <a:graphicFrameLocks noGrp="1"/>
          </p:cNvGraphicFramePr>
          <p:nvPr>
            <p:ph idx="1"/>
            <p:extLst>
              <p:ext uri="{D42A27DB-BD31-4B8C-83A1-F6EECF244321}">
                <p14:modId xmlns:p14="http://schemas.microsoft.com/office/powerpoint/2010/main" val="2678149042"/>
              </p:ext>
            </p:extLst>
          </p:nvPr>
        </p:nvGraphicFramePr>
        <p:xfrm>
          <a:off x="-2226733"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D1EB9197-B9E6-448D-B0AE-13AF7F84A6C5}"/>
              </a:ext>
            </a:extLst>
          </p:cNvPr>
          <p:cNvSpPr txBox="1"/>
          <p:nvPr/>
        </p:nvSpPr>
        <p:spPr>
          <a:xfrm>
            <a:off x="5683624" y="1027906"/>
            <a:ext cx="4805082" cy="2031325"/>
          </a:xfrm>
          <a:prstGeom prst="rect">
            <a:avLst/>
          </a:prstGeom>
          <a:noFill/>
        </p:spPr>
        <p:txBody>
          <a:bodyPr wrap="square" rtlCol="0">
            <a:spAutoFit/>
          </a:bodyPr>
          <a:lstStyle/>
          <a:p>
            <a:pPr marL="285750" indent="-285750">
              <a:buFont typeface="Arial" panose="020B0604020202020204" pitchFamily="34" charset="0"/>
              <a:buChar char="•"/>
            </a:pPr>
            <a:r>
              <a:rPr lang="en-IN"/>
              <a:t>Fast growing FinTech founded in 2016.</a:t>
            </a:r>
          </a:p>
          <a:p>
            <a:pPr marL="285750" indent="-285750">
              <a:buFont typeface="Arial" panose="020B0604020202020204" pitchFamily="34" charset="0"/>
              <a:buChar char="•"/>
            </a:pPr>
            <a:r>
              <a:rPr lang="en-IN"/>
              <a:t>Extended product offering in insurance, investment, payment &amp; alternative credit portfolio</a:t>
            </a:r>
          </a:p>
          <a:p>
            <a:pPr marL="285750" indent="-285750">
              <a:buFont typeface="Arial" panose="020B0604020202020204" pitchFamily="34" charset="0"/>
              <a:buChar char="•"/>
            </a:pPr>
            <a:r>
              <a:rPr lang="en-IN"/>
              <a:t>Internationalization: roll-outs expected in US</a:t>
            </a:r>
          </a:p>
          <a:p>
            <a:pPr marL="285750" indent="-285750">
              <a:buFont typeface="Arial" panose="020B0604020202020204" pitchFamily="34" charset="0"/>
              <a:buChar char="•"/>
            </a:pPr>
            <a:r>
              <a:rPr lang="en-IN"/>
              <a:t>Cross segment partnership with  other B2C FinTechs</a:t>
            </a:r>
          </a:p>
        </p:txBody>
      </p:sp>
      <p:pic>
        <p:nvPicPr>
          <p:cNvPr id="8" name="Graphic 7" descr="Group of men">
            <a:extLst>
              <a:ext uri="{FF2B5EF4-FFF2-40B4-BE49-F238E27FC236}">
                <a16:creationId xmlns:a16="http://schemas.microsoft.com/office/drawing/2014/main" id="{C949E1D1-10A4-4D3B-8460-C5519AAF159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638800" y="3703697"/>
            <a:ext cx="914400" cy="914400"/>
          </a:xfrm>
          <a:prstGeom prst="rect">
            <a:avLst/>
          </a:prstGeom>
        </p:spPr>
      </p:pic>
      <p:pic>
        <p:nvPicPr>
          <p:cNvPr id="13" name="Graphic 12" descr="Earth globe: Americas">
            <a:extLst>
              <a:ext uri="{FF2B5EF4-FFF2-40B4-BE49-F238E27FC236}">
                <a16:creationId xmlns:a16="http://schemas.microsoft.com/office/drawing/2014/main" id="{DD65DB66-4745-476C-BD52-38C6F4C0FF0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963833" y="3672706"/>
            <a:ext cx="914400" cy="914400"/>
          </a:xfrm>
          <a:prstGeom prst="rect">
            <a:avLst/>
          </a:prstGeom>
        </p:spPr>
      </p:pic>
      <p:pic>
        <p:nvPicPr>
          <p:cNvPr id="15" name="Graphic 14" descr="Person eating">
            <a:extLst>
              <a:ext uri="{FF2B5EF4-FFF2-40B4-BE49-F238E27FC236}">
                <a16:creationId xmlns:a16="http://schemas.microsoft.com/office/drawing/2014/main" id="{245A4704-D4C0-4EC9-B687-A5C16A34DC09}"/>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870141" y="3638617"/>
            <a:ext cx="914400" cy="914400"/>
          </a:xfrm>
          <a:prstGeom prst="rect">
            <a:avLst/>
          </a:prstGeom>
        </p:spPr>
      </p:pic>
      <p:pic>
        <p:nvPicPr>
          <p:cNvPr id="17" name="Graphic 16" descr="Money">
            <a:extLst>
              <a:ext uri="{FF2B5EF4-FFF2-40B4-BE49-F238E27FC236}">
                <a16:creationId xmlns:a16="http://schemas.microsoft.com/office/drawing/2014/main" id="{C8923211-31E1-44AF-936C-72402C8008B4}"/>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288866" y="3638617"/>
            <a:ext cx="914400" cy="914400"/>
          </a:xfrm>
          <a:prstGeom prst="rect">
            <a:avLst/>
          </a:prstGeom>
        </p:spPr>
      </p:pic>
      <p:sp>
        <p:nvSpPr>
          <p:cNvPr id="18" name="TextBox 17">
            <a:extLst>
              <a:ext uri="{FF2B5EF4-FFF2-40B4-BE49-F238E27FC236}">
                <a16:creationId xmlns:a16="http://schemas.microsoft.com/office/drawing/2014/main" id="{45AB59D1-587D-4FD0-AD34-C7B6058E3181}"/>
              </a:ext>
            </a:extLst>
          </p:cNvPr>
          <p:cNvSpPr txBox="1"/>
          <p:nvPr/>
        </p:nvSpPr>
        <p:spPr>
          <a:xfrm>
            <a:off x="6856256" y="4974435"/>
            <a:ext cx="2043953" cy="646331"/>
          </a:xfrm>
          <a:prstGeom prst="rect">
            <a:avLst/>
          </a:prstGeom>
          <a:noFill/>
        </p:spPr>
        <p:txBody>
          <a:bodyPr wrap="square" rtlCol="0">
            <a:spAutoFit/>
          </a:bodyPr>
          <a:lstStyle/>
          <a:p>
            <a:r>
              <a:rPr lang="en-IN" b="1"/>
              <a:t>Active in more than 20 markets</a:t>
            </a:r>
          </a:p>
        </p:txBody>
      </p:sp>
      <p:sp>
        <p:nvSpPr>
          <p:cNvPr id="19" name="TextBox 18">
            <a:extLst>
              <a:ext uri="{FF2B5EF4-FFF2-40B4-BE49-F238E27FC236}">
                <a16:creationId xmlns:a16="http://schemas.microsoft.com/office/drawing/2014/main" id="{A1100BB3-8D87-49A9-9820-4A585C91CAE8}"/>
              </a:ext>
            </a:extLst>
          </p:cNvPr>
          <p:cNvSpPr txBox="1"/>
          <p:nvPr/>
        </p:nvSpPr>
        <p:spPr>
          <a:xfrm>
            <a:off x="5529480" y="4974435"/>
            <a:ext cx="2043953" cy="646331"/>
          </a:xfrm>
          <a:prstGeom prst="rect">
            <a:avLst/>
          </a:prstGeom>
          <a:noFill/>
        </p:spPr>
        <p:txBody>
          <a:bodyPr wrap="square" rtlCol="0">
            <a:spAutoFit/>
          </a:bodyPr>
          <a:lstStyle/>
          <a:p>
            <a:r>
              <a:rPr lang="en-IN" b="1"/>
              <a:t>Serves&gt; 1mn customers</a:t>
            </a:r>
          </a:p>
        </p:txBody>
      </p:sp>
      <p:sp>
        <p:nvSpPr>
          <p:cNvPr id="20" name="TextBox 19">
            <a:extLst>
              <a:ext uri="{FF2B5EF4-FFF2-40B4-BE49-F238E27FC236}">
                <a16:creationId xmlns:a16="http://schemas.microsoft.com/office/drawing/2014/main" id="{26E47544-C7EF-45FC-BF66-27607010A7C4}"/>
              </a:ext>
            </a:extLst>
          </p:cNvPr>
          <p:cNvSpPr txBox="1"/>
          <p:nvPr/>
        </p:nvSpPr>
        <p:spPr>
          <a:xfrm>
            <a:off x="8443010" y="5007159"/>
            <a:ext cx="1427132" cy="646331"/>
          </a:xfrm>
          <a:prstGeom prst="rect">
            <a:avLst/>
          </a:prstGeom>
          <a:noFill/>
        </p:spPr>
        <p:txBody>
          <a:bodyPr wrap="square" rtlCol="0">
            <a:spAutoFit/>
          </a:bodyPr>
          <a:lstStyle/>
          <a:p>
            <a:r>
              <a:rPr lang="en-IN" b="1"/>
              <a:t>Raised &gt; USD200 mn</a:t>
            </a:r>
          </a:p>
        </p:txBody>
      </p:sp>
      <p:sp>
        <p:nvSpPr>
          <p:cNvPr id="21" name="TextBox 20">
            <a:extLst>
              <a:ext uri="{FF2B5EF4-FFF2-40B4-BE49-F238E27FC236}">
                <a16:creationId xmlns:a16="http://schemas.microsoft.com/office/drawing/2014/main" id="{2C63E41F-5B5D-4383-962B-3FD3082222CD}"/>
              </a:ext>
            </a:extLst>
          </p:cNvPr>
          <p:cNvSpPr txBox="1"/>
          <p:nvPr/>
        </p:nvSpPr>
        <p:spPr>
          <a:xfrm>
            <a:off x="9947335" y="5007159"/>
            <a:ext cx="2043953" cy="369332"/>
          </a:xfrm>
          <a:prstGeom prst="rect">
            <a:avLst/>
          </a:prstGeom>
          <a:noFill/>
        </p:spPr>
        <p:txBody>
          <a:bodyPr wrap="square" rtlCol="0">
            <a:spAutoFit/>
          </a:bodyPr>
          <a:lstStyle/>
          <a:p>
            <a:r>
              <a:rPr lang="en-IN" b="1"/>
              <a:t>Employs ~ 500 ppl</a:t>
            </a:r>
          </a:p>
        </p:txBody>
      </p:sp>
    </p:spTree>
    <p:extLst>
      <p:ext uri="{BB962C8B-B14F-4D97-AF65-F5344CB8AC3E}">
        <p14:creationId xmlns:p14="http://schemas.microsoft.com/office/powerpoint/2010/main" val="1574212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18" grpId="0"/>
      <p:bldP spid="19" grpId="0"/>
      <p:bldP spid="20" grpId="0"/>
      <p:bldP spid="21" grpId="0"/>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72257994-BD97-4691-8B89-198A6D2BAB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18509"/>
            <a:ext cx="12192000" cy="1939491"/>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11E826-64EF-42B3-9A39-BF6BC9D3E415}"/>
              </a:ext>
            </a:extLst>
          </p:cNvPr>
          <p:cNvSpPr>
            <a:spLocks noGrp="1"/>
          </p:cNvSpPr>
          <p:nvPr>
            <p:ph type="title"/>
          </p:nvPr>
        </p:nvSpPr>
        <p:spPr>
          <a:xfrm>
            <a:off x="1600200" y="4269282"/>
            <a:ext cx="8991600" cy="1264762"/>
          </a:xfrm>
          <a:solidFill>
            <a:srgbClr val="FFFFFF"/>
          </a:solidFill>
          <a:ln w="38100">
            <a:solidFill>
              <a:srgbClr val="404040"/>
            </a:solidFill>
            <a:miter lim="800000"/>
          </a:ln>
        </p:spPr>
        <p:txBody>
          <a:bodyPr vert="horz" lIns="91440" tIns="45720" rIns="91440" bIns="45720" rtlCol="0" anchor="ctr">
            <a:normAutofit/>
          </a:bodyPr>
          <a:lstStyle/>
          <a:p>
            <a:pPr algn="ctr"/>
            <a:r>
              <a:rPr lang="en-US" sz="4000">
                <a:solidFill>
                  <a:srgbClr val="404040"/>
                </a:solidFill>
              </a:rPr>
              <a:t>FinTech internationalization (2018)</a:t>
            </a:r>
          </a:p>
        </p:txBody>
      </p:sp>
      <p:pic>
        <p:nvPicPr>
          <p:cNvPr id="5" name="Content Placeholder 4" descr="A close up of a map&#10;&#10;Description automatically generated">
            <a:extLst>
              <a:ext uri="{FF2B5EF4-FFF2-40B4-BE49-F238E27FC236}">
                <a16:creationId xmlns:a16="http://schemas.microsoft.com/office/drawing/2014/main" id="{7F07D43F-C847-429B-8160-E68279722FD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19767" y="468977"/>
            <a:ext cx="3539066" cy="3539066"/>
          </a:xfrm>
          <a:prstGeom prst="rect">
            <a:avLst/>
          </a:prstGeom>
        </p:spPr>
      </p:pic>
      <p:pic>
        <p:nvPicPr>
          <p:cNvPr id="9" name="Picture 8" descr="A picture containing text, map&#10;&#10;Description automatically generated">
            <a:extLst>
              <a:ext uri="{FF2B5EF4-FFF2-40B4-BE49-F238E27FC236}">
                <a16:creationId xmlns:a16="http://schemas.microsoft.com/office/drawing/2014/main" id="{3DBD50FC-6C1A-475B-A79E-A02570D7C7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5685" y="468977"/>
            <a:ext cx="4718754" cy="3539066"/>
          </a:xfrm>
          <a:prstGeom prst="rect">
            <a:avLst/>
          </a:prstGeom>
        </p:spPr>
      </p:pic>
      <p:sp>
        <p:nvSpPr>
          <p:cNvPr id="10" name="Arrow: Right 9">
            <a:extLst>
              <a:ext uri="{FF2B5EF4-FFF2-40B4-BE49-F238E27FC236}">
                <a16:creationId xmlns:a16="http://schemas.microsoft.com/office/drawing/2014/main" id="{A23484D1-3AA3-4701-842A-96A0DE0AB900}"/>
              </a:ext>
            </a:extLst>
          </p:cNvPr>
          <p:cNvSpPr/>
          <p:nvPr/>
        </p:nvSpPr>
        <p:spPr>
          <a:xfrm>
            <a:off x="4538133" y="1761067"/>
            <a:ext cx="2150534" cy="3048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1" name="Arrow: Left 10">
            <a:extLst>
              <a:ext uri="{FF2B5EF4-FFF2-40B4-BE49-F238E27FC236}">
                <a16:creationId xmlns:a16="http://schemas.microsoft.com/office/drawing/2014/main" id="{34B20CF9-0638-4E96-9AFA-CA852CD3D057}"/>
              </a:ext>
            </a:extLst>
          </p:cNvPr>
          <p:cNvSpPr/>
          <p:nvPr/>
        </p:nvSpPr>
        <p:spPr>
          <a:xfrm>
            <a:off x="4538133" y="2588718"/>
            <a:ext cx="2150534" cy="356608"/>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7" name="TextBox 16">
            <a:extLst>
              <a:ext uri="{FF2B5EF4-FFF2-40B4-BE49-F238E27FC236}">
                <a16:creationId xmlns:a16="http://schemas.microsoft.com/office/drawing/2014/main" id="{A706E3DA-1119-4FEA-91B4-8D63C86A098B}"/>
              </a:ext>
            </a:extLst>
          </p:cNvPr>
          <p:cNvSpPr txBox="1"/>
          <p:nvPr/>
        </p:nvSpPr>
        <p:spPr>
          <a:xfrm>
            <a:off x="4706224" y="3107352"/>
            <a:ext cx="1814352" cy="523220"/>
          </a:xfrm>
          <a:prstGeom prst="rect">
            <a:avLst/>
          </a:prstGeom>
          <a:noFill/>
        </p:spPr>
        <p:txBody>
          <a:bodyPr wrap="square" rtlCol="0">
            <a:spAutoFit/>
          </a:bodyPr>
          <a:lstStyle/>
          <a:p>
            <a:pPr algn="ctr"/>
            <a:r>
              <a:rPr lang="en-IN" sz="2800">
                <a:latin typeface="Aharoni" panose="02010803020104030203" pitchFamily="2" charset="-79"/>
                <a:cs typeface="Aharoni" panose="02010803020104030203" pitchFamily="2" charset="-79"/>
              </a:rPr>
              <a:t>84</a:t>
            </a:r>
          </a:p>
        </p:txBody>
      </p:sp>
      <p:sp>
        <p:nvSpPr>
          <p:cNvPr id="18" name="TextBox 17">
            <a:extLst>
              <a:ext uri="{FF2B5EF4-FFF2-40B4-BE49-F238E27FC236}">
                <a16:creationId xmlns:a16="http://schemas.microsoft.com/office/drawing/2014/main" id="{E104421C-CA80-4EE6-8C4F-9A5751E82F78}"/>
              </a:ext>
            </a:extLst>
          </p:cNvPr>
          <p:cNvSpPr txBox="1"/>
          <p:nvPr/>
        </p:nvSpPr>
        <p:spPr>
          <a:xfrm>
            <a:off x="4741333" y="1219200"/>
            <a:ext cx="1814352" cy="523220"/>
          </a:xfrm>
          <a:prstGeom prst="rect">
            <a:avLst/>
          </a:prstGeom>
          <a:noFill/>
        </p:spPr>
        <p:txBody>
          <a:bodyPr wrap="square" rtlCol="0">
            <a:spAutoFit/>
          </a:bodyPr>
          <a:lstStyle/>
          <a:p>
            <a:pPr algn="ctr"/>
            <a:r>
              <a:rPr lang="en-IN" sz="2800" b="1">
                <a:latin typeface="Aharoni" panose="02010803020104030203" pitchFamily="2" charset="-79"/>
                <a:cs typeface="Aharoni" panose="02010803020104030203" pitchFamily="2" charset="-79"/>
              </a:rPr>
              <a:t>100</a:t>
            </a:r>
          </a:p>
        </p:txBody>
      </p:sp>
    </p:spTree>
    <p:extLst>
      <p:ext uri="{BB962C8B-B14F-4D97-AF65-F5344CB8AC3E}">
        <p14:creationId xmlns:p14="http://schemas.microsoft.com/office/powerpoint/2010/main" val="3111976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1000"/>
                                        <p:tgtEl>
                                          <p:spTgt spid="18"/>
                                        </p:tgtEl>
                                      </p:cBhvr>
                                    </p:animEffect>
                                    <p:anim calcmode="lin" valueType="num">
                                      <p:cBhvr>
                                        <p:cTn id="13" dur="1000" fill="hold"/>
                                        <p:tgtEl>
                                          <p:spTgt spid="18"/>
                                        </p:tgtEl>
                                        <p:attrNameLst>
                                          <p:attrName>ppt_x</p:attrName>
                                        </p:attrNameLst>
                                      </p:cBhvr>
                                      <p:tavLst>
                                        <p:tav tm="0">
                                          <p:val>
                                            <p:strVal val="#ppt_x"/>
                                          </p:val>
                                        </p:tav>
                                        <p:tav tm="100000">
                                          <p:val>
                                            <p:strVal val="#ppt_x"/>
                                          </p:val>
                                        </p:tav>
                                      </p:tavLst>
                                    </p:anim>
                                    <p:anim calcmode="lin" valueType="num">
                                      <p:cBhvr>
                                        <p:cTn id="14"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ppt_x</p:attrName>
                                        </p:attrNameLst>
                                      </p:cBhvr>
                                      <p:tavLst>
                                        <p:tav tm="0">
                                          <p:val>
                                            <p:strVal val="#ppt_x"/>
                                          </p:val>
                                        </p:tav>
                                        <p:tav tm="100000">
                                          <p:val>
                                            <p:strVal val="#ppt_x"/>
                                          </p:val>
                                        </p:tav>
                                      </p:tavLst>
                                    </p:anim>
                                    <p:anim calcmode="lin" valueType="num">
                                      <p:cBhvr>
                                        <p:cTn id="21" dur="1000" fill="hold"/>
                                        <p:tgtEl>
                                          <p:spTgt spid="11"/>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1000"/>
                                        <p:tgtEl>
                                          <p:spTgt spid="17"/>
                                        </p:tgtEl>
                                      </p:cBhvr>
                                    </p:animEffect>
                                    <p:anim calcmode="lin" valueType="num">
                                      <p:cBhvr>
                                        <p:cTn id="25" dur="1000" fill="hold"/>
                                        <p:tgtEl>
                                          <p:spTgt spid="17"/>
                                        </p:tgtEl>
                                        <p:attrNameLst>
                                          <p:attrName>ppt_x</p:attrName>
                                        </p:attrNameLst>
                                      </p:cBhvr>
                                      <p:tavLst>
                                        <p:tav tm="0">
                                          <p:val>
                                            <p:strVal val="#ppt_x"/>
                                          </p:val>
                                        </p:tav>
                                        <p:tav tm="100000">
                                          <p:val>
                                            <p:strVal val="#ppt_x"/>
                                          </p:val>
                                        </p:tav>
                                      </p:tavLst>
                                    </p:anim>
                                    <p:anim calcmode="lin" valueType="num">
                                      <p:cBhvr>
                                        <p:cTn id="2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7" grpId="0"/>
      <p:bldP spid="1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B03FED7B-0A55-477F-BDE9-B0526B8D4D40}"/>
              </a:ext>
            </a:extLst>
          </p:cNvPr>
          <p:cNvGraphicFramePr>
            <a:graphicFrameLocks noGrp="1"/>
          </p:cNvGraphicFramePr>
          <p:nvPr>
            <p:ph idx="1"/>
            <p:extLst>
              <p:ext uri="{D42A27DB-BD31-4B8C-83A1-F6EECF244321}">
                <p14:modId xmlns:p14="http://schemas.microsoft.com/office/powerpoint/2010/main" val="3983668423"/>
              </p:ext>
            </p:extLst>
          </p:nvPr>
        </p:nvGraphicFramePr>
        <p:xfrm>
          <a:off x="6756400" y="1825625"/>
          <a:ext cx="4597400" cy="46090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Content Placeholder 5">
            <a:extLst>
              <a:ext uri="{FF2B5EF4-FFF2-40B4-BE49-F238E27FC236}">
                <a16:creationId xmlns:a16="http://schemas.microsoft.com/office/drawing/2014/main" id="{0431642C-C3B8-4F27-BC7F-42A708097D93}"/>
              </a:ext>
            </a:extLst>
          </p:cNvPr>
          <p:cNvGraphicFramePr>
            <a:graphicFrameLocks/>
          </p:cNvGraphicFramePr>
          <p:nvPr>
            <p:extLst>
              <p:ext uri="{D42A27DB-BD31-4B8C-83A1-F6EECF244321}">
                <p14:modId xmlns:p14="http://schemas.microsoft.com/office/powerpoint/2010/main" val="3203458555"/>
              </p:ext>
            </p:extLst>
          </p:nvPr>
        </p:nvGraphicFramePr>
        <p:xfrm>
          <a:off x="1498600" y="1825625"/>
          <a:ext cx="4597400" cy="460904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9" name="Picture 8">
            <a:extLst>
              <a:ext uri="{FF2B5EF4-FFF2-40B4-BE49-F238E27FC236}">
                <a16:creationId xmlns:a16="http://schemas.microsoft.com/office/drawing/2014/main" id="{EF213C2F-C4C8-4DC5-BE68-6797037811D0}"/>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949450" y="2103437"/>
            <a:ext cx="1358195" cy="995363"/>
          </a:xfrm>
          <a:prstGeom prst="rect">
            <a:avLst/>
          </a:prstGeom>
        </p:spPr>
      </p:pic>
      <p:pic>
        <p:nvPicPr>
          <p:cNvPr id="11" name="Picture 10">
            <a:extLst>
              <a:ext uri="{FF2B5EF4-FFF2-40B4-BE49-F238E27FC236}">
                <a16:creationId xmlns:a16="http://schemas.microsoft.com/office/drawing/2014/main" id="{95ABB7B0-4535-4CFD-BB26-24A93C9FC5FD}"/>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257233" y="1971231"/>
            <a:ext cx="1594733" cy="1194510"/>
          </a:xfrm>
          <a:prstGeom prst="rect">
            <a:avLst/>
          </a:prstGeom>
        </p:spPr>
      </p:pic>
      <p:pic>
        <p:nvPicPr>
          <p:cNvPr id="13" name="Picture 12" descr="A picture containing clipart&#10;&#10;Description automatically generated">
            <a:extLst>
              <a:ext uri="{FF2B5EF4-FFF2-40B4-BE49-F238E27FC236}">
                <a16:creationId xmlns:a16="http://schemas.microsoft.com/office/drawing/2014/main" id="{73554321-15D1-48BE-AEE3-0889C3AEB3E8}"/>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486633" y="3865496"/>
            <a:ext cx="2283827" cy="529299"/>
          </a:xfrm>
          <a:prstGeom prst="rect">
            <a:avLst/>
          </a:prstGeom>
        </p:spPr>
      </p:pic>
      <p:pic>
        <p:nvPicPr>
          <p:cNvPr id="15" name="Picture 14" descr="A screenshot of a cell phone&#10;&#10;Description automatically generated">
            <a:extLst>
              <a:ext uri="{FF2B5EF4-FFF2-40B4-BE49-F238E27FC236}">
                <a16:creationId xmlns:a16="http://schemas.microsoft.com/office/drawing/2014/main" id="{EA8E727F-CC49-4992-A3CE-5895E9855E2C}"/>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013200" y="3536860"/>
            <a:ext cx="2082800" cy="1186570"/>
          </a:xfrm>
          <a:prstGeom prst="rect">
            <a:avLst/>
          </a:prstGeom>
        </p:spPr>
      </p:pic>
      <p:pic>
        <p:nvPicPr>
          <p:cNvPr id="17" name="Picture 16" descr="A picture containing clipart&#10;&#10;Description automatically generated">
            <a:extLst>
              <a:ext uri="{FF2B5EF4-FFF2-40B4-BE49-F238E27FC236}">
                <a16:creationId xmlns:a16="http://schemas.microsoft.com/office/drawing/2014/main" id="{CCBFBC01-CEAB-4ED5-B1D4-8E63637E3B41}"/>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806671" y="5323860"/>
            <a:ext cx="1927578" cy="746711"/>
          </a:xfrm>
          <a:prstGeom prst="rect">
            <a:avLst/>
          </a:prstGeom>
        </p:spPr>
      </p:pic>
      <p:sp>
        <p:nvSpPr>
          <p:cNvPr id="19" name="TextBox 18">
            <a:extLst>
              <a:ext uri="{FF2B5EF4-FFF2-40B4-BE49-F238E27FC236}">
                <a16:creationId xmlns:a16="http://schemas.microsoft.com/office/drawing/2014/main" id="{0423A52F-CC4D-421D-9C1D-8BC5AF8EB8DC}"/>
              </a:ext>
            </a:extLst>
          </p:cNvPr>
          <p:cNvSpPr txBox="1"/>
          <p:nvPr/>
        </p:nvSpPr>
        <p:spPr>
          <a:xfrm>
            <a:off x="6481233" y="821296"/>
            <a:ext cx="5147733" cy="523220"/>
          </a:xfrm>
          <a:prstGeom prst="rect">
            <a:avLst/>
          </a:prstGeom>
          <a:noFill/>
        </p:spPr>
        <p:txBody>
          <a:bodyPr wrap="square" rtlCol="0">
            <a:spAutoFit/>
          </a:bodyPr>
          <a:lstStyle/>
          <a:p>
            <a:pPr algn="ctr"/>
            <a:r>
              <a:rPr lang="en-IN" sz="2800" b="1">
                <a:latin typeface="Aharoni" panose="02010803020104030203" pitchFamily="2" charset="-79"/>
                <a:cs typeface="Aharoni" panose="02010803020104030203" pitchFamily="2" charset="-79"/>
              </a:rPr>
              <a:t>Foreign Fintech in Germany</a:t>
            </a:r>
          </a:p>
        </p:txBody>
      </p:sp>
      <p:sp>
        <p:nvSpPr>
          <p:cNvPr id="20" name="TextBox 19">
            <a:extLst>
              <a:ext uri="{FF2B5EF4-FFF2-40B4-BE49-F238E27FC236}">
                <a16:creationId xmlns:a16="http://schemas.microsoft.com/office/drawing/2014/main" id="{4BD2E7C9-EDC0-4733-B10B-4B8F0C716441}"/>
              </a:ext>
            </a:extLst>
          </p:cNvPr>
          <p:cNvSpPr txBox="1"/>
          <p:nvPr/>
        </p:nvSpPr>
        <p:spPr>
          <a:xfrm>
            <a:off x="1196593" y="875146"/>
            <a:ext cx="5147733" cy="523220"/>
          </a:xfrm>
          <a:prstGeom prst="rect">
            <a:avLst/>
          </a:prstGeom>
          <a:noFill/>
        </p:spPr>
        <p:txBody>
          <a:bodyPr wrap="square" rtlCol="0">
            <a:spAutoFit/>
          </a:bodyPr>
          <a:lstStyle/>
          <a:p>
            <a:pPr algn="ctr"/>
            <a:r>
              <a:rPr lang="en-IN" sz="2800" b="1">
                <a:latin typeface="Aharoni" panose="02010803020104030203" pitchFamily="2" charset="-79"/>
                <a:cs typeface="Aharoni" panose="02010803020104030203" pitchFamily="2" charset="-79"/>
              </a:rPr>
              <a:t>Most Active German Fintech</a:t>
            </a:r>
          </a:p>
        </p:txBody>
      </p:sp>
      <p:pic>
        <p:nvPicPr>
          <p:cNvPr id="22" name="Picture 21">
            <a:extLst>
              <a:ext uri="{FF2B5EF4-FFF2-40B4-BE49-F238E27FC236}">
                <a16:creationId xmlns:a16="http://schemas.microsoft.com/office/drawing/2014/main" id="{8A336989-173F-4E30-AE3B-E80649A9531C}"/>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801554" y="2253984"/>
            <a:ext cx="2206979" cy="694267"/>
          </a:xfrm>
          <a:prstGeom prst="rect">
            <a:avLst/>
          </a:prstGeom>
        </p:spPr>
      </p:pic>
      <p:pic>
        <p:nvPicPr>
          <p:cNvPr id="24" name="Picture 23" descr="A close up of a logo&#10;&#10;Description automatically generated">
            <a:extLst>
              <a:ext uri="{FF2B5EF4-FFF2-40B4-BE49-F238E27FC236}">
                <a16:creationId xmlns:a16="http://schemas.microsoft.com/office/drawing/2014/main" id="{007CBC6B-202E-4216-9B8A-B3EDEA78F46C}"/>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9191975" y="1787939"/>
            <a:ext cx="2017892" cy="1586983"/>
          </a:xfrm>
          <a:prstGeom prst="rect">
            <a:avLst/>
          </a:prstGeom>
        </p:spPr>
      </p:pic>
      <p:pic>
        <p:nvPicPr>
          <p:cNvPr id="32" name="Picture 31" descr="A picture containing clipart&#10;&#10;Description automatically generated">
            <a:extLst>
              <a:ext uri="{FF2B5EF4-FFF2-40B4-BE49-F238E27FC236}">
                <a16:creationId xmlns:a16="http://schemas.microsoft.com/office/drawing/2014/main" id="{82B34013-9B4F-4F04-9E22-15B4CE2F65FA}"/>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6804376" y="3486554"/>
            <a:ext cx="2095500" cy="1123950"/>
          </a:xfrm>
          <a:prstGeom prst="rect">
            <a:avLst/>
          </a:prstGeom>
        </p:spPr>
      </p:pic>
      <p:pic>
        <p:nvPicPr>
          <p:cNvPr id="34" name="Picture 33">
            <a:extLst>
              <a:ext uri="{FF2B5EF4-FFF2-40B4-BE49-F238E27FC236}">
                <a16:creationId xmlns:a16="http://schemas.microsoft.com/office/drawing/2014/main" id="{B51E7A37-4BE4-4A6C-8859-0B11CABD4762}"/>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9055099" y="3536860"/>
            <a:ext cx="2298701" cy="1208672"/>
          </a:xfrm>
          <a:prstGeom prst="rect">
            <a:avLst/>
          </a:prstGeom>
        </p:spPr>
      </p:pic>
      <p:pic>
        <p:nvPicPr>
          <p:cNvPr id="36" name="Picture 35" descr="A picture containing clipart&#10;&#10;Description automatically generated">
            <a:extLst>
              <a:ext uri="{FF2B5EF4-FFF2-40B4-BE49-F238E27FC236}">
                <a16:creationId xmlns:a16="http://schemas.microsoft.com/office/drawing/2014/main" id="{99F02F0A-0026-4052-8ECD-2FA1989E0F15}"/>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7420466" y="5191322"/>
            <a:ext cx="3269266" cy="832043"/>
          </a:xfrm>
          <a:prstGeom prst="rect">
            <a:avLst/>
          </a:prstGeom>
        </p:spPr>
      </p:pic>
    </p:spTree>
    <p:extLst>
      <p:ext uri="{BB962C8B-B14F-4D97-AF65-F5344CB8AC3E}">
        <p14:creationId xmlns:p14="http://schemas.microsoft.com/office/powerpoint/2010/main" val="895340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76248C8-0720-48AB-91BA-5F530BB41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2209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118EC34-D716-4EAD-907C-61D20D9DE3C9}"/>
              </a:ext>
            </a:extLst>
          </p:cNvPr>
          <p:cNvSpPr>
            <a:spLocks noGrp="1"/>
          </p:cNvSpPr>
          <p:nvPr>
            <p:ph type="title"/>
          </p:nvPr>
        </p:nvSpPr>
        <p:spPr>
          <a:xfrm>
            <a:off x="1261871" y="545676"/>
            <a:ext cx="9858383" cy="1325562"/>
          </a:xfrm>
        </p:spPr>
        <p:txBody>
          <a:bodyPr>
            <a:normAutofit/>
          </a:bodyPr>
          <a:lstStyle/>
          <a:p>
            <a:r>
              <a:rPr lang="en-IN"/>
              <a:t>Response of financial inst. To FinTech</a:t>
            </a:r>
          </a:p>
        </p:txBody>
      </p:sp>
      <p:sp>
        <p:nvSpPr>
          <p:cNvPr id="11" name="Rectangle 10">
            <a:extLst>
              <a:ext uri="{FF2B5EF4-FFF2-40B4-BE49-F238E27FC236}">
                <a16:creationId xmlns:a16="http://schemas.microsoft.com/office/drawing/2014/main" id="{523BEDA7-D0B8-4802-8168-92452653B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 cy="6858000"/>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D2EFF34B-7B1A-4F9D-8CEE-A40962BC7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3724" y="0"/>
            <a:ext cx="457200" cy="6858000"/>
          </a:xfrm>
          <a:prstGeom prst="rect">
            <a:avLst/>
          </a:prstGeom>
          <a:solidFill>
            <a:schemeClr val="tx1">
              <a:lumMod val="65000"/>
              <a:lumOff val="3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4" name="Content Placeholder 3">
            <a:extLst>
              <a:ext uri="{FF2B5EF4-FFF2-40B4-BE49-F238E27FC236}">
                <a16:creationId xmlns:a16="http://schemas.microsoft.com/office/drawing/2014/main" id="{59FB7938-6E0A-4CF2-9BE2-00887ABFAC51}"/>
              </a:ext>
            </a:extLst>
          </p:cNvPr>
          <p:cNvGraphicFramePr>
            <a:graphicFrameLocks noGrp="1"/>
          </p:cNvGraphicFramePr>
          <p:nvPr>
            <p:ph idx="1"/>
          </p:nvPr>
        </p:nvGraphicFramePr>
        <p:xfrm>
          <a:off x="1701247" y="2207419"/>
          <a:ext cx="8979825" cy="3812751"/>
        </p:xfrm>
        <a:graphic>
          <a:graphicData uri="http://schemas.openxmlformats.org/drawingml/2006/table">
            <a:tbl>
              <a:tblPr firstRow="1" bandRow="1"/>
              <a:tblGrid>
                <a:gridCol w="1611110">
                  <a:extLst>
                    <a:ext uri="{9D8B030D-6E8A-4147-A177-3AD203B41FA5}">
                      <a16:colId xmlns:a16="http://schemas.microsoft.com/office/drawing/2014/main" val="467504568"/>
                    </a:ext>
                  </a:extLst>
                </a:gridCol>
                <a:gridCol w="1274152">
                  <a:extLst>
                    <a:ext uri="{9D8B030D-6E8A-4147-A177-3AD203B41FA5}">
                      <a16:colId xmlns:a16="http://schemas.microsoft.com/office/drawing/2014/main" val="398564350"/>
                    </a:ext>
                  </a:extLst>
                </a:gridCol>
                <a:gridCol w="1439504">
                  <a:extLst>
                    <a:ext uri="{9D8B030D-6E8A-4147-A177-3AD203B41FA5}">
                      <a16:colId xmlns:a16="http://schemas.microsoft.com/office/drawing/2014/main" val="1025680322"/>
                    </a:ext>
                  </a:extLst>
                </a:gridCol>
                <a:gridCol w="1528089">
                  <a:extLst>
                    <a:ext uri="{9D8B030D-6E8A-4147-A177-3AD203B41FA5}">
                      <a16:colId xmlns:a16="http://schemas.microsoft.com/office/drawing/2014/main" val="4281001317"/>
                    </a:ext>
                  </a:extLst>
                </a:gridCol>
                <a:gridCol w="956642">
                  <a:extLst>
                    <a:ext uri="{9D8B030D-6E8A-4147-A177-3AD203B41FA5}">
                      <a16:colId xmlns:a16="http://schemas.microsoft.com/office/drawing/2014/main" val="4227745779"/>
                    </a:ext>
                  </a:extLst>
                </a:gridCol>
                <a:gridCol w="2170328">
                  <a:extLst>
                    <a:ext uri="{9D8B030D-6E8A-4147-A177-3AD203B41FA5}">
                      <a16:colId xmlns:a16="http://schemas.microsoft.com/office/drawing/2014/main" val="2056096091"/>
                    </a:ext>
                  </a:extLst>
                </a:gridCol>
              </a:tblGrid>
              <a:tr h="297961">
                <a:tc gridSpan="3">
                  <a:txBody>
                    <a:bodyPr/>
                    <a:lstStyle/>
                    <a:p>
                      <a:pPr algn="l" fontAlgn="b"/>
                      <a:r>
                        <a:rPr lang="en-US" sz="1600" b="1" i="0" u="none" strike="noStrike">
                          <a:solidFill>
                            <a:srgbClr val="000000"/>
                          </a:solidFill>
                          <a:effectLst/>
                          <a:latin typeface="Calibri" panose="020F0502020204030204" pitchFamily="34" charset="0"/>
                        </a:rPr>
                        <a:t>Response of financial institutions to FinTech (2018)</a:t>
                      </a:r>
                    </a:p>
                  </a:txBody>
                  <a:tcPr marL="8986" marR="8986" marT="8986" marB="0" anchor="b">
                    <a:lnL>
                      <a:noFill/>
                    </a:lnL>
                    <a:lnR>
                      <a:noFill/>
                    </a:lnR>
                    <a:lnT>
                      <a:noFill/>
                    </a:lnT>
                    <a:lnB>
                      <a:noFill/>
                    </a:lnB>
                  </a:tcPr>
                </a:tc>
                <a:tc hMerge="1">
                  <a:txBody>
                    <a:bodyPr/>
                    <a:lstStyle/>
                    <a:p>
                      <a:endParaRPr lang="en-IN"/>
                    </a:p>
                  </a:txBody>
                  <a:tcPr/>
                </a:tc>
                <a:tc hMerge="1">
                  <a:txBody>
                    <a:bodyPr/>
                    <a:lstStyle/>
                    <a:p>
                      <a:endParaRPr lang="en-IN"/>
                    </a:p>
                  </a:txBody>
                  <a:tcPr/>
                </a:tc>
                <a:tc>
                  <a:txBody>
                    <a:bodyPr/>
                    <a:lstStyle/>
                    <a:p>
                      <a:pPr algn="l" fontAlgn="b"/>
                      <a:endParaRPr lang="en-IN" sz="1600" b="1" i="0" u="none" strike="noStrike">
                        <a:solidFill>
                          <a:srgbClr val="000000"/>
                        </a:solidFill>
                        <a:effectLst/>
                        <a:latin typeface="Calibri" panose="020F0502020204030204" pitchFamily="34" charset="0"/>
                      </a:endParaRPr>
                    </a:p>
                  </a:txBody>
                  <a:tcPr marL="8986" marR="8986" marT="8986" marB="0" anchor="b">
                    <a:lnL>
                      <a:noFill/>
                    </a:lnL>
                    <a:lnR>
                      <a:noFill/>
                    </a:lnR>
                    <a:lnT>
                      <a:noFill/>
                    </a:lnT>
                    <a:lnB>
                      <a:noFill/>
                    </a:lnB>
                  </a:tcPr>
                </a:tc>
                <a:tc>
                  <a:txBody>
                    <a:bodyPr/>
                    <a:lstStyle/>
                    <a:p>
                      <a:pPr algn="l" fontAlgn="b"/>
                      <a:endParaRPr lang="en-IN" sz="1600" b="1" i="0" u="none" strike="noStrike">
                        <a:solidFill>
                          <a:srgbClr val="000000"/>
                        </a:solidFill>
                        <a:effectLst/>
                        <a:latin typeface="Calibri" panose="020F0502020204030204" pitchFamily="34" charset="0"/>
                      </a:endParaRPr>
                    </a:p>
                  </a:txBody>
                  <a:tcPr marL="8986" marR="8986" marT="8986" marB="0" anchor="b">
                    <a:lnL>
                      <a:noFill/>
                    </a:lnL>
                    <a:lnR>
                      <a:noFill/>
                    </a:lnR>
                    <a:lnT>
                      <a:noFill/>
                    </a:lnT>
                    <a:lnB>
                      <a:noFill/>
                    </a:lnB>
                  </a:tcPr>
                </a:tc>
                <a:tc>
                  <a:txBody>
                    <a:bodyPr/>
                    <a:lstStyle/>
                    <a:p>
                      <a:pPr algn="l" fontAlgn="b"/>
                      <a:endParaRPr lang="en-IN" sz="1600" b="1" i="0" u="none" strike="noStrike">
                        <a:solidFill>
                          <a:srgbClr val="000000"/>
                        </a:solidFill>
                        <a:effectLst/>
                        <a:latin typeface="Calibri" panose="020F0502020204030204" pitchFamily="34" charset="0"/>
                      </a:endParaRPr>
                    </a:p>
                  </a:txBody>
                  <a:tcPr marL="8986" marR="8986" marT="8986" marB="0" anchor="b">
                    <a:lnL>
                      <a:noFill/>
                    </a:lnL>
                    <a:lnR>
                      <a:noFill/>
                    </a:lnR>
                    <a:lnT>
                      <a:noFill/>
                    </a:lnT>
                    <a:lnB>
                      <a:noFill/>
                    </a:lnB>
                  </a:tcPr>
                </a:tc>
                <a:extLst>
                  <a:ext uri="{0D108BD9-81ED-4DB2-BD59-A6C34878D82A}">
                    <a16:rowId xmlns:a16="http://schemas.microsoft.com/office/drawing/2014/main" val="1065763450"/>
                  </a:ext>
                </a:extLst>
              </a:tr>
              <a:tr h="535180">
                <a:tc>
                  <a:txBody>
                    <a:bodyPr/>
                    <a:lstStyle/>
                    <a:p>
                      <a:pPr algn="l" fontAlgn="b"/>
                      <a:r>
                        <a:rPr lang="en-IN" sz="1600" b="1" i="0" u="none" strike="noStrike">
                          <a:solidFill>
                            <a:srgbClr val="000000"/>
                          </a:solidFill>
                          <a:effectLst/>
                          <a:latin typeface="Calibri" panose="020F0502020204030204" pitchFamily="34" charset="0"/>
                        </a:rPr>
                        <a:t>Banks</a:t>
                      </a:r>
                    </a:p>
                  </a:txBody>
                  <a:tcPr marL="8986" marR="8986" marT="8986" marB="0" anchor="b">
                    <a:lnL>
                      <a:noFill/>
                    </a:lnL>
                    <a:lnR>
                      <a:noFill/>
                    </a:lnR>
                    <a:lnT>
                      <a:noFill/>
                    </a:lnT>
                    <a:lnB>
                      <a:noFill/>
                    </a:lnB>
                    <a:solidFill>
                      <a:srgbClr val="BDD7EE"/>
                    </a:solidFill>
                  </a:tcPr>
                </a:tc>
                <a:tc>
                  <a:txBody>
                    <a:bodyPr/>
                    <a:lstStyle/>
                    <a:p>
                      <a:pPr algn="l" fontAlgn="b"/>
                      <a:r>
                        <a:rPr lang="en-IN" sz="1600" b="1" i="0" u="none" strike="noStrike">
                          <a:solidFill>
                            <a:srgbClr val="000000"/>
                          </a:solidFill>
                          <a:effectLst/>
                          <a:latin typeface="Calibri" panose="020F0502020204030204" pitchFamily="34" charset="0"/>
                        </a:rPr>
                        <a:t>Collaboration</a:t>
                      </a:r>
                    </a:p>
                  </a:txBody>
                  <a:tcPr marL="8986" marR="8986" marT="8986" marB="0" anchor="b">
                    <a:lnL>
                      <a:noFill/>
                    </a:lnL>
                    <a:lnR>
                      <a:noFill/>
                    </a:lnR>
                    <a:lnT>
                      <a:noFill/>
                    </a:lnT>
                    <a:lnB w="12700" cap="flat" cmpd="sng" algn="ctr">
                      <a:solidFill>
                        <a:srgbClr val="000000"/>
                      </a:solidFill>
                      <a:prstDash val="solid"/>
                      <a:round/>
                      <a:headEnd type="none" w="med" len="med"/>
                      <a:tailEnd type="none" w="med" len="med"/>
                    </a:lnB>
                    <a:solidFill>
                      <a:srgbClr val="BDD7EE"/>
                    </a:solidFill>
                  </a:tcPr>
                </a:tc>
                <a:tc>
                  <a:txBody>
                    <a:bodyPr/>
                    <a:lstStyle/>
                    <a:p>
                      <a:pPr algn="l" fontAlgn="b"/>
                      <a:r>
                        <a:rPr lang="en-IN" sz="1600" b="1" i="0" u="none" strike="noStrike">
                          <a:solidFill>
                            <a:srgbClr val="000000"/>
                          </a:solidFill>
                          <a:effectLst/>
                          <a:latin typeface="Calibri" panose="020F0502020204030204" pitchFamily="34" charset="0"/>
                        </a:rPr>
                        <a:t>Support programs</a:t>
                      </a:r>
                    </a:p>
                  </a:txBody>
                  <a:tcPr marL="8986" marR="8986" marT="8986" marB="0" anchor="b">
                    <a:lnL>
                      <a:noFill/>
                    </a:lnL>
                    <a:lnR>
                      <a:noFill/>
                    </a:lnR>
                    <a:lnT>
                      <a:noFill/>
                    </a:lnT>
                    <a:lnB w="12700" cap="flat" cmpd="sng" algn="ctr">
                      <a:solidFill>
                        <a:srgbClr val="000000"/>
                      </a:solidFill>
                      <a:prstDash val="solid"/>
                      <a:round/>
                      <a:headEnd type="none" w="med" len="med"/>
                      <a:tailEnd type="none" w="med" len="med"/>
                    </a:lnB>
                    <a:solidFill>
                      <a:srgbClr val="BDD7EE"/>
                    </a:solidFill>
                  </a:tcPr>
                </a:tc>
                <a:tc>
                  <a:txBody>
                    <a:bodyPr/>
                    <a:lstStyle/>
                    <a:p>
                      <a:pPr algn="l" fontAlgn="b"/>
                      <a:r>
                        <a:rPr lang="en-IN" sz="1600" b="1" i="0" u="none" strike="noStrike">
                          <a:solidFill>
                            <a:srgbClr val="000000"/>
                          </a:solidFill>
                          <a:effectLst/>
                          <a:latin typeface="Calibri" panose="020F0502020204030204" pitchFamily="34" charset="0"/>
                        </a:rPr>
                        <a:t>Investments</a:t>
                      </a:r>
                    </a:p>
                  </a:txBody>
                  <a:tcPr marL="8986" marR="8986" marT="8986" marB="0" anchor="b">
                    <a:lnL>
                      <a:noFill/>
                    </a:lnL>
                    <a:lnR>
                      <a:noFill/>
                    </a:lnR>
                    <a:lnT>
                      <a:noFill/>
                    </a:lnT>
                    <a:lnB w="12700" cap="flat" cmpd="sng" algn="ctr">
                      <a:solidFill>
                        <a:srgbClr val="000000"/>
                      </a:solidFill>
                      <a:prstDash val="solid"/>
                      <a:round/>
                      <a:headEnd type="none" w="med" len="med"/>
                      <a:tailEnd type="none" w="med" len="med"/>
                    </a:lnB>
                    <a:solidFill>
                      <a:srgbClr val="BDD7EE"/>
                    </a:solidFill>
                  </a:tcPr>
                </a:tc>
                <a:tc>
                  <a:txBody>
                    <a:bodyPr/>
                    <a:lstStyle/>
                    <a:p>
                      <a:pPr algn="l" fontAlgn="b"/>
                      <a:r>
                        <a:rPr lang="en-IN" sz="1600" b="1" i="0" u="none" strike="noStrike">
                          <a:solidFill>
                            <a:srgbClr val="000000"/>
                          </a:solidFill>
                          <a:effectLst/>
                          <a:latin typeface="Calibri" panose="020F0502020204030204" pitchFamily="34" charset="0"/>
                        </a:rPr>
                        <a:t>M&amp;A</a:t>
                      </a:r>
                    </a:p>
                  </a:txBody>
                  <a:tcPr marL="8986" marR="8986" marT="8986" marB="0" anchor="b">
                    <a:lnL>
                      <a:noFill/>
                    </a:lnL>
                    <a:lnR>
                      <a:noFill/>
                    </a:lnR>
                    <a:lnT>
                      <a:noFill/>
                    </a:lnT>
                    <a:lnB w="12700" cap="flat" cmpd="sng" algn="ctr">
                      <a:solidFill>
                        <a:srgbClr val="000000"/>
                      </a:solidFill>
                      <a:prstDash val="solid"/>
                      <a:round/>
                      <a:headEnd type="none" w="med" len="med"/>
                      <a:tailEnd type="none" w="med" len="med"/>
                    </a:lnB>
                    <a:solidFill>
                      <a:srgbClr val="BDD7EE"/>
                    </a:solidFill>
                  </a:tcPr>
                </a:tc>
                <a:tc>
                  <a:txBody>
                    <a:bodyPr/>
                    <a:lstStyle/>
                    <a:p>
                      <a:pPr algn="l" fontAlgn="b"/>
                      <a:r>
                        <a:rPr lang="en-IN" sz="1600" b="1" i="0" u="none" strike="noStrike">
                          <a:solidFill>
                            <a:srgbClr val="000000"/>
                          </a:solidFill>
                          <a:effectLst/>
                          <a:latin typeface="Calibri" panose="020F0502020204030204" pitchFamily="34" charset="0"/>
                        </a:rPr>
                        <a:t>In-house innovations</a:t>
                      </a:r>
                    </a:p>
                  </a:txBody>
                  <a:tcPr marL="8986" marR="8986" marT="8986" marB="0" anchor="b">
                    <a:lnL>
                      <a:noFill/>
                    </a:lnL>
                    <a:lnR>
                      <a:noFill/>
                    </a:lnR>
                    <a:lnT>
                      <a:noFill/>
                    </a:lnT>
                    <a:lnB w="1270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3875921614"/>
                  </a:ext>
                </a:extLst>
              </a:tr>
              <a:tr h="297961">
                <a:tc>
                  <a:txBody>
                    <a:bodyPr/>
                    <a:lstStyle/>
                    <a:p>
                      <a:pPr algn="l" fontAlgn="b"/>
                      <a:r>
                        <a:rPr lang="en-IN" sz="1600" b="1" i="0" u="none" strike="noStrike">
                          <a:solidFill>
                            <a:srgbClr val="000000"/>
                          </a:solidFill>
                          <a:effectLst/>
                          <a:latin typeface="Calibri" panose="020F0502020204030204" pitchFamily="34" charset="0"/>
                        </a:rPr>
                        <a:t>Deutsche Bank</a:t>
                      </a:r>
                    </a:p>
                  </a:txBody>
                  <a:tcPr marL="8986" marR="8986" marT="8986" marB="0" anchor="b">
                    <a:lnL>
                      <a:noFill/>
                    </a:lnL>
                    <a:lnR w="12700" cap="flat" cmpd="sng" algn="ctr">
                      <a:solidFill>
                        <a:srgbClr val="000000"/>
                      </a:solidFill>
                      <a:prstDash val="solid"/>
                      <a:round/>
                      <a:headEnd type="none" w="med" len="med"/>
                      <a:tailEnd type="none" w="med" len="med"/>
                    </a:lnR>
                    <a:lnT>
                      <a:noFill/>
                    </a:lnT>
                    <a:lnB>
                      <a:noFill/>
                    </a:lnB>
                    <a:solidFill>
                      <a:srgbClr val="BDD7EE"/>
                    </a:solidFill>
                  </a:tcPr>
                </a:tc>
                <a:tc>
                  <a:txBody>
                    <a:bodyPr/>
                    <a:lstStyle/>
                    <a:p>
                      <a:pPr algn="l" fontAlgn="b"/>
                      <a:r>
                        <a:rPr lang="en-IN" sz="1600" b="1" i="0" u="none" strike="noStrike">
                          <a:solidFill>
                            <a:srgbClr val="70AD47"/>
                          </a:solidFill>
                          <a:effectLst/>
                          <a:latin typeface="Calibri" panose="020F0502020204030204" pitchFamily="34" charset="0"/>
                        </a:rPr>
                        <a:t>High</a:t>
                      </a:r>
                    </a:p>
                  </a:txBody>
                  <a:tcPr marL="8986" marR="8986" marT="8986"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IN" sz="1600" b="1" i="0" u="none" strike="noStrike">
                          <a:solidFill>
                            <a:srgbClr val="FFC000"/>
                          </a:solidFill>
                          <a:effectLst/>
                          <a:latin typeface="Calibri" panose="020F0502020204030204" pitchFamily="34" charset="0"/>
                        </a:rPr>
                        <a:t>Med</a:t>
                      </a:r>
                    </a:p>
                  </a:txBody>
                  <a:tcPr marL="8986" marR="8986" marT="8986"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IN" sz="1600" b="1" i="0" u="none" strike="noStrike">
                          <a:solidFill>
                            <a:srgbClr val="FFC000"/>
                          </a:solidFill>
                          <a:effectLst/>
                          <a:latin typeface="Calibri" panose="020F0502020204030204" pitchFamily="34" charset="0"/>
                        </a:rPr>
                        <a:t>Med</a:t>
                      </a:r>
                    </a:p>
                  </a:txBody>
                  <a:tcPr marL="8986" marR="8986" marT="8986"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IN" sz="1600" b="1" i="0" u="none" strike="noStrike">
                          <a:solidFill>
                            <a:srgbClr val="FF0000"/>
                          </a:solidFill>
                          <a:effectLst/>
                          <a:latin typeface="Calibri" panose="020F0502020204030204" pitchFamily="34" charset="0"/>
                        </a:rPr>
                        <a:t>Low</a:t>
                      </a:r>
                    </a:p>
                  </a:txBody>
                  <a:tcPr marL="8986" marR="8986" marT="8986"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IN" sz="1600" b="1" i="0" u="none" strike="noStrike">
                          <a:solidFill>
                            <a:srgbClr val="FFC000"/>
                          </a:solidFill>
                          <a:effectLst/>
                          <a:latin typeface="Calibri" panose="020F0502020204030204" pitchFamily="34" charset="0"/>
                        </a:rPr>
                        <a:t>Med</a:t>
                      </a:r>
                    </a:p>
                  </a:txBody>
                  <a:tcPr marL="8986" marR="8986" marT="8986"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026145038"/>
                  </a:ext>
                </a:extLst>
              </a:tr>
              <a:tr h="297961">
                <a:tc>
                  <a:txBody>
                    <a:bodyPr/>
                    <a:lstStyle/>
                    <a:p>
                      <a:pPr algn="l" fontAlgn="b"/>
                      <a:r>
                        <a:rPr lang="en-IN" sz="1600" b="1" i="0" u="none" strike="noStrike">
                          <a:solidFill>
                            <a:srgbClr val="000000"/>
                          </a:solidFill>
                          <a:effectLst/>
                          <a:latin typeface="Calibri" panose="020F0502020204030204" pitchFamily="34" charset="0"/>
                        </a:rPr>
                        <a:t>Commerzbank</a:t>
                      </a:r>
                    </a:p>
                  </a:txBody>
                  <a:tcPr marL="8986" marR="8986" marT="8986" marB="0" anchor="b">
                    <a:lnL>
                      <a:noFill/>
                    </a:lnL>
                    <a:lnR w="12700" cap="flat" cmpd="sng" algn="ctr">
                      <a:solidFill>
                        <a:srgbClr val="000000"/>
                      </a:solidFill>
                      <a:prstDash val="solid"/>
                      <a:round/>
                      <a:headEnd type="none" w="med" len="med"/>
                      <a:tailEnd type="none" w="med" len="med"/>
                    </a:lnR>
                    <a:lnT>
                      <a:noFill/>
                    </a:lnT>
                    <a:lnB>
                      <a:noFill/>
                    </a:lnB>
                    <a:solidFill>
                      <a:srgbClr val="BDD7EE"/>
                    </a:solidFill>
                  </a:tcPr>
                </a:tc>
                <a:tc>
                  <a:txBody>
                    <a:bodyPr/>
                    <a:lstStyle/>
                    <a:p>
                      <a:pPr algn="l" fontAlgn="b"/>
                      <a:r>
                        <a:rPr lang="en-IN" sz="1600" b="1" i="0" u="none" strike="noStrike">
                          <a:solidFill>
                            <a:srgbClr val="FFC000"/>
                          </a:solidFill>
                          <a:effectLst/>
                          <a:latin typeface="Calibri" panose="020F0502020204030204" pitchFamily="34" charset="0"/>
                        </a:rPr>
                        <a:t>Med</a:t>
                      </a:r>
                    </a:p>
                  </a:txBody>
                  <a:tcPr marL="8986" marR="8986" marT="8986"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IN" sz="1600" b="1" i="0" u="none" strike="noStrike">
                          <a:solidFill>
                            <a:srgbClr val="70AD47"/>
                          </a:solidFill>
                          <a:effectLst/>
                          <a:latin typeface="Calibri" panose="020F0502020204030204" pitchFamily="34" charset="0"/>
                        </a:rPr>
                        <a:t>High</a:t>
                      </a:r>
                    </a:p>
                  </a:txBody>
                  <a:tcPr marL="8986" marR="8986" marT="8986" marB="0" anchor="b">
                    <a:lnL>
                      <a:noFill/>
                    </a:lnL>
                    <a:lnR>
                      <a:noFill/>
                    </a:lnR>
                    <a:lnT>
                      <a:noFill/>
                    </a:lnT>
                    <a:lnB>
                      <a:noFill/>
                    </a:lnB>
                  </a:tcPr>
                </a:tc>
                <a:tc>
                  <a:txBody>
                    <a:bodyPr/>
                    <a:lstStyle/>
                    <a:p>
                      <a:pPr algn="l" fontAlgn="b"/>
                      <a:r>
                        <a:rPr lang="en-IN" sz="1600" b="1" i="0" u="none" strike="noStrike">
                          <a:solidFill>
                            <a:srgbClr val="70AD47"/>
                          </a:solidFill>
                          <a:effectLst/>
                          <a:latin typeface="Calibri" panose="020F0502020204030204" pitchFamily="34" charset="0"/>
                        </a:rPr>
                        <a:t>High</a:t>
                      </a:r>
                    </a:p>
                  </a:txBody>
                  <a:tcPr marL="8986" marR="8986" marT="8986" marB="0" anchor="b">
                    <a:lnL>
                      <a:noFill/>
                    </a:lnL>
                    <a:lnR>
                      <a:noFill/>
                    </a:lnR>
                    <a:lnT>
                      <a:noFill/>
                    </a:lnT>
                    <a:lnB>
                      <a:noFill/>
                    </a:lnB>
                  </a:tcPr>
                </a:tc>
                <a:tc>
                  <a:txBody>
                    <a:bodyPr/>
                    <a:lstStyle/>
                    <a:p>
                      <a:pPr algn="l" fontAlgn="b"/>
                      <a:r>
                        <a:rPr lang="en-IN" sz="1600" b="1" i="0" u="none" strike="noStrike">
                          <a:solidFill>
                            <a:srgbClr val="000000"/>
                          </a:solidFill>
                          <a:effectLst/>
                          <a:latin typeface="Calibri" panose="020F0502020204030204" pitchFamily="34" charset="0"/>
                        </a:rPr>
                        <a:t>N.A.</a:t>
                      </a:r>
                    </a:p>
                  </a:txBody>
                  <a:tcPr marL="8986" marR="8986" marT="8986" marB="0" anchor="b">
                    <a:lnL>
                      <a:noFill/>
                    </a:lnL>
                    <a:lnR>
                      <a:noFill/>
                    </a:lnR>
                    <a:lnT>
                      <a:noFill/>
                    </a:lnT>
                    <a:lnB>
                      <a:noFill/>
                    </a:lnB>
                  </a:tcPr>
                </a:tc>
                <a:tc>
                  <a:txBody>
                    <a:bodyPr/>
                    <a:lstStyle/>
                    <a:p>
                      <a:pPr algn="l" fontAlgn="b"/>
                      <a:r>
                        <a:rPr lang="en-IN" sz="1600" b="1" i="0" u="none" strike="noStrike">
                          <a:solidFill>
                            <a:srgbClr val="FFC000"/>
                          </a:solidFill>
                          <a:effectLst/>
                          <a:latin typeface="Calibri" panose="020F0502020204030204" pitchFamily="34" charset="0"/>
                        </a:rPr>
                        <a:t>Med</a:t>
                      </a:r>
                    </a:p>
                  </a:txBody>
                  <a:tcPr marL="8986" marR="8986" marT="8986"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941848413"/>
                  </a:ext>
                </a:extLst>
              </a:tr>
              <a:tr h="297961">
                <a:tc>
                  <a:txBody>
                    <a:bodyPr/>
                    <a:lstStyle/>
                    <a:p>
                      <a:pPr algn="l" fontAlgn="b"/>
                      <a:r>
                        <a:rPr lang="en-IN" sz="1600" b="1" i="0" u="none" strike="noStrike">
                          <a:solidFill>
                            <a:srgbClr val="000000"/>
                          </a:solidFill>
                          <a:effectLst/>
                          <a:latin typeface="Calibri" panose="020F0502020204030204" pitchFamily="34" charset="0"/>
                        </a:rPr>
                        <a:t>KFW</a:t>
                      </a:r>
                    </a:p>
                  </a:txBody>
                  <a:tcPr marL="8986" marR="8986" marT="8986" marB="0" anchor="b">
                    <a:lnL>
                      <a:noFill/>
                    </a:lnL>
                    <a:lnR w="12700" cap="flat" cmpd="sng" algn="ctr">
                      <a:solidFill>
                        <a:srgbClr val="000000"/>
                      </a:solidFill>
                      <a:prstDash val="solid"/>
                      <a:round/>
                      <a:headEnd type="none" w="med" len="med"/>
                      <a:tailEnd type="none" w="med" len="med"/>
                    </a:lnR>
                    <a:lnT>
                      <a:noFill/>
                    </a:lnT>
                    <a:lnB>
                      <a:noFill/>
                    </a:lnB>
                    <a:solidFill>
                      <a:srgbClr val="BDD7EE"/>
                    </a:solidFill>
                  </a:tcPr>
                </a:tc>
                <a:tc>
                  <a:txBody>
                    <a:bodyPr/>
                    <a:lstStyle/>
                    <a:p>
                      <a:pPr algn="l" fontAlgn="b"/>
                      <a:r>
                        <a:rPr lang="en-IN" sz="1600" b="1" i="0" u="none" strike="noStrike">
                          <a:solidFill>
                            <a:srgbClr val="FF0000"/>
                          </a:solidFill>
                          <a:effectLst/>
                          <a:latin typeface="Calibri" panose="020F0502020204030204" pitchFamily="34" charset="0"/>
                        </a:rPr>
                        <a:t>Low</a:t>
                      </a:r>
                    </a:p>
                  </a:txBody>
                  <a:tcPr marL="8986" marR="8986" marT="8986"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IN" sz="1600" b="1" i="0" u="none" strike="noStrike">
                          <a:solidFill>
                            <a:srgbClr val="000000"/>
                          </a:solidFill>
                          <a:effectLst/>
                          <a:latin typeface="Calibri" panose="020F0502020204030204" pitchFamily="34" charset="0"/>
                        </a:rPr>
                        <a:t>N.A.</a:t>
                      </a:r>
                    </a:p>
                  </a:txBody>
                  <a:tcPr marL="8986" marR="8986" marT="8986" marB="0" anchor="b">
                    <a:lnL>
                      <a:noFill/>
                    </a:lnL>
                    <a:lnR>
                      <a:noFill/>
                    </a:lnR>
                    <a:lnT>
                      <a:noFill/>
                    </a:lnT>
                    <a:lnB>
                      <a:noFill/>
                    </a:lnB>
                  </a:tcPr>
                </a:tc>
                <a:tc>
                  <a:txBody>
                    <a:bodyPr/>
                    <a:lstStyle/>
                    <a:p>
                      <a:pPr algn="l" fontAlgn="b"/>
                      <a:r>
                        <a:rPr lang="en-IN" sz="1600" b="1" i="0" u="none" strike="noStrike">
                          <a:solidFill>
                            <a:srgbClr val="70AD47"/>
                          </a:solidFill>
                          <a:effectLst/>
                          <a:latin typeface="Calibri" panose="020F0502020204030204" pitchFamily="34" charset="0"/>
                        </a:rPr>
                        <a:t>High</a:t>
                      </a:r>
                    </a:p>
                  </a:txBody>
                  <a:tcPr marL="8986" marR="8986" marT="8986" marB="0" anchor="b">
                    <a:lnL>
                      <a:noFill/>
                    </a:lnL>
                    <a:lnR>
                      <a:noFill/>
                    </a:lnR>
                    <a:lnT>
                      <a:noFill/>
                    </a:lnT>
                    <a:lnB>
                      <a:noFill/>
                    </a:lnB>
                  </a:tcPr>
                </a:tc>
                <a:tc>
                  <a:txBody>
                    <a:bodyPr/>
                    <a:lstStyle/>
                    <a:p>
                      <a:pPr algn="l" fontAlgn="b"/>
                      <a:r>
                        <a:rPr lang="en-IN" sz="1600" b="1" i="0" u="none" strike="noStrike">
                          <a:solidFill>
                            <a:srgbClr val="000000"/>
                          </a:solidFill>
                          <a:effectLst/>
                          <a:latin typeface="Calibri" panose="020F0502020204030204" pitchFamily="34" charset="0"/>
                        </a:rPr>
                        <a:t>N.A.</a:t>
                      </a:r>
                    </a:p>
                  </a:txBody>
                  <a:tcPr marL="8986" marR="8986" marT="8986" marB="0" anchor="b">
                    <a:lnL>
                      <a:noFill/>
                    </a:lnL>
                    <a:lnR>
                      <a:noFill/>
                    </a:lnR>
                    <a:lnT>
                      <a:noFill/>
                    </a:lnT>
                    <a:lnB>
                      <a:noFill/>
                    </a:lnB>
                  </a:tcPr>
                </a:tc>
                <a:tc>
                  <a:txBody>
                    <a:bodyPr/>
                    <a:lstStyle/>
                    <a:p>
                      <a:pPr algn="l" fontAlgn="b"/>
                      <a:r>
                        <a:rPr lang="en-IN" sz="1600" b="1" i="0" u="none" strike="noStrike">
                          <a:solidFill>
                            <a:srgbClr val="000000"/>
                          </a:solidFill>
                          <a:effectLst/>
                          <a:latin typeface="Calibri" panose="020F0502020204030204" pitchFamily="34" charset="0"/>
                        </a:rPr>
                        <a:t>N.A.</a:t>
                      </a:r>
                    </a:p>
                  </a:txBody>
                  <a:tcPr marL="8986" marR="8986" marT="8986"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088887645"/>
                  </a:ext>
                </a:extLst>
              </a:tr>
              <a:tr h="297961">
                <a:tc>
                  <a:txBody>
                    <a:bodyPr/>
                    <a:lstStyle/>
                    <a:p>
                      <a:pPr algn="l" fontAlgn="b"/>
                      <a:r>
                        <a:rPr lang="en-IN" sz="1600" b="1" i="0" u="none" strike="noStrike">
                          <a:solidFill>
                            <a:srgbClr val="000000"/>
                          </a:solidFill>
                          <a:effectLst/>
                          <a:latin typeface="Calibri" panose="020F0502020204030204" pitchFamily="34" charset="0"/>
                        </a:rPr>
                        <a:t>DZ Bank</a:t>
                      </a:r>
                    </a:p>
                  </a:txBody>
                  <a:tcPr marL="8986" marR="8986" marT="8986" marB="0" anchor="b">
                    <a:lnL>
                      <a:noFill/>
                    </a:lnL>
                    <a:lnR w="12700" cap="flat" cmpd="sng" algn="ctr">
                      <a:solidFill>
                        <a:srgbClr val="000000"/>
                      </a:solidFill>
                      <a:prstDash val="solid"/>
                      <a:round/>
                      <a:headEnd type="none" w="med" len="med"/>
                      <a:tailEnd type="none" w="med" len="med"/>
                    </a:lnR>
                    <a:lnT>
                      <a:noFill/>
                    </a:lnT>
                    <a:lnB>
                      <a:noFill/>
                    </a:lnB>
                    <a:solidFill>
                      <a:srgbClr val="BDD7EE"/>
                    </a:solidFill>
                  </a:tcPr>
                </a:tc>
                <a:tc>
                  <a:txBody>
                    <a:bodyPr/>
                    <a:lstStyle/>
                    <a:p>
                      <a:pPr algn="l" fontAlgn="b"/>
                      <a:r>
                        <a:rPr lang="en-IN" sz="1600" b="1" i="0" u="none" strike="noStrike">
                          <a:solidFill>
                            <a:srgbClr val="FFC000"/>
                          </a:solidFill>
                          <a:effectLst/>
                          <a:latin typeface="Calibri" panose="020F0502020204030204" pitchFamily="34" charset="0"/>
                        </a:rPr>
                        <a:t>Med</a:t>
                      </a:r>
                    </a:p>
                  </a:txBody>
                  <a:tcPr marL="8986" marR="8986" marT="8986"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IN" sz="1600" b="1" i="0" u="none" strike="noStrike">
                          <a:solidFill>
                            <a:srgbClr val="FF0000"/>
                          </a:solidFill>
                          <a:effectLst/>
                          <a:latin typeface="Calibri" panose="020F0502020204030204" pitchFamily="34" charset="0"/>
                        </a:rPr>
                        <a:t>Low</a:t>
                      </a:r>
                    </a:p>
                  </a:txBody>
                  <a:tcPr marL="8986" marR="8986" marT="8986" marB="0" anchor="b">
                    <a:lnL>
                      <a:noFill/>
                    </a:lnL>
                    <a:lnR>
                      <a:noFill/>
                    </a:lnR>
                    <a:lnT>
                      <a:noFill/>
                    </a:lnT>
                    <a:lnB>
                      <a:noFill/>
                    </a:lnB>
                  </a:tcPr>
                </a:tc>
                <a:tc>
                  <a:txBody>
                    <a:bodyPr/>
                    <a:lstStyle/>
                    <a:p>
                      <a:pPr algn="l" fontAlgn="b"/>
                      <a:r>
                        <a:rPr lang="en-IN" sz="1600" b="1" i="0" u="none" strike="noStrike">
                          <a:solidFill>
                            <a:srgbClr val="FF0000"/>
                          </a:solidFill>
                          <a:effectLst/>
                          <a:latin typeface="Calibri" panose="020F0502020204030204" pitchFamily="34" charset="0"/>
                        </a:rPr>
                        <a:t>Low</a:t>
                      </a:r>
                    </a:p>
                  </a:txBody>
                  <a:tcPr marL="8986" marR="8986" marT="8986" marB="0" anchor="b">
                    <a:lnL>
                      <a:noFill/>
                    </a:lnL>
                    <a:lnR>
                      <a:noFill/>
                    </a:lnR>
                    <a:lnT>
                      <a:noFill/>
                    </a:lnT>
                    <a:lnB>
                      <a:noFill/>
                    </a:lnB>
                  </a:tcPr>
                </a:tc>
                <a:tc>
                  <a:txBody>
                    <a:bodyPr/>
                    <a:lstStyle/>
                    <a:p>
                      <a:pPr algn="l" fontAlgn="b"/>
                      <a:r>
                        <a:rPr lang="en-IN" sz="1600" b="1" i="0" u="none" strike="noStrike">
                          <a:solidFill>
                            <a:srgbClr val="000000"/>
                          </a:solidFill>
                          <a:effectLst/>
                          <a:latin typeface="Calibri" panose="020F0502020204030204" pitchFamily="34" charset="0"/>
                        </a:rPr>
                        <a:t>N.A.</a:t>
                      </a:r>
                    </a:p>
                  </a:txBody>
                  <a:tcPr marL="8986" marR="8986" marT="8986" marB="0" anchor="b">
                    <a:lnL>
                      <a:noFill/>
                    </a:lnL>
                    <a:lnR>
                      <a:noFill/>
                    </a:lnR>
                    <a:lnT>
                      <a:noFill/>
                    </a:lnT>
                    <a:lnB>
                      <a:noFill/>
                    </a:lnB>
                  </a:tcPr>
                </a:tc>
                <a:tc>
                  <a:txBody>
                    <a:bodyPr/>
                    <a:lstStyle/>
                    <a:p>
                      <a:pPr algn="l" fontAlgn="b"/>
                      <a:r>
                        <a:rPr lang="en-IN" sz="1600" b="1" i="0" u="none" strike="noStrike">
                          <a:solidFill>
                            <a:srgbClr val="FFC000"/>
                          </a:solidFill>
                          <a:effectLst/>
                          <a:latin typeface="Calibri" panose="020F0502020204030204" pitchFamily="34" charset="0"/>
                        </a:rPr>
                        <a:t>Med</a:t>
                      </a:r>
                    </a:p>
                  </a:txBody>
                  <a:tcPr marL="8986" marR="8986" marT="8986"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501802360"/>
                  </a:ext>
                </a:extLst>
              </a:tr>
              <a:tr h="297961">
                <a:tc>
                  <a:txBody>
                    <a:bodyPr/>
                    <a:lstStyle/>
                    <a:p>
                      <a:pPr algn="l" fontAlgn="b"/>
                      <a:r>
                        <a:rPr lang="en-IN" sz="1600" b="1" i="0" u="none" strike="noStrike">
                          <a:solidFill>
                            <a:srgbClr val="000000"/>
                          </a:solidFill>
                          <a:effectLst/>
                          <a:latin typeface="Calibri" panose="020F0502020204030204" pitchFamily="34" charset="0"/>
                        </a:rPr>
                        <a:t>HypoVereinsbank</a:t>
                      </a:r>
                    </a:p>
                  </a:txBody>
                  <a:tcPr marL="8986" marR="8986" marT="8986" marB="0" anchor="b">
                    <a:lnL>
                      <a:noFill/>
                    </a:lnL>
                    <a:lnR w="12700" cap="flat" cmpd="sng" algn="ctr">
                      <a:solidFill>
                        <a:srgbClr val="000000"/>
                      </a:solidFill>
                      <a:prstDash val="solid"/>
                      <a:round/>
                      <a:headEnd type="none" w="med" len="med"/>
                      <a:tailEnd type="none" w="med" len="med"/>
                    </a:lnR>
                    <a:lnT>
                      <a:noFill/>
                    </a:lnT>
                    <a:lnB>
                      <a:noFill/>
                    </a:lnB>
                    <a:solidFill>
                      <a:srgbClr val="BDD7EE"/>
                    </a:solidFill>
                  </a:tcPr>
                </a:tc>
                <a:tc>
                  <a:txBody>
                    <a:bodyPr/>
                    <a:lstStyle/>
                    <a:p>
                      <a:pPr algn="l" fontAlgn="b"/>
                      <a:r>
                        <a:rPr lang="en-IN" sz="1600" b="1" i="0" u="none" strike="noStrike">
                          <a:solidFill>
                            <a:srgbClr val="FFC000"/>
                          </a:solidFill>
                          <a:effectLst/>
                          <a:latin typeface="Calibri" panose="020F0502020204030204" pitchFamily="34" charset="0"/>
                        </a:rPr>
                        <a:t>Med</a:t>
                      </a:r>
                    </a:p>
                  </a:txBody>
                  <a:tcPr marL="8986" marR="8986" marT="8986"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IN" sz="1600" b="1" i="0" u="none" strike="noStrike">
                          <a:solidFill>
                            <a:srgbClr val="FFC000"/>
                          </a:solidFill>
                          <a:effectLst/>
                          <a:latin typeface="Calibri" panose="020F0502020204030204" pitchFamily="34" charset="0"/>
                        </a:rPr>
                        <a:t>Med</a:t>
                      </a:r>
                    </a:p>
                  </a:txBody>
                  <a:tcPr marL="8986" marR="8986" marT="8986" marB="0" anchor="b">
                    <a:lnL>
                      <a:noFill/>
                    </a:lnL>
                    <a:lnR>
                      <a:noFill/>
                    </a:lnR>
                    <a:lnT>
                      <a:noFill/>
                    </a:lnT>
                    <a:lnB>
                      <a:noFill/>
                    </a:lnB>
                  </a:tcPr>
                </a:tc>
                <a:tc>
                  <a:txBody>
                    <a:bodyPr/>
                    <a:lstStyle/>
                    <a:p>
                      <a:pPr algn="l" fontAlgn="b"/>
                      <a:r>
                        <a:rPr lang="en-IN" sz="1600" b="1" i="0" u="none" strike="noStrike">
                          <a:solidFill>
                            <a:srgbClr val="FF0000"/>
                          </a:solidFill>
                          <a:effectLst/>
                          <a:latin typeface="Calibri" panose="020F0502020204030204" pitchFamily="34" charset="0"/>
                        </a:rPr>
                        <a:t>Low</a:t>
                      </a:r>
                    </a:p>
                  </a:txBody>
                  <a:tcPr marL="8986" marR="8986" marT="8986" marB="0" anchor="b">
                    <a:lnL>
                      <a:noFill/>
                    </a:lnL>
                    <a:lnR>
                      <a:noFill/>
                    </a:lnR>
                    <a:lnT>
                      <a:noFill/>
                    </a:lnT>
                    <a:lnB>
                      <a:noFill/>
                    </a:lnB>
                  </a:tcPr>
                </a:tc>
                <a:tc>
                  <a:txBody>
                    <a:bodyPr/>
                    <a:lstStyle/>
                    <a:p>
                      <a:pPr algn="l" fontAlgn="b"/>
                      <a:r>
                        <a:rPr lang="en-IN" sz="1600" b="1" i="0" u="none" strike="noStrike">
                          <a:solidFill>
                            <a:srgbClr val="000000"/>
                          </a:solidFill>
                          <a:effectLst/>
                          <a:latin typeface="Calibri" panose="020F0502020204030204" pitchFamily="34" charset="0"/>
                        </a:rPr>
                        <a:t>N.A.</a:t>
                      </a:r>
                    </a:p>
                  </a:txBody>
                  <a:tcPr marL="8986" marR="8986" marT="8986" marB="0" anchor="b">
                    <a:lnL>
                      <a:noFill/>
                    </a:lnL>
                    <a:lnR>
                      <a:noFill/>
                    </a:lnR>
                    <a:lnT>
                      <a:noFill/>
                    </a:lnT>
                    <a:lnB>
                      <a:noFill/>
                    </a:lnB>
                  </a:tcPr>
                </a:tc>
                <a:tc>
                  <a:txBody>
                    <a:bodyPr/>
                    <a:lstStyle/>
                    <a:p>
                      <a:pPr algn="l" fontAlgn="b"/>
                      <a:r>
                        <a:rPr lang="en-IN" sz="1600" b="1" i="0" u="none" strike="noStrike">
                          <a:solidFill>
                            <a:srgbClr val="FF0000"/>
                          </a:solidFill>
                          <a:effectLst/>
                          <a:latin typeface="Calibri" panose="020F0502020204030204" pitchFamily="34" charset="0"/>
                        </a:rPr>
                        <a:t>Low</a:t>
                      </a:r>
                    </a:p>
                  </a:txBody>
                  <a:tcPr marL="8986" marR="8986" marT="8986"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528917508"/>
                  </a:ext>
                </a:extLst>
              </a:tr>
              <a:tr h="297961">
                <a:tc>
                  <a:txBody>
                    <a:bodyPr/>
                    <a:lstStyle/>
                    <a:p>
                      <a:pPr algn="l" fontAlgn="b"/>
                      <a:r>
                        <a:rPr lang="en-IN" sz="1600" b="1" i="0" u="none" strike="noStrike">
                          <a:solidFill>
                            <a:srgbClr val="000000"/>
                          </a:solidFill>
                          <a:effectLst/>
                          <a:latin typeface="Calibri" panose="020F0502020204030204" pitchFamily="34" charset="0"/>
                        </a:rPr>
                        <a:t>LBBW</a:t>
                      </a:r>
                    </a:p>
                  </a:txBody>
                  <a:tcPr marL="8986" marR="8986" marT="8986" marB="0" anchor="b">
                    <a:lnL>
                      <a:noFill/>
                    </a:lnL>
                    <a:lnR w="12700" cap="flat" cmpd="sng" algn="ctr">
                      <a:solidFill>
                        <a:srgbClr val="000000"/>
                      </a:solidFill>
                      <a:prstDash val="solid"/>
                      <a:round/>
                      <a:headEnd type="none" w="med" len="med"/>
                      <a:tailEnd type="none" w="med" len="med"/>
                    </a:lnR>
                    <a:lnT>
                      <a:noFill/>
                    </a:lnT>
                    <a:lnB>
                      <a:noFill/>
                    </a:lnB>
                    <a:solidFill>
                      <a:srgbClr val="BDD7EE"/>
                    </a:solidFill>
                  </a:tcPr>
                </a:tc>
                <a:tc>
                  <a:txBody>
                    <a:bodyPr/>
                    <a:lstStyle/>
                    <a:p>
                      <a:pPr algn="l" fontAlgn="b"/>
                      <a:r>
                        <a:rPr lang="en-IN" sz="1600" b="1" i="0" u="none" strike="noStrike">
                          <a:solidFill>
                            <a:srgbClr val="FF0000"/>
                          </a:solidFill>
                          <a:effectLst/>
                          <a:latin typeface="Calibri" panose="020F0502020204030204" pitchFamily="34" charset="0"/>
                        </a:rPr>
                        <a:t>Low</a:t>
                      </a:r>
                    </a:p>
                  </a:txBody>
                  <a:tcPr marL="8986" marR="8986" marT="8986"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IN" sz="1600" b="1" i="0" u="none" strike="noStrike">
                          <a:solidFill>
                            <a:srgbClr val="FF0000"/>
                          </a:solidFill>
                          <a:effectLst/>
                          <a:latin typeface="Calibri" panose="020F0502020204030204" pitchFamily="34" charset="0"/>
                        </a:rPr>
                        <a:t>Low</a:t>
                      </a:r>
                    </a:p>
                  </a:txBody>
                  <a:tcPr marL="8986" marR="8986" marT="8986" marB="0" anchor="b">
                    <a:lnL>
                      <a:noFill/>
                    </a:lnL>
                    <a:lnR>
                      <a:noFill/>
                    </a:lnR>
                    <a:lnT>
                      <a:noFill/>
                    </a:lnT>
                    <a:lnB>
                      <a:noFill/>
                    </a:lnB>
                  </a:tcPr>
                </a:tc>
                <a:tc>
                  <a:txBody>
                    <a:bodyPr/>
                    <a:lstStyle/>
                    <a:p>
                      <a:pPr algn="l" fontAlgn="b"/>
                      <a:r>
                        <a:rPr lang="en-IN" sz="1600" b="1" i="0" u="none" strike="noStrike">
                          <a:solidFill>
                            <a:srgbClr val="FF0000"/>
                          </a:solidFill>
                          <a:effectLst/>
                          <a:latin typeface="Calibri" panose="020F0502020204030204" pitchFamily="34" charset="0"/>
                        </a:rPr>
                        <a:t>Low</a:t>
                      </a:r>
                    </a:p>
                  </a:txBody>
                  <a:tcPr marL="8986" marR="8986" marT="8986" marB="0" anchor="b">
                    <a:lnL>
                      <a:noFill/>
                    </a:lnL>
                    <a:lnR>
                      <a:noFill/>
                    </a:lnR>
                    <a:lnT>
                      <a:noFill/>
                    </a:lnT>
                    <a:lnB>
                      <a:noFill/>
                    </a:lnB>
                  </a:tcPr>
                </a:tc>
                <a:tc>
                  <a:txBody>
                    <a:bodyPr/>
                    <a:lstStyle/>
                    <a:p>
                      <a:pPr algn="l" fontAlgn="b"/>
                      <a:r>
                        <a:rPr lang="en-IN" sz="1600" b="1" i="0" u="none" strike="noStrike">
                          <a:solidFill>
                            <a:srgbClr val="000000"/>
                          </a:solidFill>
                          <a:effectLst/>
                          <a:latin typeface="Calibri" panose="020F0502020204030204" pitchFamily="34" charset="0"/>
                        </a:rPr>
                        <a:t>N.A.</a:t>
                      </a:r>
                    </a:p>
                  </a:txBody>
                  <a:tcPr marL="8986" marR="8986" marT="8986" marB="0" anchor="b">
                    <a:lnL>
                      <a:noFill/>
                    </a:lnL>
                    <a:lnR>
                      <a:noFill/>
                    </a:lnR>
                    <a:lnT>
                      <a:noFill/>
                    </a:lnT>
                    <a:lnB>
                      <a:noFill/>
                    </a:lnB>
                  </a:tcPr>
                </a:tc>
                <a:tc>
                  <a:txBody>
                    <a:bodyPr/>
                    <a:lstStyle/>
                    <a:p>
                      <a:pPr algn="l" fontAlgn="b"/>
                      <a:r>
                        <a:rPr lang="en-IN" sz="1600" b="1" i="0" u="none" strike="noStrike">
                          <a:solidFill>
                            <a:srgbClr val="FF0000"/>
                          </a:solidFill>
                          <a:effectLst/>
                          <a:latin typeface="Calibri" panose="020F0502020204030204" pitchFamily="34" charset="0"/>
                        </a:rPr>
                        <a:t>Low</a:t>
                      </a:r>
                    </a:p>
                  </a:txBody>
                  <a:tcPr marL="8986" marR="8986" marT="8986"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068795247"/>
                  </a:ext>
                </a:extLst>
              </a:tr>
              <a:tr h="297961">
                <a:tc>
                  <a:txBody>
                    <a:bodyPr/>
                    <a:lstStyle/>
                    <a:p>
                      <a:pPr algn="l" fontAlgn="b"/>
                      <a:r>
                        <a:rPr lang="en-IN" sz="1600" b="1" i="0" u="none" strike="noStrike">
                          <a:solidFill>
                            <a:srgbClr val="000000"/>
                          </a:solidFill>
                          <a:effectLst/>
                          <a:latin typeface="Calibri" panose="020F0502020204030204" pitchFamily="34" charset="0"/>
                        </a:rPr>
                        <a:t>BayernLB</a:t>
                      </a:r>
                    </a:p>
                  </a:txBody>
                  <a:tcPr marL="8986" marR="8986" marT="8986" marB="0" anchor="b">
                    <a:lnL>
                      <a:noFill/>
                    </a:lnL>
                    <a:lnR w="12700" cap="flat" cmpd="sng" algn="ctr">
                      <a:solidFill>
                        <a:srgbClr val="000000"/>
                      </a:solidFill>
                      <a:prstDash val="solid"/>
                      <a:round/>
                      <a:headEnd type="none" w="med" len="med"/>
                      <a:tailEnd type="none" w="med" len="med"/>
                    </a:lnR>
                    <a:lnT>
                      <a:noFill/>
                    </a:lnT>
                    <a:lnB>
                      <a:noFill/>
                    </a:lnB>
                    <a:solidFill>
                      <a:srgbClr val="BDD7EE"/>
                    </a:solidFill>
                  </a:tcPr>
                </a:tc>
                <a:tc>
                  <a:txBody>
                    <a:bodyPr/>
                    <a:lstStyle/>
                    <a:p>
                      <a:pPr algn="l" fontAlgn="b"/>
                      <a:r>
                        <a:rPr lang="en-IN" sz="1600" b="1" i="0" u="none" strike="noStrike">
                          <a:solidFill>
                            <a:srgbClr val="FFC000"/>
                          </a:solidFill>
                          <a:effectLst/>
                          <a:latin typeface="Calibri" panose="020F0502020204030204" pitchFamily="34" charset="0"/>
                        </a:rPr>
                        <a:t>Med</a:t>
                      </a:r>
                    </a:p>
                  </a:txBody>
                  <a:tcPr marL="8986" marR="8986" marT="8986"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IN" sz="1600" b="1" i="0" u="none" strike="noStrike">
                          <a:solidFill>
                            <a:srgbClr val="000000"/>
                          </a:solidFill>
                          <a:effectLst/>
                          <a:latin typeface="Calibri" panose="020F0502020204030204" pitchFamily="34" charset="0"/>
                        </a:rPr>
                        <a:t>N.A.</a:t>
                      </a:r>
                    </a:p>
                  </a:txBody>
                  <a:tcPr marL="8986" marR="8986" marT="8986" marB="0" anchor="b">
                    <a:lnL>
                      <a:noFill/>
                    </a:lnL>
                    <a:lnR>
                      <a:noFill/>
                    </a:lnR>
                    <a:lnT>
                      <a:noFill/>
                    </a:lnT>
                    <a:lnB>
                      <a:noFill/>
                    </a:lnB>
                  </a:tcPr>
                </a:tc>
                <a:tc>
                  <a:txBody>
                    <a:bodyPr/>
                    <a:lstStyle/>
                    <a:p>
                      <a:pPr algn="l" fontAlgn="b"/>
                      <a:r>
                        <a:rPr lang="en-IN" sz="1600" b="1" i="0" u="none" strike="noStrike">
                          <a:solidFill>
                            <a:srgbClr val="000000"/>
                          </a:solidFill>
                          <a:effectLst/>
                          <a:latin typeface="Calibri" panose="020F0502020204030204" pitchFamily="34" charset="0"/>
                        </a:rPr>
                        <a:t>N.A.</a:t>
                      </a:r>
                    </a:p>
                  </a:txBody>
                  <a:tcPr marL="8986" marR="8986" marT="8986" marB="0" anchor="b">
                    <a:lnL>
                      <a:noFill/>
                    </a:lnL>
                    <a:lnR>
                      <a:noFill/>
                    </a:lnR>
                    <a:lnT>
                      <a:noFill/>
                    </a:lnT>
                    <a:lnB>
                      <a:noFill/>
                    </a:lnB>
                  </a:tcPr>
                </a:tc>
                <a:tc>
                  <a:txBody>
                    <a:bodyPr/>
                    <a:lstStyle/>
                    <a:p>
                      <a:pPr algn="l" fontAlgn="b"/>
                      <a:r>
                        <a:rPr lang="en-IN" sz="1600" b="1" i="0" u="none" strike="noStrike">
                          <a:solidFill>
                            <a:srgbClr val="000000"/>
                          </a:solidFill>
                          <a:effectLst/>
                          <a:latin typeface="Calibri" panose="020F0502020204030204" pitchFamily="34" charset="0"/>
                        </a:rPr>
                        <a:t>N.A.</a:t>
                      </a:r>
                    </a:p>
                  </a:txBody>
                  <a:tcPr marL="8986" marR="8986" marT="8986" marB="0" anchor="b">
                    <a:lnL>
                      <a:noFill/>
                    </a:lnL>
                    <a:lnR>
                      <a:noFill/>
                    </a:lnR>
                    <a:lnT>
                      <a:noFill/>
                    </a:lnT>
                    <a:lnB>
                      <a:noFill/>
                    </a:lnB>
                  </a:tcPr>
                </a:tc>
                <a:tc>
                  <a:txBody>
                    <a:bodyPr/>
                    <a:lstStyle/>
                    <a:p>
                      <a:pPr algn="l" fontAlgn="b"/>
                      <a:r>
                        <a:rPr lang="en-IN" sz="1600" b="1" i="0" u="none" strike="noStrike">
                          <a:solidFill>
                            <a:srgbClr val="000000"/>
                          </a:solidFill>
                          <a:effectLst/>
                          <a:latin typeface="Calibri" panose="020F0502020204030204" pitchFamily="34" charset="0"/>
                        </a:rPr>
                        <a:t>N.A.</a:t>
                      </a:r>
                    </a:p>
                  </a:txBody>
                  <a:tcPr marL="8986" marR="8986" marT="8986"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897298355"/>
                  </a:ext>
                </a:extLst>
              </a:tr>
              <a:tr h="297961">
                <a:tc>
                  <a:txBody>
                    <a:bodyPr/>
                    <a:lstStyle/>
                    <a:p>
                      <a:pPr algn="l" fontAlgn="b"/>
                      <a:r>
                        <a:rPr lang="en-IN" sz="1600" b="1" i="0" u="none" strike="noStrike">
                          <a:solidFill>
                            <a:srgbClr val="000000"/>
                          </a:solidFill>
                          <a:effectLst/>
                          <a:latin typeface="Calibri" panose="020F0502020204030204" pitchFamily="34" charset="0"/>
                        </a:rPr>
                        <a:t>NORD/LB</a:t>
                      </a:r>
                    </a:p>
                  </a:txBody>
                  <a:tcPr marL="8986" marR="8986" marT="8986" marB="0" anchor="b">
                    <a:lnL>
                      <a:noFill/>
                    </a:lnL>
                    <a:lnR w="12700" cap="flat" cmpd="sng" algn="ctr">
                      <a:solidFill>
                        <a:srgbClr val="000000"/>
                      </a:solidFill>
                      <a:prstDash val="solid"/>
                      <a:round/>
                      <a:headEnd type="none" w="med" len="med"/>
                      <a:tailEnd type="none" w="med" len="med"/>
                    </a:lnR>
                    <a:lnT>
                      <a:noFill/>
                    </a:lnT>
                    <a:lnB>
                      <a:noFill/>
                    </a:lnB>
                    <a:solidFill>
                      <a:srgbClr val="BDD7EE"/>
                    </a:solidFill>
                  </a:tcPr>
                </a:tc>
                <a:tc>
                  <a:txBody>
                    <a:bodyPr/>
                    <a:lstStyle/>
                    <a:p>
                      <a:pPr algn="l" fontAlgn="b"/>
                      <a:r>
                        <a:rPr lang="en-IN" sz="1600" b="1" i="0" u="none" strike="noStrike">
                          <a:solidFill>
                            <a:srgbClr val="FF0000"/>
                          </a:solidFill>
                          <a:effectLst/>
                          <a:latin typeface="Calibri" panose="020F0502020204030204" pitchFamily="34" charset="0"/>
                        </a:rPr>
                        <a:t>Low</a:t>
                      </a:r>
                    </a:p>
                  </a:txBody>
                  <a:tcPr marL="8986" marR="8986" marT="8986"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IN" sz="1600" b="1" i="0" u="none" strike="noStrike">
                          <a:solidFill>
                            <a:srgbClr val="000000"/>
                          </a:solidFill>
                          <a:effectLst/>
                          <a:latin typeface="Calibri" panose="020F0502020204030204" pitchFamily="34" charset="0"/>
                        </a:rPr>
                        <a:t>N.A.</a:t>
                      </a:r>
                    </a:p>
                  </a:txBody>
                  <a:tcPr marL="8986" marR="8986" marT="8986" marB="0" anchor="b">
                    <a:lnL>
                      <a:noFill/>
                    </a:lnL>
                    <a:lnR>
                      <a:noFill/>
                    </a:lnR>
                    <a:lnT>
                      <a:noFill/>
                    </a:lnT>
                    <a:lnB>
                      <a:noFill/>
                    </a:lnB>
                  </a:tcPr>
                </a:tc>
                <a:tc>
                  <a:txBody>
                    <a:bodyPr/>
                    <a:lstStyle/>
                    <a:p>
                      <a:pPr algn="l" fontAlgn="b"/>
                      <a:r>
                        <a:rPr lang="en-IN" sz="1600" b="1" i="0" u="none" strike="noStrike">
                          <a:solidFill>
                            <a:srgbClr val="FFC000"/>
                          </a:solidFill>
                          <a:effectLst/>
                          <a:latin typeface="Calibri" panose="020F0502020204030204" pitchFamily="34" charset="0"/>
                        </a:rPr>
                        <a:t>Med</a:t>
                      </a:r>
                    </a:p>
                  </a:txBody>
                  <a:tcPr marL="8986" marR="8986" marT="8986" marB="0" anchor="b">
                    <a:lnL>
                      <a:noFill/>
                    </a:lnL>
                    <a:lnR>
                      <a:noFill/>
                    </a:lnR>
                    <a:lnT>
                      <a:noFill/>
                    </a:lnT>
                    <a:lnB>
                      <a:noFill/>
                    </a:lnB>
                  </a:tcPr>
                </a:tc>
                <a:tc>
                  <a:txBody>
                    <a:bodyPr/>
                    <a:lstStyle/>
                    <a:p>
                      <a:pPr algn="l" fontAlgn="b"/>
                      <a:r>
                        <a:rPr lang="en-IN" sz="1600" b="1" i="0" u="none" strike="noStrike">
                          <a:solidFill>
                            <a:srgbClr val="000000"/>
                          </a:solidFill>
                          <a:effectLst/>
                          <a:latin typeface="Calibri" panose="020F0502020204030204" pitchFamily="34" charset="0"/>
                        </a:rPr>
                        <a:t>N.A.</a:t>
                      </a:r>
                    </a:p>
                  </a:txBody>
                  <a:tcPr marL="8986" marR="8986" marT="8986" marB="0" anchor="b">
                    <a:lnL>
                      <a:noFill/>
                    </a:lnL>
                    <a:lnR>
                      <a:noFill/>
                    </a:lnR>
                    <a:lnT>
                      <a:noFill/>
                    </a:lnT>
                    <a:lnB>
                      <a:noFill/>
                    </a:lnB>
                  </a:tcPr>
                </a:tc>
                <a:tc>
                  <a:txBody>
                    <a:bodyPr/>
                    <a:lstStyle/>
                    <a:p>
                      <a:pPr algn="l" fontAlgn="b"/>
                      <a:r>
                        <a:rPr lang="en-IN" sz="1600" b="1" i="0" u="none" strike="noStrike">
                          <a:solidFill>
                            <a:srgbClr val="000000"/>
                          </a:solidFill>
                          <a:effectLst/>
                          <a:latin typeface="Calibri" panose="020F0502020204030204" pitchFamily="34" charset="0"/>
                        </a:rPr>
                        <a:t>N.A.</a:t>
                      </a:r>
                    </a:p>
                  </a:txBody>
                  <a:tcPr marL="8986" marR="8986" marT="8986"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12464841"/>
                  </a:ext>
                </a:extLst>
              </a:tr>
              <a:tr h="297961">
                <a:tc>
                  <a:txBody>
                    <a:bodyPr/>
                    <a:lstStyle/>
                    <a:p>
                      <a:pPr algn="l" fontAlgn="b"/>
                      <a:r>
                        <a:rPr lang="en-IN" sz="1600" b="1" i="0" u="none" strike="noStrike">
                          <a:solidFill>
                            <a:srgbClr val="000000"/>
                          </a:solidFill>
                          <a:effectLst/>
                          <a:latin typeface="Calibri" panose="020F0502020204030204" pitchFamily="34" charset="0"/>
                        </a:rPr>
                        <a:t>Helaba</a:t>
                      </a:r>
                    </a:p>
                  </a:txBody>
                  <a:tcPr marL="8986" marR="8986" marT="8986" marB="0" anchor="b">
                    <a:lnL>
                      <a:noFill/>
                    </a:lnL>
                    <a:lnR w="12700" cap="flat" cmpd="sng" algn="ctr">
                      <a:solidFill>
                        <a:srgbClr val="000000"/>
                      </a:solidFill>
                      <a:prstDash val="solid"/>
                      <a:round/>
                      <a:headEnd type="none" w="med" len="med"/>
                      <a:tailEnd type="none" w="med" len="med"/>
                    </a:lnR>
                    <a:lnT>
                      <a:noFill/>
                    </a:lnT>
                    <a:lnB>
                      <a:noFill/>
                    </a:lnB>
                    <a:solidFill>
                      <a:srgbClr val="BDD7EE"/>
                    </a:solidFill>
                  </a:tcPr>
                </a:tc>
                <a:tc>
                  <a:txBody>
                    <a:bodyPr/>
                    <a:lstStyle/>
                    <a:p>
                      <a:pPr algn="l" fontAlgn="b"/>
                      <a:r>
                        <a:rPr lang="en-IN" sz="1600" b="1" i="0" u="none" strike="noStrike">
                          <a:solidFill>
                            <a:srgbClr val="FF0000"/>
                          </a:solidFill>
                          <a:effectLst/>
                          <a:latin typeface="Calibri" panose="020F0502020204030204" pitchFamily="34" charset="0"/>
                        </a:rPr>
                        <a:t>Low</a:t>
                      </a:r>
                    </a:p>
                  </a:txBody>
                  <a:tcPr marL="8986" marR="8986" marT="8986"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IN" sz="1600" b="1" i="0" u="none" strike="noStrike">
                          <a:solidFill>
                            <a:srgbClr val="FF0000"/>
                          </a:solidFill>
                          <a:effectLst/>
                          <a:latin typeface="Calibri" panose="020F0502020204030204" pitchFamily="34" charset="0"/>
                        </a:rPr>
                        <a:t>Low</a:t>
                      </a:r>
                    </a:p>
                  </a:txBody>
                  <a:tcPr marL="8986" marR="8986" marT="8986" marB="0" anchor="b">
                    <a:lnL>
                      <a:noFill/>
                    </a:lnL>
                    <a:lnR>
                      <a:noFill/>
                    </a:lnR>
                    <a:lnT>
                      <a:noFill/>
                    </a:lnT>
                    <a:lnB>
                      <a:noFill/>
                    </a:lnB>
                  </a:tcPr>
                </a:tc>
                <a:tc>
                  <a:txBody>
                    <a:bodyPr/>
                    <a:lstStyle/>
                    <a:p>
                      <a:pPr algn="l" fontAlgn="b"/>
                      <a:r>
                        <a:rPr lang="en-IN" sz="1600" b="1" i="0" u="none" strike="noStrike">
                          <a:solidFill>
                            <a:srgbClr val="FFC000"/>
                          </a:solidFill>
                          <a:effectLst/>
                          <a:latin typeface="Calibri" panose="020F0502020204030204" pitchFamily="34" charset="0"/>
                        </a:rPr>
                        <a:t>Med</a:t>
                      </a:r>
                    </a:p>
                  </a:txBody>
                  <a:tcPr marL="8986" marR="8986" marT="8986" marB="0" anchor="b">
                    <a:lnL>
                      <a:noFill/>
                    </a:lnL>
                    <a:lnR>
                      <a:noFill/>
                    </a:lnR>
                    <a:lnT>
                      <a:noFill/>
                    </a:lnT>
                    <a:lnB>
                      <a:noFill/>
                    </a:lnB>
                  </a:tcPr>
                </a:tc>
                <a:tc>
                  <a:txBody>
                    <a:bodyPr/>
                    <a:lstStyle/>
                    <a:p>
                      <a:pPr algn="l" fontAlgn="b"/>
                      <a:r>
                        <a:rPr lang="en-IN" sz="1600" b="1" i="0" u="none" strike="noStrike">
                          <a:solidFill>
                            <a:srgbClr val="000000"/>
                          </a:solidFill>
                          <a:effectLst/>
                          <a:latin typeface="Calibri" panose="020F0502020204030204" pitchFamily="34" charset="0"/>
                        </a:rPr>
                        <a:t>N.A.</a:t>
                      </a:r>
                    </a:p>
                  </a:txBody>
                  <a:tcPr marL="8986" marR="8986" marT="8986" marB="0" anchor="b">
                    <a:lnL>
                      <a:noFill/>
                    </a:lnL>
                    <a:lnR>
                      <a:noFill/>
                    </a:lnR>
                    <a:lnT>
                      <a:noFill/>
                    </a:lnT>
                    <a:lnB>
                      <a:noFill/>
                    </a:lnB>
                  </a:tcPr>
                </a:tc>
                <a:tc>
                  <a:txBody>
                    <a:bodyPr/>
                    <a:lstStyle/>
                    <a:p>
                      <a:pPr algn="l" fontAlgn="b"/>
                      <a:r>
                        <a:rPr lang="en-IN" sz="1600" b="1" i="0" u="none" strike="noStrike">
                          <a:solidFill>
                            <a:srgbClr val="000000"/>
                          </a:solidFill>
                          <a:effectLst/>
                          <a:latin typeface="Calibri" panose="020F0502020204030204" pitchFamily="34" charset="0"/>
                        </a:rPr>
                        <a:t>N.A.</a:t>
                      </a:r>
                    </a:p>
                  </a:txBody>
                  <a:tcPr marL="8986" marR="8986" marT="8986"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202725629"/>
                  </a:ext>
                </a:extLst>
              </a:tr>
              <a:tr h="297961">
                <a:tc>
                  <a:txBody>
                    <a:bodyPr/>
                    <a:lstStyle/>
                    <a:p>
                      <a:pPr algn="l" fontAlgn="b"/>
                      <a:r>
                        <a:rPr lang="en-IN" sz="1600" b="1" i="0" u="none" strike="noStrike">
                          <a:solidFill>
                            <a:srgbClr val="000000"/>
                          </a:solidFill>
                          <a:effectLst/>
                          <a:latin typeface="Calibri" panose="020F0502020204030204" pitchFamily="34" charset="0"/>
                        </a:rPr>
                        <a:t>ING-DiBa</a:t>
                      </a:r>
                    </a:p>
                  </a:txBody>
                  <a:tcPr marL="8986" marR="8986" marT="8986" marB="0" anchor="b">
                    <a:lnL>
                      <a:noFill/>
                    </a:lnL>
                    <a:lnR w="12700" cap="flat" cmpd="sng" algn="ctr">
                      <a:solidFill>
                        <a:srgbClr val="000000"/>
                      </a:solidFill>
                      <a:prstDash val="solid"/>
                      <a:round/>
                      <a:headEnd type="none" w="med" len="med"/>
                      <a:tailEnd type="none" w="med" len="med"/>
                    </a:lnR>
                    <a:lnT>
                      <a:noFill/>
                    </a:lnT>
                    <a:lnB>
                      <a:noFill/>
                    </a:lnB>
                    <a:solidFill>
                      <a:srgbClr val="BDD7EE"/>
                    </a:solidFill>
                  </a:tcPr>
                </a:tc>
                <a:tc>
                  <a:txBody>
                    <a:bodyPr/>
                    <a:lstStyle/>
                    <a:p>
                      <a:pPr algn="l" fontAlgn="b"/>
                      <a:r>
                        <a:rPr lang="en-IN" sz="1600" b="1" i="0" u="none" strike="noStrike">
                          <a:solidFill>
                            <a:srgbClr val="FFC000"/>
                          </a:solidFill>
                          <a:effectLst/>
                          <a:latin typeface="Calibri" panose="020F0502020204030204" pitchFamily="34" charset="0"/>
                        </a:rPr>
                        <a:t>Med</a:t>
                      </a:r>
                    </a:p>
                  </a:txBody>
                  <a:tcPr marL="8986" marR="8986" marT="8986"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IN" sz="1600" b="1" i="0" u="none" strike="noStrike">
                          <a:solidFill>
                            <a:srgbClr val="FF0000"/>
                          </a:solidFill>
                          <a:effectLst/>
                          <a:latin typeface="Calibri" panose="020F0502020204030204" pitchFamily="34" charset="0"/>
                        </a:rPr>
                        <a:t>Low</a:t>
                      </a:r>
                    </a:p>
                  </a:txBody>
                  <a:tcPr marL="8986" marR="8986" marT="8986"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IN" sz="1600" b="1" i="0" u="none" strike="noStrike">
                          <a:solidFill>
                            <a:srgbClr val="FFC000"/>
                          </a:solidFill>
                          <a:effectLst/>
                          <a:latin typeface="Calibri" panose="020F0502020204030204" pitchFamily="34" charset="0"/>
                        </a:rPr>
                        <a:t>Med</a:t>
                      </a:r>
                    </a:p>
                  </a:txBody>
                  <a:tcPr marL="8986" marR="8986" marT="8986"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IN" sz="1600" b="1" i="0" u="none" strike="noStrike">
                          <a:solidFill>
                            <a:srgbClr val="FF0000"/>
                          </a:solidFill>
                          <a:effectLst/>
                          <a:latin typeface="Calibri" panose="020F0502020204030204" pitchFamily="34" charset="0"/>
                        </a:rPr>
                        <a:t>Low</a:t>
                      </a:r>
                    </a:p>
                  </a:txBody>
                  <a:tcPr marL="8986" marR="8986" marT="8986"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IN" sz="1600" b="1" i="0" u="none" strike="noStrike">
                          <a:solidFill>
                            <a:srgbClr val="FFC000"/>
                          </a:solidFill>
                          <a:effectLst/>
                          <a:latin typeface="Calibri" panose="020F0502020204030204" pitchFamily="34" charset="0"/>
                        </a:rPr>
                        <a:t>Med</a:t>
                      </a:r>
                    </a:p>
                  </a:txBody>
                  <a:tcPr marL="8986" marR="8986" marT="8986"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65988324"/>
                  </a:ext>
                </a:extLst>
              </a:tr>
            </a:tbl>
          </a:graphicData>
        </a:graphic>
      </p:graphicFrame>
    </p:spTree>
    <p:extLst>
      <p:ext uri="{BB962C8B-B14F-4D97-AF65-F5344CB8AC3E}">
        <p14:creationId xmlns:p14="http://schemas.microsoft.com/office/powerpoint/2010/main" val="37725014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Diagram 9">
            <a:extLst>
              <a:ext uri="{FF2B5EF4-FFF2-40B4-BE49-F238E27FC236}">
                <a16:creationId xmlns:a16="http://schemas.microsoft.com/office/drawing/2014/main" id="{557FD3EE-A4ED-4E92-B21E-9ECF72475B44}"/>
              </a:ext>
            </a:extLst>
          </p:cNvPr>
          <p:cNvGraphicFramePr/>
          <p:nvPr>
            <p:extLst>
              <p:ext uri="{D42A27DB-BD31-4B8C-83A1-F6EECF244321}">
                <p14:modId xmlns:p14="http://schemas.microsoft.com/office/powerpoint/2010/main" val="2288768203"/>
              </p:ext>
            </p:extLst>
          </p:nvPr>
        </p:nvGraphicFramePr>
        <p:xfrm>
          <a:off x="2032000" y="8212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TextBox 10">
            <a:extLst>
              <a:ext uri="{FF2B5EF4-FFF2-40B4-BE49-F238E27FC236}">
                <a16:creationId xmlns:a16="http://schemas.microsoft.com/office/drawing/2014/main" id="{21A3E600-B0A3-46D2-BD72-1148602CDEE1}"/>
              </a:ext>
            </a:extLst>
          </p:cNvPr>
          <p:cNvSpPr txBox="1"/>
          <p:nvPr/>
        </p:nvSpPr>
        <p:spPr>
          <a:xfrm>
            <a:off x="5190067" y="821266"/>
            <a:ext cx="1811866" cy="369332"/>
          </a:xfrm>
          <a:prstGeom prst="rect">
            <a:avLst/>
          </a:prstGeom>
          <a:noFill/>
        </p:spPr>
        <p:txBody>
          <a:bodyPr wrap="square" rtlCol="0">
            <a:spAutoFit/>
          </a:bodyPr>
          <a:lstStyle/>
          <a:p>
            <a:pPr algn="ctr"/>
            <a:r>
              <a:rPr lang="en-IN">
                <a:latin typeface="Aharoni" panose="02010803020104030203" pitchFamily="2" charset="-79"/>
                <a:cs typeface="Aharoni" panose="02010803020104030203" pitchFamily="2" charset="-79"/>
              </a:rPr>
              <a:t>Customers</a:t>
            </a:r>
          </a:p>
        </p:txBody>
      </p:sp>
      <p:sp>
        <p:nvSpPr>
          <p:cNvPr id="12" name="TextBox 11">
            <a:extLst>
              <a:ext uri="{FF2B5EF4-FFF2-40B4-BE49-F238E27FC236}">
                <a16:creationId xmlns:a16="http://schemas.microsoft.com/office/drawing/2014/main" id="{728FE564-D240-47EE-AF88-3EECA42CE948}"/>
              </a:ext>
            </a:extLst>
          </p:cNvPr>
          <p:cNvSpPr txBox="1"/>
          <p:nvPr/>
        </p:nvSpPr>
        <p:spPr>
          <a:xfrm>
            <a:off x="5604933" y="2082800"/>
            <a:ext cx="1397000" cy="400110"/>
          </a:xfrm>
          <a:prstGeom prst="rect">
            <a:avLst/>
          </a:prstGeom>
          <a:noFill/>
        </p:spPr>
        <p:txBody>
          <a:bodyPr wrap="square" rtlCol="0">
            <a:spAutoFit/>
          </a:bodyPr>
          <a:lstStyle/>
          <a:p>
            <a:r>
              <a:rPr lang="en-IN" sz="2000">
                <a:latin typeface="Aharoni" panose="02010803020104030203" pitchFamily="2" charset="-79"/>
                <a:cs typeface="Aharoni" panose="02010803020104030203" pitchFamily="2" charset="-79"/>
              </a:rPr>
              <a:t>Banking</a:t>
            </a:r>
          </a:p>
        </p:txBody>
      </p:sp>
      <p:sp>
        <p:nvSpPr>
          <p:cNvPr id="13" name="TextBox 12">
            <a:extLst>
              <a:ext uri="{FF2B5EF4-FFF2-40B4-BE49-F238E27FC236}">
                <a16:creationId xmlns:a16="http://schemas.microsoft.com/office/drawing/2014/main" id="{3FD3D0DE-CE51-4503-97D7-ADF8B0311B94}"/>
              </a:ext>
            </a:extLst>
          </p:cNvPr>
          <p:cNvSpPr txBox="1"/>
          <p:nvPr/>
        </p:nvSpPr>
        <p:spPr>
          <a:xfrm rot="19473892">
            <a:off x="7882584" y="1493791"/>
            <a:ext cx="492443" cy="2562255"/>
          </a:xfrm>
          <a:prstGeom prst="rect">
            <a:avLst/>
          </a:prstGeom>
          <a:noFill/>
        </p:spPr>
        <p:txBody>
          <a:bodyPr vert="vert" wrap="square" rtlCol="0">
            <a:spAutoFit/>
          </a:bodyPr>
          <a:lstStyle/>
          <a:p>
            <a:r>
              <a:rPr lang="en-IN" sz="2000">
                <a:latin typeface="Aharoni" panose="02010803020104030203" pitchFamily="2" charset="-79"/>
                <a:cs typeface="Aharoni" panose="02010803020104030203" pitchFamily="2" charset="-79"/>
              </a:rPr>
              <a:t>FinTechs</a:t>
            </a:r>
          </a:p>
        </p:txBody>
      </p:sp>
      <p:sp>
        <p:nvSpPr>
          <p:cNvPr id="14" name="TextBox 13">
            <a:extLst>
              <a:ext uri="{FF2B5EF4-FFF2-40B4-BE49-F238E27FC236}">
                <a16:creationId xmlns:a16="http://schemas.microsoft.com/office/drawing/2014/main" id="{13322BB4-CDB3-408B-9FCC-B93CBD737026}"/>
              </a:ext>
            </a:extLst>
          </p:cNvPr>
          <p:cNvSpPr txBox="1"/>
          <p:nvPr/>
        </p:nvSpPr>
        <p:spPr>
          <a:xfrm>
            <a:off x="5604933" y="4639734"/>
            <a:ext cx="1397000" cy="400110"/>
          </a:xfrm>
          <a:prstGeom prst="rect">
            <a:avLst/>
          </a:prstGeom>
          <a:noFill/>
        </p:spPr>
        <p:txBody>
          <a:bodyPr wrap="square" rtlCol="0">
            <a:spAutoFit/>
          </a:bodyPr>
          <a:lstStyle/>
          <a:p>
            <a:r>
              <a:rPr lang="en-IN" sz="2000">
                <a:latin typeface="Aharoni" panose="02010803020104030203" pitchFamily="2" charset="-79"/>
                <a:cs typeface="Aharoni" panose="02010803020104030203" pitchFamily="2" charset="-79"/>
              </a:rPr>
              <a:t>Insurance</a:t>
            </a:r>
          </a:p>
        </p:txBody>
      </p:sp>
      <p:sp>
        <p:nvSpPr>
          <p:cNvPr id="15" name="TextBox 14">
            <a:extLst>
              <a:ext uri="{FF2B5EF4-FFF2-40B4-BE49-F238E27FC236}">
                <a16:creationId xmlns:a16="http://schemas.microsoft.com/office/drawing/2014/main" id="{33F4758A-8838-44BD-9CA5-3CDF716DF0EB}"/>
              </a:ext>
            </a:extLst>
          </p:cNvPr>
          <p:cNvSpPr txBox="1"/>
          <p:nvPr/>
        </p:nvSpPr>
        <p:spPr>
          <a:xfrm>
            <a:off x="4697624" y="2929467"/>
            <a:ext cx="492443" cy="999066"/>
          </a:xfrm>
          <a:prstGeom prst="rect">
            <a:avLst/>
          </a:prstGeom>
          <a:noFill/>
        </p:spPr>
        <p:txBody>
          <a:bodyPr vert="vert270" wrap="square" rtlCol="0">
            <a:spAutoFit/>
          </a:bodyPr>
          <a:lstStyle/>
          <a:p>
            <a:r>
              <a:rPr lang="en-IN" sz="2000">
                <a:latin typeface="Aharoni" panose="02010803020104030203" pitchFamily="2" charset="-79"/>
                <a:cs typeface="Aharoni" panose="02010803020104030203" pitchFamily="2" charset="-79"/>
              </a:rPr>
              <a:t>Others</a:t>
            </a:r>
          </a:p>
        </p:txBody>
      </p:sp>
      <p:sp>
        <p:nvSpPr>
          <p:cNvPr id="16" name="TextBox 15">
            <a:extLst>
              <a:ext uri="{FF2B5EF4-FFF2-40B4-BE49-F238E27FC236}">
                <a16:creationId xmlns:a16="http://schemas.microsoft.com/office/drawing/2014/main" id="{7816C0C4-8F76-4B89-8B71-D8217D8C403C}"/>
              </a:ext>
            </a:extLst>
          </p:cNvPr>
          <p:cNvSpPr txBox="1"/>
          <p:nvPr/>
        </p:nvSpPr>
        <p:spPr>
          <a:xfrm>
            <a:off x="4336309" y="2774919"/>
            <a:ext cx="492443" cy="1648823"/>
          </a:xfrm>
          <a:prstGeom prst="rect">
            <a:avLst/>
          </a:prstGeom>
          <a:noFill/>
        </p:spPr>
        <p:txBody>
          <a:bodyPr vert="vert270" wrap="square" rtlCol="0">
            <a:spAutoFit/>
          </a:bodyPr>
          <a:lstStyle/>
          <a:p>
            <a:r>
              <a:rPr lang="en-IN" sz="2000">
                <a:latin typeface="Aharoni" panose="02010803020104030203" pitchFamily="2" charset="-79"/>
                <a:cs typeface="Aharoni" panose="02010803020104030203" pitchFamily="2" charset="-79"/>
              </a:rPr>
              <a:t>Solaris Bank</a:t>
            </a:r>
          </a:p>
        </p:txBody>
      </p:sp>
      <p:sp>
        <p:nvSpPr>
          <p:cNvPr id="17" name="TextBox 16">
            <a:extLst>
              <a:ext uri="{FF2B5EF4-FFF2-40B4-BE49-F238E27FC236}">
                <a16:creationId xmlns:a16="http://schemas.microsoft.com/office/drawing/2014/main" id="{717A8CCA-CFDB-4AEB-A96A-F5BCC6982999}"/>
              </a:ext>
            </a:extLst>
          </p:cNvPr>
          <p:cNvSpPr txBox="1"/>
          <p:nvPr/>
        </p:nvSpPr>
        <p:spPr>
          <a:xfrm>
            <a:off x="7494376" y="2564404"/>
            <a:ext cx="492443" cy="2475440"/>
          </a:xfrm>
          <a:prstGeom prst="rect">
            <a:avLst/>
          </a:prstGeom>
          <a:noFill/>
        </p:spPr>
        <p:txBody>
          <a:bodyPr vert="vert" wrap="square" rtlCol="0">
            <a:spAutoFit/>
          </a:bodyPr>
          <a:lstStyle/>
          <a:p>
            <a:r>
              <a:rPr lang="en-IN" sz="2000">
                <a:latin typeface="Aharoni" panose="02010803020104030203" pitchFamily="2" charset="-79"/>
                <a:cs typeface="Aharoni" panose="02010803020104030203" pitchFamily="2" charset="-79"/>
              </a:rPr>
              <a:t>Deposit Solutions</a:t>
            </a:r>
          </a:p>
        </p:txBody>
      </p:sp>
      <p:sp>
        <p:nvSpPr>
          <p:cNvPr id="18" name="TextBox 17">
            <a:extLst>
              <a:ext uri="{FF2B5EF4-FFF2-40B4-BE49-F238E27FC236}">
                <a16:creationId xmlns:a16="http://schemas.microsoft.com/office/drawing/2014/main" id="{56960793-4BF3-4E94-8FC8-1DC52D833FB6}"/>
              </a:ext>
            </a:extLst>
          </p:cNvPr>
          <p:cNvSpPr txBox="1"/>
          <p:nvPr/>
        </p:nvSpPr>
        <p:spPr>
          <a:xfrm>
            <a:off x="5421448" y="1697840"/>
            <a:ext cx="2072928" cy="400110"/>
          </a:xfrm>
          <a:prstGeom prst="rect">
            <a:avLst/>
          </a:prstGeom>
          <a:noFill/>
        </p:spPr>
        <p:txBody>
          <a:bodyPr wrap="square" rtlCol="0">
            <a:spAutoFit/>
          </a:bodyPr>
          <a:lstStyle/>
          <a:p>
            <a:r>
              <a:rPr lang="en-IN" sz="2000">
                <a:latin typeface="Aharoni" panose="02010803020104030203" pitchFamily="2" charset="-79"/>
                <a:cs typeface="Aharoni" panose="02010803020104030203" pitchFamily="2" charset="-79"/>
              </a:rPr>
              <a:t>2.Facilitators</a:t>
            </a:r>
          </a:p>
        </p:txBody>
      </p:sp>
      <p:sp>
        <p:nvSpPr>
          <p:cNvPr id="19" name="TextBox 18">
            <a:extLst>
              <a:ext uri="{FF2B5EF4-FFF2-40B4-BE49-F238E27FC236}">
                <a16:creationId xmlns:a16="http://schemas.microsoft.com/office/drawing/2014/main" id="{E83DD0EA-46DE-4581-85BE-A12DE18C8E7B}"/>
              </a:ext>
            </a:extLst>
          </p:cNvPr>
          <p:cNvSpPr txBox="1"/>
          <p:nvPr/>
        </p:nvSpPr>
        <p:spPr>
          <a:xfrm rot="21414885">
            <a:off x="5336805" y="1334224"/>
            <a:ext cx="2046525" cy="400110"/>
          </a:xfrm>
          <a:prstGeom prst="rect">
            <a:avLst/>
          </a:prstGeom>
          <a:noFill/>
        </p:spPr>
        <p:txBody>
          <a:bodyPr wrap="square" rtlCol="0">
            <a:spAutoFit/>
          </a:bodyPr>
          <a:lstStyle/>
          <a:p>
            <a:r>
              <a:rPr lang="en-IN" sz="2000">
                <a:latin typeface="Aharoni" panose="02010803020104030203" pitchFamily="2" charset="-79"/>
                <a:cs typeface="Aharoni" panose="02010803020104030203" pitchFamily="2" charset="-79"/>
              </a:rPr>
              <a:t>3.Participants</a:t>
            </a:r>
          </a:p>
        </p:txBody>
      </p:sp>
      <p:sp>
        <p:nvSpPr>
          <p:cNvPr id="20" name="TextBox 19">
            <a:extLst>
              <a:ext uri="{FF2B5EF4-FFF2-40B4-BE49-F238E27FC236}">
                <a16:creationId xmlns:a16="http://schemas.microsoft.com/office/drawing/2014/main" id="{E9FC8018-97D2-4776-941B-BB33BCB6D58F}"/>
              </a:ext>
            </a:extLst>
          </p:cNvPr>
          <p:cNvSpPr txBox="1"/>
          <p:nvPr/>
        </p:nvSpPr>
        <p:spPr>
          <a:xfrm rot="19300474">
            <a:off x="3878130" y="3561229"/>
            <a:ext cx="492443" cy="1648823"/>
          </a:xfrm>
          <a:prstGeom prst="rect">
            <a:avLst/>
          </a:prstGeom>
          <a:noFill/>
        </p:spPr>
        <p:txBody>
          <a:bodyPr vert="vert270" wrap="square" rtlCol="0">
            <a:spAutoFit/>
          </a:bodyPr>
          <a:lstStyle/>
          <a:p>
            <a:r>
              <a:rPr lang="en-IN" sz="2000">
                <a:latin typeface="Aharoni" panose="02010803020104030203" pitchFamily="2" charset="-79"/>
                <a:cs typeface="Aharoni" panose="02010803020104030203" pitchFamily="2" charset="-79"/>
              </a:rPr>
              <a:t>Allianz</a:t>
            </a:r>
          </a:p>
        </p:txBody>
      </p:sp>
      <p:sp>
        <p:nvSpPr>
          <p:cNvPr id="21" name="TextBox 20">
            <a:extLst>
              <a:ext uri="{FF2B5EF4-FFF2-40B4-BE49-F238E27FC236}">
                <a16:creationId xmlns:a16="http://schemas.microsoft.com/office/drawing/2014/main" id="{3537FA12-C372-4962-A7A0-D5F8BE634D83}"/>
              </a:ext>
            </a:extLst>
          </p:cNvPr>
          <p:cNvSpPr txBox="1"/>
          <p:nvPr/>
        </p:nvSpPr>
        <p:spPr>
          <a:xfrm rot="1842028">
            <a:off x="4270258" y="1326064"/>
            <a:ext cx="492443" cy="2040468"/>
          </a:xfrm>
          <a:prstGeom prst="rect">
            <a:avLst/>
          </a:prstGeom>
          <a:noFill/>
        </p:spPr>
        <p:txBody>
          <a:bodyPr vert="vert270" wrap="square" rtlCol="0">
            <a:spAutoFit/>
          </a:bodyPr>
          <a:lstStyle/>
          <a:p>
            <a:r>
              <a:rPr lang="en-IN" sz="2000">
                <a:latin typeface="Aharoni" panose="02010803020104030203" pitchFamily="2" charset="-79"/>
                <a:cs typeface="Aharoni" panose="02010803020104030203" pitchFamily="2" charset="-79"/>
              </a:rPr>
              <a:t>Deutsche Bank</a:t>
            </a:r>
          </a:p>
        </p:txBody>
      </p:sp>
      <p:sp>
        <p:nvSpPr>
          <p:cNvPr id="22" name="TextBox 21">
            <a:extLst>
              <a:ext uri="{FF2B5EF4-FFF2-40B4-BE49-F238E27FC236}">
                <a16:creationId xmlns:a16="http://schemas.microsoft.com/office/drawing/2014/main" id="{BCEE9BD2-1008-4349-A7B2-FB622F840D96}"/>
              </a:ext>
            </a:extLst>
          </p:cNvPr>
          <p:cNvSpPr txBox="1"/>
          <p:nvPr/>
        </p:nvSpPr>
        <p:spPr>
          <a:xfrm>
            <a:off x="5421448" y="5404907"/>
            <a:ext cx="1397000" cy="400110"/>
          </a:xfrm>
          <a:prstGeom prst="rect">
            <a:avLst/>
          </a:prstGeom>
          <a:noFill/>
        </p:spPr>
        <p:txBody>
          <a:bodyPr wrap="square" rtlCol="0">
            <a:spAutoFit/>
          </a:bodyPr>
          <a:lstStyle/>
          <a:p>
            <a:r>
              <a:rPr lang="en-IN" sz="2000">
                <a:latin typeface="Aharoni" panose="02010803020104030203" pitchFamily="2" charset="-79"/>
                <a:cs typeface="Aharoni" panose="02010803020104030203" pitchFamily="2" charset="-79"/>
              </a:rPr>
              <a:t>ING DiBa</a:t>
            </a:r>
          </a:p>
        </p:txBody>
      </p:sp>
      <p:sp>
        <p:nvSpPr>
          <p:cNvPr id="23" name="TextBox 22">
            <a:extLst>
              <a:ext uri="{FF2B5EF4-FFF2-40B4-BE49-F238E27FC236}">
                <a16:creationId xmlns:a16="http://schemas.microsoft.com/office/drawing/2014/main" id="{34ACE14E-7F98-41E4-A52F-518645AB6D04}"/>
              </a:ext>
            </a:extLst>
          </p:cNvPr>
          <p:cNvSpPr txBox="1"/>
          <p:nvPr/>
        </p:nvSpPr>
        <p:spPr>
          <a:xfrm rot="1583429">
            <a:off x="7565755" y="3667674"/>
            <a:ext cx="492443" cy="2562255"/>
          </a:xfrm>
          <a:prstGeom prst="rect">
            <a:avLst/>
          </a:prstGeom>
          <a:noFill/>
        </p:spPr>
        <p:txBody>
          <a:bodyPr vert="vert" wrap="square" rtlCol="0">
            <a:spAutoFit/>
          </a:bodyPr>
          <a:lstStyle/>
          <a:p>
            <a:r>
              <a:rPr lang="en-IN" sz="2000">
                <a:latin typeface="Aharoni" panose="02010803020104030203" pitchFamily="2" charset="-79"/>
                <a:cs typeface="Aharoni" panose="02010803020104030203" pitchFamily="2" charset="-79"/>
              </a:rPr>
              <a:t>Commerzbank</a:t>
            </a:r>
          </a:p>
        </p:txBody>
      </p:sp>
      <p:sp>
        <p:nvSpPr>
          <p:cNvPr id="24" name="TextBox 23">
            <a:extLst>
              <a:ext uri="{FF2B5EF4-FFF2-40B4-BE49-F238E27FC236}">
                <a16:creationId xmlns:a16="http://schemas.microsoft.com/office/drawing/2014/main" id="{077E0E8F-5EDC-4336-AD98-F10A91D9C034}"/>
              </a:ext>
            </a:extLst>
          </p:cNvPr>
          <p:cNvSpPr txBox="1"/>
          <p:nvPr/>
        </p:nvSpPr>
        <p:spPr>
          <a:xfrm>
            <a:off x="7150893" y="2861735"/>
            <a:ext cx="492443" cy="2562255"/>
          </a:xfrm>
          <a:prstGeom prst="rect">
            <a:avLst/>
          </a:prstGeom>
          <a:noFill/>
        </p:spPr>
        <p:txBody>
          <a:bodyPr vert="vert" wrap="square" rtlCol="0">
            <a:spAutoFit/>
          </a:bodyPr>
          <a:lstStyle/>
          <a:p>
            <a:r>
              <a:rPr lang="en-IN" sz="2000">
                <a:latin typeface="Aharoni" panose="02010803020104030203" pitchFamily="2" charset="-79"/>
                <a:cs typeface="Aharoni" panose="02010803020104030203" pitchFamily="2" charset="-79"/>
              </a:rPr>
              <a:t>Wealth Mgt.</a:t>
            </a:r>
          </a:p>
        </p:txBody>
      </p:sp>
      <p:sp>
        <p:nvSpPr>
          <p:cNvPr id="25" name="TextBox 24">
            <a:extLst>
              <a:ext uri="{FF2B5EF4-FFF2-40B4-BE49-F238E27FC236}">
                <a16:creationId xmlns:a16="http://schemas.microsoft.com/office/drawing/2014/main" id="{06291471-CB83-4E63-9B74-8235F629F18A}"/>
              </a:ext>
            </a:extLst>
          </p:cNvPr>
          <p:cNvSpPr txBox="1"/>
          <p:nvPr/>
        </p:nvSpPr>
        <p:spPr>
          <a:xfrm>
            <a:off x="812800" y="287867"/>
            <a:ext cx="11125200" cy="523220"/>
          </a:xfrm>
          <a:prstGeom prst="rect">
            <a:avLst/>
          </a:prstGeom>
          <a:noFill/>
        </p:spPr>
        <p:txBody>
          <a:bodyPr wrap="square" rtlCol="0">
            <a:spAutoFit/>
          </a:bodyPr>
          <a:lstStyle/>
          <a:p>
            <a:pPr algn="ctr"/>
            <a:r>
              <a:rPr lang="en-IN" sz="2800">
                <a:latin typeface="Aharoni" panose="02010803020104030203" pitchFamily="2" charset="-79"/>
                <a:cs typeface="Aharoni" panose="02010803020104030203" pitchFamily="2" charset="-79"/>
              </a:rPr>
              <a:t>Rise of financial ecosystem</a:t>
            </a:r>
          </a:p>
        </p:txBody>
      </p:sp>
    </p:spTree>
    <p:extLst>
      <p:ext uri="{BB962C8B-B14F-4D97-AF65-F5344CB8AC3E}">
        <p14:creationId xmlns:p14="http://schemas.microsoft.com/office/powerpoint/2010/main" val="293257861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graphicEl>
                                              <a:dgm id="{249B0C35-1122-4ADE-AB39-51C47EF509A3}"/>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graphicEl>
                                              <a:dgm id="{1B238EBF-A1BD-4D93-9105-5C3A06B6705C}"/>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graphicEl>
                                              <a:dgm id="{E0A271F2-2449-4B61-89E5-A60077AF44C0}"/>
                                            </p:graphic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0">
                                            <p:graphicEl>
                                              <a:dgm id="{6901D767-21F9-497B-9C72-DEFA538A2F20}"/>
                                            </p:graphic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0">
                                            <p:graphicEl>
                                              <a:dgm id="{57FE008C-B85D-48DE-B904-FF63FB56F84F}"/>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uiExpand="1">
        <p:bldSub>
          <a:bldDgm bld="one" rev="1"/>
        </p:bldSub>
      </p:bldGraphic>
      <p:bldP spid="11" grpId="0"/>
      <p:bldP spid="12" grpId="0"/>
      <p:bldP spid="13" grpId="0"/>
      <p:bldP spid="14" grpId="0"/>
      <p:bldP spid="15" grpId="0"/>
      <p:bldP spid="16" grpId="0"/>
      <p:bldP spid="17" grpId="0"/>
      <p:bldP spid="18" grpId="0"/>
      <p:bldP spid="19" grpId="0"/>
      <p:bldP spid="20" grpId="0"/>
      <p:bldP spid="21" grpId="0"/>
      <p:bldP spid="22" grpId="0"/>
      <p:bldP spid="23" grpId="0"/>
      <p:bldP spid="2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7DC25-1AB5-4E21-9C04-2059BEE02962}"/>
              </a:ext>
            </a:extLst>
          </p:cNvPr>
          <p:cNvSpPr>
            <a:spLocks noGrp="1"/>
          </p:cNvSpPr>
          <p:nvPr>
            <p:ph type="title"/>
          </p:nvPr>
        </p:nvSpPr>
        <p:spPr/>
        <p:txBody>
          <a:bodyPr/>
          <a:lstStyle/>
          <a:p>
            <a:pPr algn="ctr"/>
            <a:r>
              <a:rPr lang="en-IN">
                <a:latin typeface="Aharoni" panose="02010803020104030203" pitchFamily="2" charset="-79"/>
                <a:cs typeface="Aharoni" panose="02010803020104030203" pitchFamily="2" charset="-79"/>
              </a:rPr>
              <a:t>INB DiBa Case</a:t>
            </a:r>
          </a:p>
        </p:txBody>
      </p:sp>
      <p:graphicFrame>
        <p:nvGraphicFramePr>
          <p:cNvPr id="4" name="Content Placeholder 3">
            <a:extLst>
              <a:ext uri="{FF2B5EF4-FFF2-40B4-BE49-F238E27FC236}">
                <a16:creationId xmlns:a16="http://schemas.microsoft.com/office/drawing/2014/main" id="{9662AA8D-10BC-4CA5-A8CF-A1832023C79E}"/>
              </a:ext>
            </a:extLst>
          </p:cNvPr>
          <p:cNvGraphicFramePr>
            <a:graphicFrameLocks noGrp="1"/>
          </p:cNvGraphicFramePr>
          <p:nvPr>
            <p:ph idx="1"/>
            <p:extLst>
              <p:ext uri="{D42A27DB-BD31-4B8C-83A1-F6EECF244321}">
                <p14:modId xmlns:p14="http://schemas.microsoft.com/office/powerpoint/2010/main" val="1295242649"/>
              </p:ext>
            </p:extLst>
          </p:nvPr>
        </p:nvGraphicFramePr>
        <p:xfrm>
          <a:off x="5874327" y="1690688"/>
          <a:ext cx="6400800" cy="46274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Content Placeholder 3">
            <a:extLst>
              <a:ext uri="{FF2B5EF4-FFF2-40B4-BE49-F238E27FC236}">
                <a16:creationId xmlns:a16="http://schemas.microsoft.com/office/drawing/2014/main" id="{B40D66ED-6369-42F4-B9F7-F7F1A8E79961}"/>
              </a:ext>
            </a:extLst>
          </p:cNvPr>
          <p:cNvGraphicFramePr>
            <a:graphicFrameLocks/>
          </p:cNvGraphicFramePr>
          <p:nvPr>
            <p:extLst>
              <p:ext uri="{D42A27DB-BD31-4B8C-83A1-F6EECF244321}">
                <p14:modId xmlns:p14="http://schemas.microsoft.com/office/powerpoint/2010/main" val="4011769762"/>
              </p:ext>
            </p:extLst>
          </p:nvPr>
        </p:nvGraphicFramePr>
        <p:xfrm>
          <a:off x="220133" y="1690690"/>
          <a:ext cx="5654194" cy="447920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830183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D2CAC407-2F01-47AB-8F8B-B91B7731AC0B}"/>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graphicEl>
                                              <a:dgm id="{C73EC6CC-E969-4353-8613-E19DD74F12C4}"/>
                                            </p:graphic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graphicEl>
                                              <a:dgm id="{3D3B4065-B09E-4EED-82D5-41E7BC160B2F}"/>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graphicEl>
                                              <a:dgm id="{B9B30934-640F-4FAF-BCA2-8EE0088148F6}"/>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graphicEl>
                                              <a:dgm id="{967A0DF9-84EA-4CD7-90BF-C3DAD49CDC01}"/>
                                            </p:graphic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graphicEl>
                                              <a:dgm id="{778471F7-9E3F-402D-98C7-F7333EB00FFE}"/>
                                            </p:graphic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graphicEl>
                                              <a:dgm id="{B5853760-7005-4FBD-895D-A01B1E3683F6}"/>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graphicEl>
                                              <a:dgm id="{1654892A-5C33-429C-A5AE-A6C10857A7B4}"/>
                                            </p:graphic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graphicEl>
                                              <a:dgm id="{B73AEB57-4BE9-4630-9894-3F0D560CB86A}"/>
                                            </p:graphic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graphicEl>
                                              <a:dgm id="{8CC10FC9-1733-41FB-B4DC-38C766439CAB}"/>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graphicEl>
                                              <a:dgm id="{B8DFE2D8-35B5-4033-91F3-0A1924CDF9F1}"/>
                                            </p:graphic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graphicEl>
                                              <a:dgm id="{23B36128-566D-4E1C-AEF4-78B735C7433B}"/>
                                            </p:graphic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
                                            <p:graphicEl>
                                              <a:dgm id="{A6AF9EA4-E98D-4C52-991D-2F8D73464882}"/>
                                            </p:graphic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
                                            <p:graphicEl>
                                              <a:dgm id="{B4908B49-961E-4A59-8195-C36DCD29944D}"/>
                                            </p:graphic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graphicEl>
                                              <a:dgm id="{D2CAC407-2F01-47AB-8F8B-B91B7731AC0B}"/>
                                            </p:graphic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
                                            <p:graphicEl>
                                              <a:dgm id="{C73EC6CC-E969-4353-8613-E19DD74F12C4}"/>
                                            </p:graphic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
                                            <p:graphicEl>
                                              <a:dgm id="{3D3B4065-B09E-4EED-82D5-41E7BC160B2F}"/>
                                            </p:graphic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graphicEl>
                                              <a:dgm id="{B9B30934-640F-4FAF-BCA2-8EE0088148F6}"/>
                                            </p:graphic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
                                            <p:graphicEl>
                                              <a:dgm id="{967A0DF9-84EA-4CD7-90BF-C3DAD49CDC01}"/>
                                            </p:graphic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
                                            <p:graphicEl>
                                              <a:dgm id="{1654892A-5C33-429C-A5AE-A6C10857A7B4}"/>
                                            </p:graphic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
                                            <p:graphicEl>
                                              <a:dgm id="{B73AEB57-4BE9-4630-9894-3F0D560CB86A}"/>
                                            </p:graphic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
                                            <p:graphicEl>
                                              <a:dgm id="{8CC10FC9-1733-41FB-B4DC-38C766439CAB}"/>
                                            </p:graphic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4">
                                            <p:graphicEl>
                                              <a:dgm id="{B8DFE2D8-35B5-4033-91F3-0A1924CDF9F1}"/>
                                            </p:graphicEl>
                                          </p:spTgt>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
                                            <p:graphicEl>
                                              <a:dgm id="{23B36128-566D-4E1C-AEF4-78B735C7433B}"/>
                                            </p:graphic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
                                            <p:graphicEl>
                                              <a:dgm id="{A6AF9EA4-E98D-4C52-991D-2F8D73464882}"/>
                                            </p:graphicEl>
                                          </p:spTgt>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
                                            <p:graphicEl>
                                              <a:dgm id="{B4908B49-961E-4A59-8195-C36DCD29944D}"/>
                                            </p:graphic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4">
                                            <p:graphicEl>
                                              <a:dgm id="{BB56738A-188C-4F94-995E-ACB66FB24161}"/>
                                            </p:graphicEl>
                                          </p:spTgt>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
                                            <p:graphicEl>
                                              <a:dgm id="{F7AB40F8-2440-40F0-9777-B66118DC4F6B}"/>
                                            </p:graphic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
                                            <p:graphicEl>
                                              <a:dgm id="{1DBBBE90-639D-479F-B311-925B50C438BF}"/>
                                            </p:graphicEl>
                                          </p:spTgt>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
                                            <p:graphicEl>
                                              <a:dgm id="{8C6D8D57-13AD-4F11-BCB0-2BAA3B353CCC}"/>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Graphic spid="5" grpId="0">
        <p:bldSub>
          <a:bldDgm bld="one"/>
        </p:bldSub>
      </p:bldGraphic>
    </p:bld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9E22CFC-5AD6-47E7-9048-F9A2AD7B2947}"/>
              </a:ext>
            </a:extLst>
          </p:cNvPr>
          <p:cNvSpPr>
            <a:spLocks noGrp="1"/>
          </p:cNvSpPr>
          <p:nvPr>
            <p:ph type="title"/>
          </p:nvPr>
        </p:nvSpPr>
        <p:spPr>
          <a:xfrm>
            <a:off x="863029" y="1012004"/>
            <a:ext cx="3416158" cy="4795408"/>
          </a:xfrm>
        </p:spPr>
        <p:txBody>
          <a:bodyPr>
            <a:normAutofit/>
          </a:bodyPr>
          <a:lstStyle/>
          <a:p>
            <a:r>
              <a:rPr lang="en-IN">
                <a:solidFill>
                  <a:srgbClr val="FFFFFF"/>
                </a:solidFill>
                <a:latin typeface="Aharoni" panose="02010803020104030203" pitchFamily="2" charset="-79"/>
                <a:cs typeface="Aharoni" panose="02010803020104030203" pitchFamily="2" charset="-79"/>
              </a:rPr>
              <a:t>Summary</a:t>
            </a:r>
          </a:p>
        </p:txBody>
      </p:sp>
      <p:graphicFrame>
        <p:nvGraphicFramePr>
          <p:cNvPr id="5" name="Content Placeholder 2">
            <a:extLst>
              <a:ext uri="{FF2B5EF4-FFF2-40B4-BE49-F238E27FC236}">
                <a16:creationId xmlns:a16="http://schemas.microsoft.com/office/drawing/2014/main" id="{900886B9-690C-4CA8-9ECD-DE7D45A87550}"/>
              </a:ext>
            </a:extLst>
          </p:cNvPr>
          <p:cNvGraphicFramePr>
            <a:graphicFrameLocks noGrp="1"/>
          </p:cNvGraphicFramePr>
          <p:nvPr>
            <p:ph idx="1"/>
            <p:extLst>
              <p:ext uri="{D42A27DB-BD31-4B8C-83A1-F6EECF244321}">
                <p14:modId xmlns:p14="http://schemas.microsoft.com/office/powerpoint/2010/main" val="2625850082"/>
              </p:ext>
            </p:extLst>
          </p:nvPr>
        </p:nvGraphicFramePr>
        <p:xfrm>
          <a:off x="5308941" y="720436"/>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26049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graphicEl>
                                              <a:dgm id="{65531C76-FCC0-438E-9960-90897ACB5F67}"/>
                                            </p:graphicEl>
                                          </p:spTgt>
                                        </p:tgtEl>
                                        <p:attrNameLst>
                                          <p:attrName>style.visibility</p:attrName>
                                        </p:attrNameLst>
                                      </p:cBhvr>
                                      <p:to>
                                        <p:strVal val="visible"/>
                                      </p:to>
                                    </p:set>
                                    <p:animEffect transition="in" filter="fade">
                                      <p:cBhvr>
                                        <p:cTn id="7" dur="1000"/>
                                        <p:tgtEl>
                                          <p:spTgt spid="5">
                                            <p:graphicEl>
                                              <a:dgm id="{65531C76-FCC0-438E-9960-90897ACB5F67}"/>
                                            </p:graphicEl>
                                          </p:spTgt>
                                        </p:tgtEl>
                                      </p:cBhvr>
                                    </p:animEffect>
                                    <p:anim calcmode="lin" valueType="num">
                                      <p:cBhvr>
                                        <p:cTn id="8" dur="1000" fill="hold"/>
                                        <p:tgtEl>
                                          <p:spTgt spid="5">
                                            <p:graphicEl>
                                              <a:dgm id="{65531C76-FCC0-438E-9960-90897ACB5F67}"/>
                                            </p:graphicEl>
                                          </p:spTgt>
                                        </p:tgtEl>
                                        <p:attrNameLst>
                                          <p:attrName>ppt_x</p:attrName>
                                        </p:attrNameLst>
                                      </p:cBhvr>
                                      <p:tavLst>
                                        <p:tav tm="0">
                                          <p:val>
                                            <p:strVal val="#ppt_x"/>
                                          </p:val>
                                        </p:tav>
                                        <p:tav tm="100000">
                                          <p:val>
                                            <p:strVal val="#ppt_x"/>
                                          </p:val>
                                        </p:tav>
                                      </p:tavLst>
                                    </p:anim>
                                    <p:anim calcmode="lin" valueType="num">
                                      <p:cBhvr>
                                        <p:cTn id="9" dur="1000" fill="hold"/>
                                        <p:tgtEl>
                                          <p:spTgt spid="5">
                                            <p:graphicEl>
                                              <a:dgm id="{65531C76-FCC0-438E-9960-90897ACB5F67}"/>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graphicEl>
                                              <a:dgm id="{80472C23-4330-4136-B164-02D42D608BA2}"/>
                                            </p:graphicEl>
                                          </p:spTgt>
                                        </p:tgtEl>
                                        <p:attrNameLst>
                                          <p:attrName>style.visibility</p:attrName>
                                        </p:attrNameLst>
                                      </p:cBhvr>
                                      <p:to>
                                        <p:strVal val="visible"/>
                                      </p:to>
                                    </p:set>
                                    <p:animEffect transition="in" filter="fade">
                                      <p:cBhvr>
                                        <p:cTn id="12" dur="1000"/>
                                        <p:tgtEl>
                                          <p:spTgt spid="5">
                                            <p:graphicEl>
                                              <a:dgm id="{80472C23-4330-4136-B164-02D42D608BA2}"/>
                                            </p:graphicEl>
                                          </p:spTgt>
                                        </p:tgtEl>
                                      </p:cBhvr>
                                    </p:animEffect>
                                    <p:anim calcmode="lin" valueType="num">
                                      <p:cBhvr>
                                        <p:cTn id="13" dur="1000" fill="hold"/>
                                        <p:tgtEl>
                                          <p:spTgt spid="5">
                                            <p:graphicEl>
                                              <a:dgm id="{80472C23-4330-4136-B164-02D42D608BA2}"/>
                                            </p:graphicEl>
                                          </p:spTgt>
                                        </p:tgtEl>
                                        <p:attrNameLst>
                                          <p:attrName>ppt_x</p:attrName>
                                        </p:attrNameLst>
                                      </p:cBhvr>
                                      <p:tavLst>
                                        <p:tav tm="0">
                                          <p:val>
                                            <p:strVal val="#ppt_x"/>
                                          </p:val>
                                        </p:tav>
                                        <p:tav tm="100000">
                                          <p:val>
                                            <p:strVal val="#ppt_x"/>
                                          </p:val>
                                        </p:tav>
                                      </p:tavLst>
                                    </p:anim>
                                    <p:anim calcmode="lin" valueType="num">
                                      <p:cBhvr>
                                        <p:cTn id="14" dur="1000" fill="hold"/>
                                        <p:tgtEl>
                                          <p:spTgt spid="5">
                                            <p:graphicEl>
                                              <a:dgm id="{80472C23-4330-4136-B164-02D42D608BA2}"/>
                                            </p:graphic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
                                            <p:graphicEl>
                                              <a:dgm id="{143870C0-F54A-405B-943F-1984DC445F4C}"/>
                                            </p:graphicEl>
                                          </p:spTgt>
                                        </p:tgtEl>
                                        <p:attrNameLst>
                                          <p:attrName>style.visibility</p:attrName>
                                        </p:attrNameLst>
                                      </p:cBhvr>
                                      <p:to>
                                        <p:strVal val="visible"/>
                                      </p:to>
                                    </p:set>
                                    <p:animEffect transition="in" filter="fade">
                                      <p:cBhvr>
                                        <p:cTn id="17" dur="1000"/>
                                        <p:tgtEl>
                                          <p:spTgt spid="5">
                                            <p:graphicEl>
                                              <a:dgm id="{143870C0-F54A-405B-943F-1984DC445F4C}"/>
                                            </p:graphicEl>
                                          </p:spTgt>
                                        </p:tgtEl>
                                      </p:cBhvr>
                                    </p:animEffect>
                                    <p:anim calcmode="lin" valueType="num">
                                      <p:cBhvr>
                                        <p:cTn id="18" dur="1000" fill="hold"/>
                                        <p:tgtEl>
                                          <p:spTgt spid="5">
                                            <p:graphicEl>
                                              <a:dgm id="{143870C0-F54A-405B-943F-1984DC445F4C}"/>
                                            </p:graphicEl>
                                          </p:spTgt>
                                        </p:tgtEl>
                                        <p:attrNameLst>
                                          <p:attrName>ppt_x</p:attrName>
                                        </p:attrNameLst>
                                      </p:cBhvr>
                                      <p:tavLst>
                                        <p:tav tm="0">
                                          <p:val>
                                            <p:strVal val="#ppt_x"/>
                                          </p:val>
                                        </p:tav>
                                        <p:tav tm="100000">
                                          <p:val>
                                            <p:strVal val="#ppt_x"/>
                                          </p:val>
                                        </p:tav>
                                      </p:tavLst>
                                    </p:anim>
                                    <p:anim calcmode="lin" valueType="num">
                                      <p:cBhvr>
                                        <p:cTn id="19" dur="1000" fill="hold"/>
                                        <p:tgtEl>
                                          <p:spTgt spid="5">
                                            <p:graphicEl>
                                              <a:dgm id="{143870C0-F54A-405B-943F-1984DC445F4C}"/>
                                            </p:graphic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5">
                                            <p:graphicEl>
                                              <a:dgm id="{8356B461-F3EA-450A-A52C-9A6049F50382}"/>
                                            </p:graphicEl>
                                          </p:spTgt>
                                        </p:tgtEl>
                                        <p:attrNameLst>
                                          <p:attrName>style.visibility</p:attrName>
                                        </p:attrNameLst>
                                      </p:cBhvr>
                                      <p:to>
                                        <p:strVal val="visible"/>
                                      </p:to>
                                    </p:set>
                                    <p:animEffect transition="in" filter="fade">
                                      <p:cBhvr>
                                        <p:cTn id="24" dur="1000"/>
                                        <p:tgtEl>
                                          <p:spTgt spid="5">
                                            <p:graphicEl>
                                              <a:dgm id="{8356B461-F3EA-450A-A52C-9A6049F50382}"/>
                                            </p:graphicEl>
                                          </p:spTgt>
                                        </p:tgtEl>
                                      </p:cBhvr>
                                    </p:animEffect>
                                    <p:anim calcmode="lin" valueType="num">
                                      <p:cBhvr>
                                        <p:cTn id="25" dur="1000" fill="hold"/>
                                        <p:tgtEl>
                                          <p:spTgt spid="5">
                                            <p:graphicEl>
                                              <a:dgm id="{8356B461-F3EA-450A-A52C-9A6049F50382}"/>
                                            </p:graphicEl>
                                          </p:spTgt>
                                        </p:tgtEl>
                                        <p:attrNameLst>
                                          <p:attrName>ppt_x</p:attrName>
                                        </p:attrNameLst>
                                      </p:cBhvr>
                                      <p:tavLst>
                                        <p:tav tm="0">
                                          <p:val>
                                            <p:strVal val="#ppt_x"/>
                                          </p:val>
                                        </p:tav>
                                        <p:tav tm="100000">
                                          <p:val>
                                            <p:strVal val="#ppt_x"/>
                                          </p:val>
                                        </p:tav>
                                      </p:tavLst>
                                    </p:anim>
                                    <p:anim calcmode="lin" valueType="num">
                                      <p:cBhvr>
                                        <p:cTn id="26" dur="1000" fill="hold"/>
                                        <p:tgtEl>
                                          <p:spTgt spid="5">
                                            <p:graphicEl>
                                              <a:dgm id="{8356B461-F3EA-450A-A52C-9A6049F50382}"/>
                                            </p:graphic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5">
                                            <p:graphicEl>
                                              <a:dgm id="{09E6A9CC-1762-4A4F-9022-B7FD8578387C}"/>
                                            </p:graphicEl>
                                          </p:spTgt>
                                        </p:tgtEl>
                                        <p:attrNameLst>
                                          <p:attrName>style.visibility</p:attrName>
                                        </p:attrNameLst>
                                      </p:cBhvr>
                                      <p:to>
                                        <p:strVal val="visible"/>
                                      </p:to>
                                    </p:set>
                                    <p:animEffect transition="in" filter="fade">
                                      <p:cBhvr>
                                        <p:cTn id="29" dur="1000"/>
                                        <p:tgtEl>
                                          <p:spTgt spid="5">
                                            <p:graphicEl>
                                              <a:dgm id="{09E6A9CC-1762-4A4F-9022-B7FD8578387C}"/>
                                            </p:graphicEl>
                                          </p:spTgt>
                                        </p:tgtEl>
                                      </p:cBhvr>
                                    </p:animEffect>
                                    <p:anim calcmode="lin" valueType="num">
                                      <p:cBhvr>
                                        <p:cTn id="30" dur="1000" fill="hold"/>
                                        <p:tgtEl>
                                          <p:spTgt spid="5">
                                            <p:graphicEl>
                                              <a:dgm id="{09E6A9CC-1762-4A4F-9022-B7FD8578387C}"/>
                                            </p:graphicEl>
                                          </p:spTgt>
                                        </p:tgtEl>
                                        <p:attrNameLst>
                                          <p:attrName>ppt_x</p:attrName>
                                        </p:attrNameLst>
                                      </p:cBhvr>
                                      <p:tavLst>
                                        <p:tav tm="0">
                                          <p:val>
                                            <p:strVal val="#ppt_x"/>
                                          </p:val>
                                        </p:tav>
                                        <p:tav tm="100000">
                                          <p:val>
                                            <p:strVal val="#ppt_x"/>
                                          </p:val>
                                        </p:tav>
                                      </p:tavLst>
                                    </p:anim>
                                    <p:anim calcmode="lin" valueType="num">
                                      <p:cBhvr>
                                        <p:cTn id="31" dur="1000" fill="hold"/>
                                        <p:tgtEl>
                                          <p:spTgt spid="5">
                                            <p:graphicEl>
                                              <a:dgm id="{09E6A9CC-1762-4A4F-9022-B7FD8578387C}"/>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5">
                                            <p:graphicEl>
                                              <a:dgm id="{2F5ED8F7-FC8F-4969-A37C-450114466EA8}"/>
                                            </p:graphicEl>
                                          </p:spTgt>
                                        </p:tgtEl>
                                        <p:attrNameLst>
                                          <p:attrName>style.visibility</p:attrName>
                                        </p:attrNameLst>
                                      </p:cBhvr>
                                      <p:to>
                                        <p:strVal val="visible"/>
                                      </p:to>
                                    </p:set>
                                    <p:animEffect transition="in" filter="fade">
                                      <p:cBhvr>
                                        <p:cTn id="34" dur="1000"/>
                                        <p:tgtEl>
                                          <p:spTgt spid="5">
                                            <p:graphicEl>
                                              <a:dgm id="{2F5ED8F7-FC8F-4969-A37C-450114466EA8}"/>
                                            </p:graphicEl>
                                          </p:spTgt>
                                        </p:tgtEl>
                                      </p:cBhvr>
                                    </p:animEffect>
                                    <p:anim calcmode="lin" valueType="num">
                                      <p:cBhvr>
                                        <p:cTn id="35" dur="1000" fill="hold"/>
                                        <p:tgtEl>
                                          <p:spTgt spid="5">
                                            <p:graphicEl>
                                              <a:dgm id="{2F5ED8F7-FC8F-4969-A37C-450114466EA8}"/>
                                            </p:graphicEl>
                                          </p:spTgt>
                                        </p:tgtEl>
                                        <p:attrNameLst>
                                          <p:attrName>ppt_x</p:attrName>
                                        </p:attrNameLst>
                                      </p:cBhvr>
                                      <p:tavLst>
                                        <p:tav tm="0">
                                          <p:val>
                                            <p:strVal val="#ppt_x"/>
                                          </p:val>
                                        </p:tav>
                                        <p:tav tm="100000">
                                          <p:val>
                                            <p:strVal val="#ppt_x"/>
                                          </p:val>
                                        </p:tav>
                                      </p:tavLst>
                                    </p:anim>
                                    <p:anim calcmode="lin" valueType="num">
                                      <p:cBhvr>
                                        <p:cTn id="36" dur="1000" fill="hold"/>
                                        <p:tgtEl>
                                          <p:spTgt spid="5">
                                            <p:graphicEl>
                                              <a:dgm id="{2F5ED8F7-FC8F-4969-A37C-450114466EA8}"/>
                                            </p:graphic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5">
                                            <p:graphicEl>
                                              <a:dgm id="{E464693B-DECE-4B1A-80FC-D79F16251D1D}"/>
                                            </p:graphicEl>
                                          </p:spTgt>
                                        </p:tgtEl>
                                        <p:attrNameLst>
                                          <p:attrName>style.visibility</p:attrName>
                                        </p:attrNameLst>
                                      </p:cBhvr>
                                      <p:to>
                                        <p:strVal val="visible"/>
                                      </p:to>
                                    </p:set>
                                    <p:animEffect transition="in" filter="fade">
                                      <p:cBhvr>
                                        <p:cTn id="41" dur="1000"/>
                                        <p:tgtEl>
                                          <p:spTgt spid="5">
                                            <p:graphicEl>
                                              <a:dgm id="{E464693B-DECE-4B1A-80FC-D79F16251D1D}"/>
                                            </p:graphicEl>
                                          </p:spTgt>
                                        </p:tgtEl>
                                      </p:cBhvr>
                                    </p:animEffect>
                                    <p:anim calcmode="lin" valueType="num">
                                      <p:cBhvr>
                                        <p:cTn id="42" dur="1000" fill="hold"/>
                                        <p:tgtEl>
                                          <p:spTgt spid="5">
                                            <p:graphicEl>
                                              <a:dgm id="{E464693B-DECE-4B1A-80FC-D79F16251D1D}"/>
                                            </p:graphicEl>
                                          </p:spTgt>
                                        </p:tgtEl>
                                        <p:attrNameLst>
                                          <p:attrName>ppt_x</p:attrName>
                                        </p:attrNameLst>
                                      </p:cBhvr>
                                      <p:tavLst>
                                        <p:tav tm="0">
                                          <p:val>
                                            <p:strVal val="#ppt_x"/>
                                          </p:val>
                                        </p:tav>
                                        <p:tav tm="100000">
                                          <p:val>
                                            <p:strVal val="#ppt_x"/>
                                          </p:val>
                                        </p:tav>
                                      </p:tavLst>
                                    </p:anim>
                                    <p:anim calcmode="lin" valueType="num">
                                      <p:cBhvr>
                                        <p:cTn id="43" dur="1000" fill="hold"/>
                                        <p:tgtEl>
                                          <p:spTgt spid="5">
                                            <p:graphicEl>
                                              <a:dgm id="{E464693B-DECE-4B1A-80FC-D79F16251D1D}"/>
                                            </p:graphicEl>
                                          </p:spTgt>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5">
                                            <p:graphicEl>
                                              <a:dgm id="{480770CE-F29C-4564-BDCF-D9DB9681897D}"/>
                                            </p:graphicEl>
                                          </p:spTgt>
                                        </p:tgtEl>
                                        <p:attrNameLst>
                                          <p:attrName>style.visibility</p:attrName>
                                        </p:attrNameLst>
                                      </p:cBhvr>
                                      <p:to>
                                        <p:strVal val="visible"/>
                                      </p:to>
                                    </p:set>
                                    <p:animEffect transition="in" filter="fade">
                                      <p:cBhvr>
                                        <p:cTn id="46" dur="1000"/>
                                        <p:tgtEl>
                                          <p:spTgt spid="5">
                                            <p:graphicEl>
                                              <a:dgm id="{480770CE-F29C-4564-BDCF-D9DB9681897D}"/>
                                            </p:graphicEl>
                                          </p:spTgt>
                                        </p:tgtEl>
                                      </p:cBhvr>
                                    </p:animEffect>
                                    <p:anim calcmode="lin" valueType="num">
                                      <p:cBhvr>
                                        <p:cTn id="47" dur="1000" fill="hold"/>
                                        <p:tgtEl>
                                          <p:spTgt spid="5">
                                            <p:graphicEl>
                                              <a:dgm id="{480770CE-F29C-4564-BDCF-D9DB9681897D}"/>
                                            </p:graphicEl>
                                          </p:spTgt>
                                        </p:tgtEl>
                                        <p:attrNameLst>
                                          <p:attrName>ppt_x</p:attrName>
                                        </p:attrNameLst>
                                      </p:cBhvr>
                                      <p:tavLst>
                                        <p:tav tm="0">
                                          <p:val>
                                            <p:strVal val="#ppt_x"/>
                                          </p:val>
                                        </p:tav>
                                        <p:tav tm="100000">
                                          <p:val>
                                            <p:strVal val="#ppt_x"/>
                                          </p:val>
                                        </p:tav>
                                      </p:tavLst>
                                    </p:anim>
                                    <p:anim calcmode="lin" valueType="num">
                                      <p:cBhvr>
                                        <p:cTn id="48" dur="1000" fill="hold"/>
                                        <p:tgtEl>
                                          <p:spTgt spid="5">
                                            <p:graphicEl>
                                              <a:dgm id="{480770CE-F29C-4564-BDCF-D9DB9681897D}"/>
                                            </p:graphicEl>
                                          </p:spTgt>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5">
                                            <p:graphicEl>
                                              <a:dgm id="{D7D5596E-6528-4736-A041-63B21B128A00}"/>
                                            </p:graphicEl>
                                          </p:spTgt>
                                        </p:tgtEl>
                                        <p:attrNameLst>
                                          <p:attrName>style.visibility</p:attrName>
                                        </p:attrNameLst>
                                      </p:cBhvr>
                                      <p:to>
                                        <p:strVal val="visible"/>
                                      </p:to>
                                    </p:set>
                                    <p:animEffect transition="in" filter="fade">
                                      <p:cBhvr>
                                        <p:cTn id="51" dur="1000"/>
                                        <p:tgtEl>
                                          <p:spTgt spid="5">
                                            <p:graphicEl>
                                              <a:dgm id="{D7D5596E-6528-4736-A041-63B21B128A00}"/>
                                            </p:graphicEl>
                                          </p:spTgt>
                                        </p:tgtEl>
                                      </p:cBhvr>
                                    </p:animEffect>
                                    <p:anim calcmode="lin" valueType="num">
                                      <p:cBhvr>
                                        <p:cTn id="52" dur="1000" fill="hold"/>
                                        <p:tgtEl>
                                          <p:spTgt spid="5">
                                            <p:graphicEl>
                                              <a:dgm id="{D7D5596E-6528-4736-A041-63B21B128A00}"/>
                                            </p:graphicEl>
                                          </p:spTgt>
                                        </p:tgtEl>
                                        <p:attrNameLst>
                                          <p:attrName>ppt_x</p:attrName>
                                        </p:attrNameLst>
                                      </p:cBhvr>
                                      <p:tavLst>
                                        <p:tav tm="0">
                                          <p:val>
                                            <p:strVal val="#ppt_x"/>
                                          </p:val>
                                        </p:tav>
                                        <p:tav tm="100000">
                                          <p:val>
                                            <p:strVal val="#ppt_x"/>
                                          </p:val>
                                        </p:tav>
                                      </p:tavLst>
                                    </p:anim>
                                    <p:anim calcmode="lin" valueType="num">
                                      <p:cBhvr>
                                        <p:cTn id="53" dur="1000" fill="hold"/>
                                        <p:tgtEl>
                                          <p:spTgt spid="5">
                                            <p:graphicEl>
                                              <a:dgm id="{D7D5596E-6528-4736-A041-63B21B128A00}"/>
                                            </p:graphicEl>
                                          </p:spTgt>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5">
                                            <p:graphicEl>
                                              <a:dgm id="{F3CB7550-696C-4D4B-A186-BB24EF51A33D}"/>
                                            </p:graphicEl>
                                          </p:spTgt>
                                        </p:tgtEl>
                                        <p:attrNameLst>
                                          <p:attrName>style.visibility</p:attrName>
                                        </p:attrNameLst>
                                      </p:cBhvr>
                                      <p:to>
                                        <p:strVal val="visible"/>
                                      </p:to>
                                    </p:set>
                                    <p:animEffect transition="in" filter="fade">
                                      <p:cBhvr>
                                        <p:cTn id="58" dur="1000"/>
                                        <p:tgtEl>
                                          <p:spTgt spid="5">
                                            <p:graphicEl>
                                              <a:dgm id="{F3CB7550-696C-4D4B-A186-BB24EF51A33D}"/>
                                            </p:graphicEl>
                                          </p:spTgt>
                                        </p:tgtEl>
                                      </p:cBhvr>
                                    </p:animEffect>
                                    <p:anim calcmode="lin" valueType="num">
                                      <p:cBhvr>
                                        <p:cTn id="59" dur="1000" fill="hold"/>
                                        <p:tgtEl>
                                          <p:spTgt spid="5">
                                            <p:graphicEl>
                                              <a:dgm id="{F3CB7550-696C-4D4B-A186-BB24EF51A33D}"/>
                                            </p:graphicEl>
                                          </p:spTgt>
                                        </p:tgtEl>
                                        <p:attrNameLst>
                                          <p:attrName>ppt_x</p:attrName>
                                        </p:attrNameLst>
                                      </p:cBhvr>
                                      <p:tavLst>
                                        <p:tav tm="0">
                                          <p:val>
                                            <p:strVal val="#ppt_x"/>
                                          </p:val>
                                        </p:tav>
                                        <p:tav tm="100000">
                                          <p:val>
                                            <p:strVal val="#ppt_x"/>
                                          </p:val>
                                        </p:tav>
                                      </p:tavLst>
                                    </p:anim>
                                    <p:anim calcmode="lin" valueType="num">
                                      <p:cBhvr>
                                        <p:cTn id="60" dur="1000" fill="hold"/>
                                        <p:tgtEl>
                                          <p:spTgt spid="5">
                                            <p:graphicEl>
                                              <a:dgm id="{F3CB7550-696C-4D4B-A186-BB24EF51A33D}"/>
                                            </p:graphicEl>
                                          </p:spTgt>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5">
                                            <p:graphicEl>
                                              <a:dgm id="{116804B6-7044-41FD-A84C-EAD16B37375A}"/>
                                            </p:graphicEl>
                                          </p:spTgt>
                                        </p:tgtEl>
                                        <p:attrNameLst>
                                          <p:attrName>style.visibility</p:attrName>
                                        </p:attrNameLst>
                                      </p:cBhvr>
                                      <p:to>
                                        <p:strVal val="visible"/>
                                      </p:to>
                                    </p:set>
                                    <p:animEffect transition="in" filter="fade">
                                      <p:cBhvr>
                                        <p:cTn id="63" dur="1000"/>
                                        <p:tgtEl>
                                          <p:spTgt spid="5">
                                            <p:graphicEl>
                                              <a:dgm id="{116804B6-7044-41FD-A84C-EAD16B37375A}"/>
                                            </p:graphicEl>
                                          </p:spTgt>
                                        </p:tgtEl>
                                      </p:cBhvr>
                                    </p:animEffect>
                                    <p:anim calcmode="lin" valueType="num">
                                      <p:cBhvr>
                                        <p:cTn id="64" dur="1000" fill="hold"/>
                                        <p:tgtEl>
                                          <p:spTgt spid="5">
                                            <p:graphicEl>
                                              <a:dgm id="{116804B6-7044-41FD-A84C-EAD16B37375A}"/>
                                            </p:graphicEl>
                                          </p:spTgt>
                                        </p:tgtEl>
                                        <p:attrNameLst>
                                          <p:attrName>ppt_x</p:attrName>
                                        </p:attrNameLst>
                                      </p:cBhvr>
                                      <p:tavLst>
                                        <p:tav tm="0">
                                          <p:val>
                                            <p:strVal val="#ppt_x"/>
                                          </p:val>
                                        </p:tav>
                                        <p:tav tm="100000">
                                          <p:val>
                                            <p:strVal val="#ppt_x"/>
                                          </p:val>
                                        </p:tav>
                                      </p:tavLst>
                                    </p:anim>
                                    <p:anim calcmode="lin" valueType="num">
                                      <p:cBhvr>
                                        <p:cTn id="65" dur="1000" fill="hold"/>
                                        <p:tgtEl>
                                          <p:spTgt spid="5">
                                            <p:graphicEl>
                                              <a:dgm id="{116804B6-7044-41FD-A84C-EAD16B37375A}"/>
                                            </p:graphicEl>
                                          </p:spTgt>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5">
                                            <p:graphicEl>
                                              <a:dgm id="{3F0A6B66-27FE-4A47-B78B-C6D4070BBE96}"/>
                                            </p:graphicEl>
                                          </p:spTgt>
                                        </p:tgtEl>
                                        <p:attrNameLst>
                                          <p:attrName>style.visibility</p:attrName>
                                        </p:attrNameLst>
                                      </p:cBhvr>
                                      <p:to>
                                        <p:strVal val="visible"/>
                                      </p:to>
                                    </p:set>
                                    <p:animEffect transition="in" filter="fade">
                                      <p:cBhvr>
                                        <p:cTn id="68" dur="1000"/>
                                        <p:tgtEl>
                                          <p:spTgt spid="5">
                                            <p:graphicEl>
                                              <a:dgm id="{3F0A6B66-27FE-4A47-B78B-C6D4070BBE96}"/>
                                            </p:graphicEl>
                                          </p:spTgt>
                                        </p:tgtEl>
                                      </p:cBhvr>
                                    </p:animEffect>
                                    <p:anim calcmode="lin" valueType="num">
                                      <p:cBhvr>
                                        <p:cTn id="69" dur="1000" fill="hold"/>
                                        <p:tgtEl>
                                          <p:spTgt spid="5">
                                            <p:graphicEl>
                                              <a:dgm id="{3F0A6B66-27FE-4A47-B78B-C6D4070BBE96}"/>
                                            </p:graphicEl>
                                          </p:spTgt>
                                        </p:tgtEl>
                                        <p:attrNameLst>
                                          <p:attrName>ppt_x</p:attrName>
                                        </p:attrNameLst>
                                      </p:cBhvr>
                                      <p:tavLst>
                                        <p:tav tm="0">
                                          <p:val>
                                            <p:strVal val="#ppt_x"/>
                                          </p:val>
                                        </p:tav>
                                        <p:tav tm="100000">
                                          <p:val>
                                            <p:strVal val="#ppt_x"/>
                                          </p:val>
                                        </p:tav>
                                      </p:tavLst>
                                    </p:anim>
                                    <p:anim calcmode="lin" valueType="num">
                                      <p:cBhvr>
                                        <p:cTn id="70" dur="1000" fill="hold"/>
                                        <p:tgtEl>
                                          <p:spTgt spid="5">
                                            <p:graphicEl>
                                              <a:dgm id="{3F0A6B66-27FE-4A47-B78B-C6D4070BBE96}"/>
                                            </p:graphicEl>
                                          </p:spTgt>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grpId="0" nodeType="clickEffect">
                                  <p:stCondLst>
                                    <p:cond delay="0"/>
                                  </p:stCondLst>
                                  <p:childTnLst>
                                    <p:set>
                                      <p:cBhvr>
                                        <p:cTn id="74" dur="1" fill="hold">
                                          <p:stCondLst>
                                            <p:cond delay="0"/>
                                          </p:stCondLst>
                                        </p:cTn>
                                        <p:tgtEl>
                                          <p:spTgt spid="5">
                                            <p:graphicEl>
                                              <a:dgm id="{45DC96F5-1AEC-4165-A961-E0ECD235981C}"/>
                                            </p:graphicEl>
                                          </p:spTgt>
                                        </p:tgtEl>
                                        <p:attrNameLst>
                                          <p:attrName>style.visibility</p:attrName>
                                        </p:attrNameLst>
                                      </p:cBhvr>
                                      <p:to>
                                        <p:strVal val="visible"/>
                                      </p:to>
                                    </p:set>
                                    <p:animEffect transition="in" filter="fade">
                                      <p:cBhvr>
                                        <p:cTn id="75" dur="1000"/>
                                        <p:tgtEl>
                                          <p:spTgt spid="5">
                                            <p:graphicEl>
                                              <a:dgm id="{45DC96F5-1AEC-4165-A961-E0ECD235981C}"/>
                                            </p:graphicEl>
                                          </p:spTgt>
                                        </p:tgtEl>
                                      </p:cBhvr>
                                    </p:animEffect>
                                    <p:anim calcmode="lin" valueType="num">
                                      <p:cBhvr>
                                        <p:cTn id="76" dur="1000" fill="hold"/>
                                        <p:tgtEl>
                                          <p:spTgt spid="5">
                                            <p:graphicEl>
                                              <a:dgm id="{45DC96F5-1AEC-4165-A961-E0ECD235981C}"/>
                                            </p:graphicEl>
                                          </p:spTgt>
                                        </p:tgtEl>
                                        <p:attrNameLst>
                                          <p:attrName>ppt_x</p:attrName>
                                        </p:attrNameLst>
                                      </p:cBhvr>
                                      <p:tavLst>
                                        <p:tav tm="0">
                                          <p:val>
                                            <p:strVal val="#ppt_x"/>
                                          </p:val>
                                        </p:tav>
                                        <p:tav tm="100000">
                                          <p:val>
                                            <p:strVal val="#ppt_x"/>
                                          </p:val>
                                        </p:tav>
                                      </p:tavLst>
                                    </p:anim>
                                    <p:anim calcmode="lin" valueType="num">
                                      <p:cBhvr>
                                        <p:cTn id="77" dur="1000" fill="hold"/>
                                        <p:tgtEl>
                                          <p:spTgt spid="5">
                                            <p:graphicEl>
                                              <a:dgm id="{45DC96F5-1AEC-4165-A961-E0ECD235981C}"/>
                                            </p:graphicEl>
                                          </p:spTgt>
                                        </p:tgtEl>
                                        <p:attrNameLst>
                                          <p:attrName>ppt_y</p:attrName>
                                        </p:attrNameLst>
                                      </p:cBhvr>
                                      <p:tavLst>
                                        <p:tav tm="0">
                                          <p:val>
                                            <p:strVal val="#ppt_y+.1"/>
                                          </p:val>
                                        </p:tav>
                                        <p:tav tm="100000">
                                          <p:val>
                                            <p:strVal val="#ppt_y"/>
                                          </p:val>
                                        </p:tav>
                                      </p:tavLst>
                                    </p:anim>
                                  </p:childTnLst>
                                </p:cTn>
                              </p:par>
                              <p:par>
                                <p:cTn id="78" presetID="42" presetClass="entr" presetSubtype="0" fill="hold" grpId="0" nodeType="withEffect">
                                  <p:stCondLst>
                                    <p:cond delay="0"/>
                                  </p:stCondLst>
                                  <p:childTnLst>
                                    <p:set>
                                      <p:cBhvr>
                                        <p:cTn id="79" dur="1" fill="hold">
                                          <p:stCondLst>
                                            <p:cond delay="0"/>
                                          </p:stCondLst>
                                        </p:cTn>
                                        <p:tgtEl>
                                          <p:spTgt spid="5">
                                            <p:graphicEl>
                                              <a:dgm id="{0AC37587-C6E2-4F49-A415-409B75041089}"/>
                                            </p:graphicEl>
                                          </p:spTgt>
                                        </p:tgtEl>
                                        <p:attrNameLst>
                                          <p:attrName>style.visibility</p:attrName>
                                        </p:attrNameLst>
                                      </p:cBhvr>
                                      <p:to>
                                        <p:strVal val="visible"/>
                                      </p:to>
                                    </p:set>
                                    <p:animEffect transition="in" filter="fade">
                                      <p:cBhvr>
                                        <p:cTn id="80" dur="1000"/>
                                        <p:tgtEl>
                                          <p:spTgt spid="5">
                                            <p:graphicEl>
                                              <a:dgm id="{0AC37587-C6E2-4F49-A415-409B75041089}"/>
                                            </p:graphicEl>
                                          </p:spTgt>
                                        </p:tgtEl>
                                      </p:cBhvr>
                                    </p:animEffect>
                                    <p:anim calcmode="lin" valueType="num">
                                      <p:cBhvr>
                                        <p:cTn id="81" dur="1000" fill="hold"/>
                                        <p:tgtEl>
                                          <p:spTgt spid="5">
                                            <p:graphicEl>
                                              <a:dgm id="{0AC37587-C6E2-4F49-A415-409B75041089}"/>
                                            </p:graphicEl>
                                          </p:spTgt>
                                        </p:tgtEl>
                                        <p:attrNameLst>
                                          <p:attrName>ppt_x</p:attrName>
                                        </p:attrNameLst>
                                      </p:cBhvr>
                                      <p:tavLst>
                                        <p:tav tm="0">
                                          <p:val>
                                            <p:strVal val="#ppt_x"/>
                                          </p:val>
                                        </p:tav>
                                        <p:tav tm="100000">
                                          <p:val>
                                            <p:strVal val="#ppt_x"/>
                                          </p:val>
                                        </p:tav>
                                      </p:tavLst>
                                    </p:anim>
                                    <p:anim calcmode="lin" valueType="num">
                                      <p:cBhvr>
                                        <p:cTn id="82" dur="1000" fill="hold"/>
                                        <p:tgtEl>
                                          <p:spTgt spid="5">
                                            <p:graphicEl>
                                              <a:dgm id="{0AC37587-C6E2-4F49-A415-409B75041089}"/>
                                            </p:graphicEl>
                                          </p:spTgt>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5">
                                            <p:graphicEl>
                                              <a:dgm id="{F85C49B5-7F73-4504-A18F-9BD359E47F75}"/>
                                            </p:graphicEl>
                                          </p:spTgt>
                                        </p:tgtEl>
                                        <p:attrNameLst>
                                          <p:attrName>style.visibility</p:attrName>
                                        </p:attrNameLst>
                                      </p:cBhvr>
                                      <p:to>
                                        <p:strVal val="visible"/>
                                      </p:to>
                                    </p:set>
                                    <p:animEffect transition="in" filter="fade">
                                      <p:cBhvr>
                                        <p:cTn id="85" dur="1000"/>
                                        <p:tgtEl>
                                          <p:spTgt spid="5">
                                            <p:graphicEl>
                                              <a:dgm id="{F85C49B5-7F73-4504-A18F-9BD359E47F75}"/>
                                            </p:graphicEl>
                                          </p:spTgt>
                                        </p:tgtEl>
                                      </p:cBhvr>
                                    </p:animEffect>
                                    <p:anim calcmode="lin" valueType="num">
                                      <p:cBhvr>
                                        <p:cTn id="86" dur="1000" fill="hold"/>
                                        <p:tgtEl>
                                          <p:spTgt spid="5">
                                            <p:graphicEl>
                                              <a:dgm id="{F85C49B5-7F73-4504-A18F-9BD359E47F75}"/>
                                            </p:graphicEl>
                                          </p:spTgt>
                                        </p:tgtEl>
                                        <p:attrNameLst>
                                          <p:attrName>ppt_x</p:attrName>
                                        </p:attrNameLst>
                                      </p:cBhvr>
                                      <p:tavLst>
                                        <p:tav tm="0">
                                          <p:val>
                                            <p:strVal val="#ppt_x"/>
                                          </p:val>
                                        </p:tav>
                                        <p:tav tm="100000">
                                          <p:val>
                                            <p:strVal val="#ppt_x"/>
                                          </p:val>
                                        </p:tav>
                                      </p:tavLst>
                                    </p:anim>
                                    <p:anim calcmode="lin" valueType="num">
                                      <p:cBhvr>
                                        <p:cTn id="87" dur="1000" fill="hold"/>
                                        <p:tgtEl>
                                          <p:spTgt spid="5">
                                            <p:graphicEl>
                                              <a:dgm id="{F85C49B5-7F73-4504-A18F-9BD359E47F75}"/>
                                            </p:graphicEl>
                                          </p:spTgt>
                                        </p:tgtEl>
                                        <p:attrNameLst>
                                          <p:attrName>ppt_y</p:attrName>
                                        </p:attrNameLst>
                                      </p:cBhvr>
                                      <p:tavLst>
                                        <p:tav tm="0">
                                          <p:val>
                                            <p:strVal val="#ppt_y+.1"/>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42" presetClass="entr" presetSubtype="0" fill="hold" grpId="0" nodeType="clickEffect">
                                  <p:stCondLst>
                                    <p:cond delay="0"/>
                                  </p:stCondLst>
                                  <p:childTnLst>
                                    <p:set>
                                      <p:cBhvr>
                                        <p:cTn id="91" dur="1" fill="hold">
                                          <p:stCondLst>
                                            <p:cond delay="0"/>
                                          </p:stCondLst>
                                        </p:cTn>
                                        <p:tgtEl>
                                          <p:spTgt spid="5">
                                            <p:graphicEl>
                                              <a:dgm id="{C4A0D307-B59A-42B7-BACC-8713BF268388}"/>
                                            </p:graphicEl>
                                          </p:spTgt>
                                        </p:tgtEl>
                                        <p:attrNameLst>
                                          <p:attrName>style.visibility</p:attrName>
                                        </p:attrNameLst>
                                      </p:cBhvr>
                                      <p:to>
                                        <p:strVal val="visible"/>
                                      </p:to>
                                    </p:set>
                                    <p:animEffect transition="in" filter="fade">
                                      <p:cBhvr>
                                        <p:cTn id="92" dur="1000"/>
                                        <p:tgtEl>
                                          <p:spTgt spid="5">
                                            <p:graphicEl>
                                              <a:dgm id="{C4A0D307-B59A-42B7-BACC-8713BF268388}"/>
                                            </p:graphicEl>
                                          </p:spTgt>
                                        </p:tgtEl>
                                      </p:cBhvr>
                                    </p:animEffect>
                                    <p:anim calcmode="lin" valueType="num">
                                      <p:cBhvr>
                                        <p:cTn id="93" dur="1000" fill="hold"/>
                                        <p:tgtEl>
                                          <p:spTgt spid="5">
                                            <p:graphicEl>
                                              <a:dgm id="{C4A0D307-B59A-42B7-BACC-8713BF268388}"/>
                                            </p:graphicEl>
                                          </p:spTgt>
                                        </p:tgtEl>
                                        <p:attrNameLst>
                                          <p:attrName>ppt_x</p:attrName>
                                        </p:attrNameLst>
                                      </p:cBhvr>
                                      <p:tavLst>
                                        <p:tav tm="0">
                                          <p:val>
                                            <p:strVal val="#ppt_x"/>
                                          </p:val>
                                        </p:tav>
                                        <p:tav tm="100000">
                                          <p:val>
                                            <p:strVal val="#ppt_x"/>
                                          </p:val>
                                        </p:tav>
                                      </p:tavLst>
                                    </p:anim>
                                    <p:anim calcmode="lin" valueType="num">
                                      <p:cBhvr>
                                        <p:cTn id="94" dur="1000" fill="hold"/>
                                        <p:tgtEl>
                                          <p:spTgt spid="5">
                                            <p:graphicEl>
                                              <a:dgm id="{C4A0D307-B59A-42B7-BACC-8713BF268388}"/>
                                            </p:graphicEl>
                                          </p:spTgt>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5">
                                            <p:graphicEl>
                                              <a:dgm id="{BAF284D8-E9C5-4784-8D0F-AE6C8BC25982}"/>
                                            </p:graphicEl>
                                          </p:spTgt>
                                        </p:tgtEl>
                                        <p:attrNameLst>
                                          <p:attrName>style.visibility</p:attrName>
                                        </p:attrNameLst>
                                      </p:cBhvr>
                                      <p:to>
                                        <p:strVal val="visible"/>
                                      </p:to>
                                    </p:set>
                                    <p:animEffect transition="in" filter="fade">
                                      <p:cBhvr>
                                        <p:cTn id="97" dur="1000"/>
                                        <p:tgtEl>
                                          <p:spTgt spid="5">
                                            <p:graphicEl>
                                              <a:dgm id="{BAF284D8-E9C5-4784-8D0F-AE6C8BC25982}"/>
                                            </p:graphicEl>
                                          </p:spTgt>
                                        </p:tgtEl>
                                      </p:cBhvr>
                                    </p:animEffect>
                                    <p:anim calcmode="lin" valueType="num">
                                      <p:cBhvr>
                                        <p:cTn id="98" dur="1000" fill="hold"/>
                                        <p:tgtEl>
                                          <p:spTgt spid="5">
                                            <p:graphicEl>
                                              <a:dgm id="{BAF284D8-E9C5-4784-8D0F-AE6C8BC25982}"/>
                                            </p:graphicEl>
                                          </p:spTgt>
                                        </p:tgtEl>
                                        <p:attrNameLst>
                                          <p:attrName>ppt_x</p:attrName>
                                        </p:attrNameLst>
                                      </p:cBhvr>
                                      <p:tavLst>
                                        <p:tav tm="0">
                                          <p:val>
                                            <p:strVal val="#ppt_x"/>
                                          </p:val>
                                        </p:tav>
                                        <p:tav tm="100000">
                                          <p:val>
                                            <p:strVal val="#ppt_x"/>
                                          </p:val>
                                        </p:tav>
                                      </p:tavLst>
                                    </p:anim>
                                    <p:anim calcmode="lin" valueType="num">
                                      <p:cBhvr>
                                        <p:cTn id="99" dur="1000" fill="hold"/>
                                        <p:tgtEl>
                                          <p:spTgt spid="5">
                                            <p:graphicEl>
                                              <a:dgm id="{BAF284D8-E9C5-4784-8D0F-AE6C8BC25982}"/>
                                            </p:graphicEl>
                                          </p:spTgt>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5">
                                            <p:graphicEl>
                                              <a:dgm id="{D8566019-610A-4009-B340-3C8A6452E934}"/>
                                            </p:graphicEl>
                                          </p:spTgt>
                                        </p:tgtEl>
                                        <p:attrNameLst>
                                          <p:attrName>style.visibility</p:attrName>
                                        </p:attrNameLst>
                                      </p:cBhvr>
                                      <p:to>
                                        <p:strVal val="visible"/>
                                      </p:to>
                                    </p:set>
                                    <p:animEffect transition="in" filter="fade">
                                      <p:cBhvr>
                                        <p:cTn id="102" dur="1000"/>
                                        <p:tgtEl>
                                          <p:spTgt spid="5">
                                            <p:graphicEl>
                                              <a:dgm id="{D8566019-610A-4009-B340-3C8A6452E934}"/>
                                            </p:graphicEl>
                                          </p:spTgt>
                                        </p:tgtEl>
                                      </p:cBhvr>
                                    </p:animEffect>
                                    <p:anim calcmode="lin" valueType="num">
                                      <p:cBhvr>
                                        <p:cTn id="103" dur="1000" fill="hold"/>
                                        <p:tgtEl>
                                          <p:spTgt spid="5">
                                            <p:graphicEl>
                                              <a:dgm id="{D8566019-610A-4009-B340-3C8A6452E934}"/>
                                            </p:graphicEl>
                                          </p:spTgt>
                                        </p:tgtEl>
                                        <p:attrNameLst>
                                          <p:attrName>ppt_x</p:attrName>
                                        </p:attrNameLst>
                                      </p:cBhvr>
                                      <p:tavLst>
                                        <p:tav tm="0">
                                          <p:val>
                                            <p:strVal val="#ppt_x"/>
                                          </p:val>
                                        </p:tav>
                                        <p:tav tm="100000">
                                          <p:val>
                                            <p:strVal val="#ppt_x"/>
                                          </p:val>
                                        </p:tav>
                                      </p:tavLst>
                                    </p:anim>
                                    <p:anim calcmode="lin" valueType="num">
                                      <p:cBhvr>
                                        <p:cTn id="104" dur="1000" fill="hold"/>
                                        <p:tgtEl>
                                          <p:spTgt spid="5">
                                            <p:graphicEl>
                                              <a:dgm id="{D8566019-610A-4009-B340-3C8A6452E934}"/>
                                            </p:graphicEl>
                                          </p:spTgt>
                                        </p:tgtEl>
                                        <p:attrNameLst>
                                          <p:attrName>ppt_y</p:attrName>
                                        </p:attrNameLst>
                                      </p:cBhvr>
                                      <p:tavLst>
                                        <p:tav tm="0">
                                          <p:val>
                                            <p:strVal val="#ppt_y+.1"/>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42" presetClass="entr" presetSubtype="0" fill="hold" grpId="0" nodeType="clickEffect">
                                  <p:stCondLst>
                                    <p:cond delay="0"/>
                                  </p:stCondLst>
                                  <p:childTnLst>
                                    <p:set>
                                      <p:cBhvr>
                                        <p:cTn id="108" dur="1" fill="hold">
                                          <p:stCondLst>
                                            <p:cond delay="0"/>
                                          </p:stCondLst>
                                        </p:cTn>
                                        <p:tgtEl>
                                          <p:spTgt spid="5">
                                            <p:graphicEl>
                                              <a:dgm id="{9D50AE53-3091-4499-A281-9C8C2879F5A6}"/>
                                            </p:graphicEl>
                                          </p:spTgt>
                                        </p:tgtEl>
                                        <p:attrNameLst>
                                          <p:attrName>style.visibility</p:attrName>
                                        </p:attrNameLst>
                                      </p:cBhvr>
                                      <p:to>
                                        <p:strVal val="visible"/>
                                      </p:to>
                                    </p:set>
                                    <p:animEffect transition="in" filter="fade">
                                      <p:cBhvr>
                                        <p:cTn id="109" dur="1000"/>
                                        <p:tgtEl>
                                          <p:spTgt spid="5">
                                            <p:graphicEl>
                                              <a:dgm id="{9D50AE53-3091-4499-A281-9C8C2879F5A6}"/>
                                            </p:graphicEl>
                                          </p:spTgt>
                                        </p:tgtEl>
                                      </p:cBhvr>
                                    </p:animEffect>
                                    <p:anim calcmode="lin" valueType="num">
                                      <p:cBhvr>
                                        <p:cTn id="110" dur="1000" fill="hold"/>
                                        <p:tgtEl>
                                          <p:spTgt spid="5">
                                            <p:graphicEl>
                                              <a:dgm id="{9D50AE53-3091-4499-A281-9C8C2879F5A6}"/>
                                            </p:graphicEl>
                                          </p:spTgt>
                                        </p:tgtEl>
                                        <p:attrNameLst>
                                          <p:attrName>ppt_x</p:attrName>
                                        </p:attrNameLst>
                                      </p:cBhvr>
                                      <p:tavLst>
                                        <p:tav tm="0">
                                          <p:val>
                                            <p:strVal val="#ppt_x"/>
                                          </p:val>
                                        </p:tav>
                                        <p:tav tm="100000">
                                          <p:val>
                                            <p:strVal val="#ppt_x"/>
                                          </p:val>
                                        </p:tav>
                                      </p:tavLst>
                                    </p:anim>
                                    <p:anim calcmode="lin" valueType="num">
                                      <p:cBhvr>
                                        <p:cTn id="111" dur="1000" fill="hold"/>
                                        <p:tgtEl>
                                          <p:spTgt spid="5">
                                            <p:graphicEl>
                                              <a:dgm id="{9D50AE53-3091-4499-A281-9C8C2879F5A6}"/>
                                            </p:graphicEl>
                                          </p:spTgt>
                                        </p:tgtEl>
                                        <p:attrNameLst>
                                          <p:attrName>ppt_y</p:attrName>
                                        </p:attrNameLst>
                                      </p:cBhvr>
                                      <p:tavLst>
                                        <p:tav tm="0">
                                          <p:val>
                                            <p:strVal val="#ppt_y+.1"/>
                                          </p:val>
                                        </p:tav>
                                        <p:tav tm="100000">
                                          <p:val>
                                            <p:strVal val="#ppt_y"/>
                                          </p:val>
                                        </p:tav>
                                      </p:tavLst>
                                    </p:anim>
                                  </p:childTnLst>
                                </p:cTn>
                              </p:par>
                              <p:par>
                                <p:cTn id="112" presetID="42" presetClass="entr" presetSubtype="0" fill="hold" grpId="0" nodeType="withEffect">
                                  <p:stCondLst>
                                    <p:cond delay="0"/>
                                  </p:stCondLst>
                                  <p:childTnLst>
                                    <p:set>
                                      <p:cBhvr>
                                        <p:cTn id="113" dur="1" fill="hold">
                                          <p:stCondLst>
                                            <p:cond delay="0"/>
                                          </p:stCondLst>
                                        </p:cTn>
                                        <p:tgtEl>
                                          <p:spTgt spid="5">
                                            <p:graphicEl>
                                              <a:dgm id="{AED55360-A13D-4C5E-9FCD-4180E82B2A61}"/>
                                            </p:graphicEl>
                                          </p:spTgt>
                                        </p:tgtEl>
                                        <p:attrNameLst>
                                          <p:attrName>style.visibility</p:attrName>
                                        </p:attrNameLst>
                                      </p:cBhvr>
                                      <p:to>
                                        <p:strVal val="visible"/>
                                      </p:to>
                                    </p:set>
                                    <p:animEffect transition="in" filter="fade">
                                      <p:cBhvr>
                                        <p:cTn id="114" dur="1000"/>
                                        <p:tgtEl>
                                          <p:spTgt spid="5">
                                            <p:graphicEl>
                                              <a:dgm id="{AED55360-A13D-4C5E-9FCD-4180E82B2A61}"/>
                                            </p:graphicEl>
                                          </p:spTgt>
                                        </p:tgtEl>
                                      </p:cBhvr>
                                    </p:animEffect>
                                    <p:anim calcmode="lin" valueType="num">
                                      <p:cBhvr>
                                        <p:cTn id="115" dur="1000" fill="hold"/>
                                        <p:tgtEl>
                                          <p:spTgt spid="5">
                                            <p:graphicEl>
                                              <a:dgm id="{AED55360-A13D-4C5E-9FCD-4180E82B2A61}"/>
                                            </p:graphicEl>
                                          </p:spTgt>
                                        </p:tgtEl>
                                        <p:attrNameLst>
                                          <p:attrName>ppt_x</p:attrName>
                                        </p:attrNameLst>
                                      </p:cBhvr>
                                      <p:tavLst>
                                        <p:tav tm="0">
                                          <p:val>
                                            <p:strVal val="#ppt_x"/>
                                          </p:val>
                                        </p:tav>
                                        <p:tav tm="100000">
                                          <p:val>
                                            <p:strVal val="#ppt_x"/>
                                          </p:val>
                                        </p:tav>
                                      </p:tavLst>
                                    </p:anim>
                                    <p:anim calcmode="lin" valueType="num">
                                      <p:cBhvr>
                                        <p:cTn id="116" dur="1000" fill="hold"/>
                                        <p:tgtEl>
                                          <p:spTgt spid="5">
                                            <p:graphicEl>
                                              <a:dgm id="{AED55360-A13D-4C5E-9FCD-4180E82B2A61}"/>
                                            </p:graphicEl>
                                          </p:spTgt>
                                        </p:tgtEl>
                                        <p:attrNameLst>
                                          <p:attrName>ppt_y</p:attrName>
                                        </p:attrNameLst>
                                      </p:cBhvr>
                                      <p:tavLst>
                                        <p:tav tm="0">
                                          <p:val>
                                            <p:strVal val="#ppt_y+.1"/>
                                          </p:val>
                                        </p:tav>
                                        <p:tav tm="100000">
                                          <p:val>
                                            <p:strVal val="#ppt_y"/>
                                          </p:val>
                                        </p:tav>
                                      </p:tavLst>
                                    </p:anim>
                                  </p:childTnLst>
                                </p:cTn>
                              </p:par>
                              <p:par>
                                <p:cTn id="117" presetID="42" presetClass="entr" presetSubtype="0" fill="hold" grpId="0" nodeType="withEffect">
                                  <p:stCondLst>
                                    <p:cond delay="0"/>
                                  </p:stCondLst>
                                  <p:childTnLst>
                                    <p:set>
                                      <p:cBhvr>
                                        <p:cTn id="118" dur="1" fill="hold">
                                          <p:stCondLst>
                                            <p:cond delay="0"/>
                                          </p:stCondLst>
                                        </p:cTn>
                                        <p:tgtEl>
                                          <p:spTgt spid="5">
                                            <p:graphicEl>
                                              <a:dgm id="{A3083C24-0D43-46C3-AB15-2512B6686E76}"/>
                                            </p:graphicEl>
                                          </p:spTgt>
                                        </p:tgtEl>
                                        <p:attrNameLst>
                                          <p:attrName>style.visibility</p:attrName>
                                        </p:attrNameLst>
                                      </p:cBhvr>
                                      <p:to>
                                        <p:strVal val="visible"/>
                                      </p:to>
                                    </p:set>
                                    <p:animEffect transition="in" filter="fade">
                                      <p:cBhvr>
                                        <p:cTn id="119" dur="1000"/>
                                        <p:tgtEl>
                                          <p:spTgt spid="5">
                                            <p:graphicEl>
                                              <a:dgm id="{A3083C24-0D43-46C3-AB15-2512B6686E76}"/>
                                            </p:graphicEl>
                                          </p:spTgt>
                                        </p:tgtEl>
                                      </p:cBhvr>
                                    </p:animEffect>
                                    <p:anim calcmode="lin" valueType="num">
                                      <p:cBhvr>
                                        <p:cTn id="120" dur="1000" fill="hold"/>
                                        <p:tgtEl>
                                          <p:spTgt spid="5">
                                            <p:graphicEl>
                                              <a:dgm id="{A3083C24-0D43-46C3-AB15-2512B6686E76}"/>
                                            </p:graphicEl>
                                          </p:spTgt>
                                        </p:tgtEl>
                                        <p:attrNameLst>
                                          <p:attrName>ppt_x</p:attrName>
                                        </p:attrNameLst>
                                      </p:cBhvr>
                                      <p:tavLst>
                                        <p:tav tm="0">
                                          <p:val>
                                            <p:strVal val="#ppt_x"/>
                                          </p:val>
                                        </p:tav>
                                        <p:tav tm="100000">
                                          <p:val>
                                            <p:strVal val="#ppt_x"/>
                                          </p:val>
                                        </p:tav>
                                      </p:tavLst>
                                    </p:anim>
                                    <p:anim calcmode="lin" valueType="num">
                                      <p:cBhvr>
                                        <p:cTn id="121" dur="1000" fill="hold"/>
                                        <p:tgtEl>
                                          <p:spTgt spid="5">
                                            <p:graphicEl>
                                              <a:dgm id="{A3083C24-0D43-46C3-AB15-2512B6686E76}"/>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18">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0">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3"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Smiling Face with No Fill">
            <a:extLst>
              <a:ext uri="{FF2B5EF4-FFF2-40B4-BE49-F238E27FC236}">
                <a16:creationId xmlns:a16="http://schemas.microsoft.com/office/drawing/2014/main" id="{37D1AA35-A956-47A5-9FC0-20E9718CFF7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0254" y="1629089"/>
            <a:ext cx="3620021" cy="3620021"/>
          </a:xfrm>
          <a:prstGeom prst="rect">
            <a:avLst/>
          </a:prstGeom>
        </p:spPr>
      </p:pic>
      <p:sp>
        <p:nvSpPr>
          <p:cNvPr id="3" name="Content Placeholder 2">
            <a:extLst>
              <a:ext uri="{FF2B5EF4-FFF2-40B4-BE49-F238E27FC236}">
                <a16:creationId xmlns:a16="http://schemas.microsoft.com/office/drawing/2014/main" id="{F38349FC-4592-402A-BABD-D5FC69EC6249}"/>
              </a:ext>
            </a:extLst>
          </p:cNvPr>
          <p:cNvSpPr>
            <a:spLocks noGrp="1"/>
          </p:cNvSpPr>
          <p:nvPr>
            <p:ph idx="1"/>
          </p:nvPr>
        </p:nvSpPr>
        <p:spPr>
          <a:xfrm>
            <a:off x="6090574" y="2421682"/>
            <a:ext cx="4977578" cy="3639289"/>
          </a:xfrm>
        </p:spPr>
        <p:txBody>
          <a:bodyPr anchor="ctr">
            <a:normAutofit/>
          </a:bodyPr>
          <a:lstStyle/>
          <a:p>
            <a:pPr marL="0" indent="0">
              <a:buNone/>
            </a:pPr>
            <a:r>
              <a:rPr lang="en-IN" sz="7200">
                <a:solidFill>
                  <a:srgbClr val="000000"/>
                </a:solidFill>
                <a:latin typeface="Aharoni" panose="02010803020104030203" pitchFamily="2" charset="-79"/>
                <a:cs typeface="Aharoni" panose="02010803020104030203" pitchFamily="2" charset="-79"/>
              </a:rPr>
              <a:t>Thank You</a:t>
            </a:r>
          </a:p>
        </p:txBody>
      </p:sp>
    </p:spTree>
    <p:extLst>
      <p:ext uri="{BB962C8B-B14F-4D97-AF65-F5344CB8AC3E}">
        <p14:creationId xmlns:p14="http://schemas.microsoft.com/office/powerpoint/2010/main" val="2918392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2"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4"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5"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1EB7E824-3F7B-475A-8533-2BFD56C11DAC}"/>
              </a:ext>
            </a:extLst>
          </p:cNvPr>
          <p:cNvSpPr>
            <a:spLocks noGrp="1"/>
          </p:cNvSpPr>
          <p:nvPr>
            <p:ph type="title"/>
          </p:nvPr>
        </p:nvSpPr>
        <p:spPr>
          <a:xfrm>
            <a:off x="535020" y="685800"/>
            <a:ext cx="2780271" cy="5105400"/>
          </a:xfrm>
        </p:spPr>
        <p:txBody>
          <a:bodyPr>
            <a:normAutofit/>
          </a:bodyPr>
          <a:lstStyle/>
          <a:p>
            <a:r>
              <a:rPr lang="en-IN" sz="4000" dirty="0">
                <a:solidFill>
                  <a:srgbClr val="FFFFFF"/>
                </a:solidFill>
              </a:rPr>
              <a:t>Adoptability by country</a:t>
            </a:r>
          </a:p>
        </p:txBody>
      </p:sp>
      <p:graphicFrame>
        <p:nvGraphicFramePr>
          <p:cNvPr id="4" name="Content Placeholder 3">
            <a:extLst>
              <a:ext uri="{FF2B5EF4-FFF2-40B4-BE49-F238E27FC236}">
                <a16:creationId xmlns:a16="http://schemas.microsoft.com/office/drawing/2014/main" id="{08C64BA8-636D-464D-8060-2B95CA95BED9}"/>
              </a:ext>
            </a:extLst>
          </p:cNvPr>
          <p:cNvGraphicFramePr>
            <a:graphicFrameLocks noGrp="1"/>
          </p:cNvGraphicFramePr>
          <p:nvPr>
            <p:ph idx="1"/>
            <p:extLst>
              <p:ext uri="{D42A27DB-BD31-4B8C-83A1-F6EECF244321}">
                <p14:modId xmlns:p14="http://schemas.microsoft.com/office/powerpoint/2010/main" val="3566776674"/>
              </p:ext>
            </p:extLst>
          </p:nvPr>
        </p:nvGraphicFramePr>
        <p:xfrm>
          <a:off x="5010150" y="685800"/>
          <a:ext cx="6492875" cy="5105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14209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24">
            <a:extLst>
              <a:ext uri="{FF2B5EF4-FFF2-40B4-BE49-F238E27FC236}">
                <a16:creationId xmlns:a16="http://schemas.microsoft.com/office/drawing/2014/main" id="{F56F5174-31D9-4DBB-AAB7-A1FD7BDB1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26">
            <a:extLst>
              <a:ext uri="{FF2B5EF4-FFF2-40B4-BE49-F238E27FC236}">
                <a16:creationId xmlns:a16="http://schemas.microsoft.com/office/drawing/2014/main" id="{AE113210-7872-481A-ADE6-3A05CCAF5E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DB01CAE-A7D5-4FC7-853A-230A2353FED0}"/>
              </a:ext>
            </a:extLst>
          </p:cNvPr>
          <p:cNvSpPr>
            <a:spLocks noGrp="1"/>
          </p:cNvSpPr>
          <p:nvPr>
            <p:ph type="title"/>
          </p:nvPr>
        </p:nvSpPr>
        <p:spPr>
          <a:xfrm>
            <a:off x="6094105" y="802955"/>
            <a:ext cx="4977976" cy="1454051"/>
          </a:xfrm>
        </p:spPr>
        <p:txBody>
          <a:bodyPr>
            <a:normAutofit/>
          </a:bodyPr>
          <a:lstStyle/>
          <a:p>
            <a:r>
              <a:rPr lang="en-IN" dirty="0">
                <a:solidFill>
                  <a:srgbClr val="000000"/>
                </a:solidFill>
              </a:rPr>
              <a:t>FinTech by activity</a:t>
            </a:r>
          </a:p>
        </p:txBody>
      </p:sp>
      <p:sp>
        <p:nvSpPr>
          <p:cNvPr id="35" name="Freeform 62">
            <a:extLst>
              <a:ext uri="{FF2B5EF4-FFF2-40B4-BE49-F238E27FC236}">
                <a16:creationId xmlns:a16="http://schemas.microsoft.com/office/drawing/2014/main" id="{F9A95BEE-6BB1-4A28-A8E6-A34B2E42E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3" name="Content Placeholder 9">
            <a:extLst>
              <a:ext uri="{FF2B5EF4-FFF2-40B4-BE49-F238E27FC236}">
                <a16:creationId xmlns:a16="http://schemas.microsoft.com/office/drawing/2014/main" id="{0C30FD34-104A-4CF7-B742-60D542AE68C1}"/>
              </a:ext>
            </a:extLst>
          </p:cNvPr>
          <p:cNvPicPr>
            <a:picLocks noChangeAspect="1"/>
          </p:cNvPicPr>
          <p:nvPr/>
        </p:nvPicPr>
        <p:blipFill rotWithShape="1">
          <a:blip r:embed="rId4">
            <a:alphaModFix/>
            <a:extLst>
              <a:ext uri="{28A0092B-C50C-407E-A947-70E740481C1C}">
                <a14:useLocalDpi xmlns:a14="http://schemas.microsoft.com/office/drawing/2010/main" val="0"/>
              </a:ext>
            </a:extLst>
          </a:blip>
          <a:srcRect l="20607" r="23740" b="1"/>
          <a:stretch/>
        </p:blipFill>
        <p:spPr>
          <a:xfrm>
            <a:off x="20" y="907231"/>
            <a:ext cx="4838021" cy="5063738"/>
          </a:xfrm>
          <a:custGeom>
            <a:avLst/>
            <a:gdLst>
              <a:gd name="connsiteX0" fmla="*/ 2306172 w 4838041"/>
              <a:gd name="connsiteY0" fmla="*/ 0 h 5063738"/>
              <a:gd name="connsiteX1" fmla="*/ 4838041 w 4838041"/>
              <a:gd name="connsiteY1" fmla="*/ 2531869 h 5063738"/>
              <a:gd name="connsiteX2" fmla="*/ 2306172 w 4838041"/>
              <a:gd name="connsiteY2" fmla="*/ 5063738 h 5063738"/>
              <a:gd name="connsiteX3" fmla="*/ 79886 w 4838041"/>
              <a:gd name="connsiteY3" fmla="*/ 3738709 h 5063738"/>
              <a:gd name="connsiteX4" fmla="*/ 0 w 4838041"/>
              <a:gd name="connsiteY4" fmla="*/ 3572876 h 5063738"/>
              <a:gd name="connsiteX5" fmla="*/ 0 w 4838041"/>
              <a:gd name="connsiteY5" fmla="*/ 1490863 h 5063738"/>
              <a:gd name="connsiteX6" fmla="*/ 79886 w 4838041"/>
              <a:gd name="connsiteY6" fmla="*/ 1325030 h 5063738"/>
              <a:gd name="connsiteX7" fmla="*/ 2306172 w 4838041"/>
              <a:gd name="connsiteY7" fmla="*/ 0 h 5063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effectLst>
            <a:softEdge rad="0"/>
          </a:effectLst>
        </p:spPr>
      </p:pic>
      <p:sp>
        <p:nvSpPr>
          <p:cNvPr id="15" name="Content Placeholder 14">
            <a:extLst>
              <a:ext uri="{FF2B5EF4-FFF2-40B4-BE49-F238E27FC236}">
                <a16:creationId xmlns:a16="http://schemas.microsoft.com/office/drawing/2014/main" id="{B1905A34-0FD6-4079-B7B0-8C80AB3B2E0F}"/>
              </a:ext>
            </a:extLst>
          </p:cNvPr>
          <p:cNvSpPr>
            <a:spLocks noGrp="1"/>
          </p:cNvSpPr>
          <p:nvPr>
            <p:ph idx="1"/>
          </p:nvPr>
        </p:nvSpPr>
        <p:spPr>
          <a:xfrm>
            <a:off x="6090574" y="2421682"/>
            <a:ext cx="4977578" cy="3639289"/>
          </a:xfrm>
        </p:spPr>
        <p:txBody>
          <a:bodyPr anchor="ctr">
            <a:normAutofit fontScale="85000" lnSpcReduction="20000"/>
          </a:bodyPr>
          <a:lstStyle/>
          <a:p>
            <a:r>
              <a:rPr lang="en-US" sz="2000" dirty="0">
                <a:solidFill>
                  <a:srgbClr val="000000"/>
                </a:solidFill>
              </a:rPr>
              <a:t>Lending: Marketplace lending &amp; alternative underwriting platforms.</a:t>
            </a:r>
          </a:p>
          <a:p>
            <a:r>
              <a:rPr lang="en-US" sz="2000" dirty="0">
                <a:solidFill>
                  <a:srgbClr val="000000"/>
                </a:solidFill>
              </a:rPr>
              <a:t>Block chain/Crypto: Companies leveraging blockchain technologies for financial services.</a:t>
            </a:r>
          </a:p>
          <a:p>
            <a:r>
              <a:rPr lang="en-US" sz="2000" dirty="0">
                <a:solidFill>
                  <a:srgbClr val="000000"/>
                </a:solidFill>
              </a:rPr>
              <a:t>Wealth Management: Investment &amp; wealth management platforms &amp; analytics tools.</a:t>
            </a:r>
          </a:p>
          <a:p>
            <a:r>
              <a:rPr lang="en-US" sz="2000" dirty="0">
                <a:solidFill>
                  <a:srgbClr val="000000"/>
                </a:solidFill>
              </a:rPr>
              <a:t>Capital Market: Sales &amp; trading, analysis &amp; infrastructure tools for financial institutions.</a:t>
            </a:r>
          </a:p>
          <a:p>
            <a:r>
              <a:rPr lang="en-US" sz="2000" dirty="0">
                <a:solidFill>
                  <a:srgbClr val="000000"/>
                </a:solidFill>
              </a:rPr>
              <a:t>Regtech: Audit, risk &amp; regulatory compliance software.</a:t>
            </a:r>
          </a:p>
          <a:p>
            <a:r>
              <a:rPr lang="en-US" sz="2000" dirty="0">
                <a:solidFill>
                  <a:srgbClr val="000000"/>
                </a:solidFill>
              </a:rPr>
              <a:t>Payments &amp; billing: Payment's processing, card developers &amp; subscription billing software tools.</a:t>
            </a:r>
          </a:p>
          <a:p>
            <a:r>
              <a:rPr lang="en-US" sz="2000" dirty="0">
                <a:solidFill>
                  <a:srgbClr val="000000"/>
                </a:solidFill>
              </a:rPr>
              <a:t>Insurance: Companies selling digitally or providing data analytics or software for (re)insurers.</a:t>
            </a:r>
          </a:p>
          <a:p>
            <a:pPr marL="0" indent="0">
              <a:buNone/>
            </a:pPr>
            <a:endParaRPr lang="en-US" sz="2000" dirty="0">
              <a:solidFill>
                <a:srgbClr val="000000"/>
              </a:solidFill>
            </a:endParaRPr>
          </a:p>
        </p:txBody>
      </p:sp>
    </p:spTree>
    <p:extLst>
      <p:ext uri="{BB962C8B-B14F-4D97-AF65-F5344CB8AC3E}">
        <p14:creationId xmlns:p14="http://schemas.microsoft.com/office/powerpoint/2010/main" val="1164267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76248C8-0720-48AB-91BA-5F530BB41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2209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C37AB62-14B1-49FF-AA38-33B2B29A6401}"/>
              </a:ext>
            </a:extLst>
          </p:cNvPr>
          <p:cNvSpPr>
            <a:spLocks noGrp="1"/>
          </p:cNvSpPr>
          <p:nvPr>
            <p:ph type="title"/>
          </p:nvPr>
        </p:nvSpPr>
        <p:spPr>
          <a:xfrm>
            <a:off x="1261871" y="545676"/>
            <a:ext cx="9858383" cy="1325562"/>
          </a:xfrm>
        </p:spPr>
        <p:txBody>
          <a:bodyPr>
            <a:normAutofit/>
          </a:bodyPr>
          <a:lstStyle/>
          <a:p>
            <a:r>
              <a:rPr lang="en-IN" b="1"/>
              <a:t>Lending</a:t>
            </a:r>
          </a:p>
        </p:txBody>
      </p:sp>
      <p:sp>
        <p:nvSpPr>
          <p:cNvPr id="11" name="Rectangle 10">
            <a:extLst>
              <a:ext uri="{FF2B5EF4-FFF2-40B4-BE49-F238E27FC236}">
                <a16:creationId xmlns:a16="http://schemas.microsoft.com/office/drawing/2014/main" id="{523BEDA7-D0B8-4802-8168-92452653B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 cy="6858000"/>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D2EFF34B-7B1A-4F9D-8CEE-A40962BC7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3724" y="0"/>
            <a:ext cx="457200" cy="6858000"/>
          </a:xfrm>
          <a:prstGeom prst="rect">
            <a:avLst/>
          </a:prstGeom>
          <a:solidFill>
            <a:schemeClr val="tx1">
              <a:lumMod val="65000"/>
              <a:lumOff val="3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4" name="Content Placeholder 3">
            <a:extLst>
              <a:ext uri="{FF2B5EF4-FFF2-40B4-BE49-F238E27FC236}">
                <a16:creationId xmlns:a16="http://schemas.microsoft.com/office/drawing/2014/main" id="{6F477974-8BB6-4248-B98D-F0FF3BDF6234}"/>
              </a:ext>
            </a:extLst>
          </p:cNvPr>
          <p:cNvGraphicFramePr>
            <a:graphicFrameLocks noGrp="1"/>
          </p:cNvGraphicFramePr>
          <p:nvPr>
            <p:ph idx="1"/>
            <p:extLst>
              <p:ext uri="{D42A27DB-BD31-4B8C-83A1-F6EECF244321}">
                <p14:modId xmlns:p14="http://schemas.microsoft.com/office/powerpoint/2010/main" val="279697868"/>
              </p:ext>
            </p:extLst>
          </p:nvPr>
        </p:nvGraphicFramePr>
        <p:xfrm>
          <a:off x="1262063" y="2264466"/>
          <a:ext cx="9858192" cy="3698658"/>
        </p:xfrm>
        <a:graphic>
          <a:graphicData uri="http://schemas.openxmlformats.org/drawingml/2006/table">
            <a:tbl>
              <a:tblPr firstRow="1" bandRow="1">
                <a:tableStyleId>{5C22544A-7EE6-4342-B048-85BDC9FD1C3A}</a:tableStyleId>
              </a:tblPr>
              <a:tblGrid>
                <a:gridCol w="1883575">
                  <a:extLst>
                    <a:ext uri="{9D8B030D-6E8A-4147-A177-3AD203B41FA5}">
                      <a16:colId xmlns:a16="http://schemas.microsoft.com/office/drawing/2014/main" val="2417318689"/>
                    </a:ext>
                  </a:extLst>
                </a:gridCol>
                <a:gridCol w="2444163">
                  <a:extLst>
                    <a:ext uri="{9D8B030D-6E8A-4147-A177-3AD203B41FA5}">
                      <a16:colId xmlns:a16="http://schemas.microsoft.com/office/drawing/2014/main" val="4002407348"/>
                    </a:ext>
                  </a:extLst>
                </a:gridCol>
                <a:gridCol w="2648013">
                  <a:extLst>
                    <a:ext uri="{9D8B030D-6E8A-4147-A177-3AD203B41FA5}">
                      <a16:colId xmlns:a16="http://schemas.microsoft.com/office/drawing/2014/main" val="2350775052"/>
                    </a:ext>
                  </a:extLst>
                </a:gridCol>
                <a:gridCol w="2882441">
                  <a:extLst>
                    <a:ext uri="{9D8B030D-6E8A-4147-A177-3AD203B41FA5}">
                      <a16:colId xmlns:a16="http://schemas.microsoft.com/office/drawing/2014/main" val="1472168109"/>
                    </a:ext>
                  </a:extLst>
                </a:gridCol>
              </a:tblGrid>
              <a:tr h="322899">
                <a:tc>
                  <a:txBody>
                    <a:bodyPr/>
                    <a:lstStyle/>
                    <a:p>
                      <a:endParaRPr lang="en-IN" sz="1400"/>
                    </a:p>
                  </a:txBody>
                  <a:tcPr marL="73386" marR="73386" marT="36693" marB="36693"/>
                </a:tc>
                <a:tc>
                  <a:txBody>
                    <a:bodyPr/>
                    <a:lstStyle/>
                    <a:p>
                      <a:r>
                        <a:rPr lang="en-IN" sz="1400"/>
                        <a:t>FINTECH -FIN</a:t>
                      </a:r>
                    </a:p>
                  </a:txBody>
                  <a:tcPr marL="73386" marR="73386" marT="36693" marB="36693"/>
                </a:tc>
                <a:tc>
                  <a:txBody>
                    <a:bodyPr/>
                    <a:lstStyle/>
                    <a:p>
                      <a:endParaRPr lang="en-IN" sz="1400"/>
                    </a:p>
                  </a:txBody>
                  <a:tcPr marL="73386" marR="73386" marT="36693" marB="36693"/>
                </a:tc>
                <a:tc>
                  <a:txBody>
                    <a:bodyPr/>
                    <a:lstStyle/>
                    <a:p>
                      <a:r>
                        <a:rPr lang="en-IN" sz="1400"/>
                        <a:t>FINTECH-TECH</a:t>
                      </a:r>
                    </a:p>
                  </a:txBody>
                  <a:tcPr marL="73386" marR="73386" marT="36693" marB="36693"/>
                </a:tc>
                <a:extLst>
                  <a:ext uri="{0D108BD9-81ED-4DB2-BD59-A6C34878D82A}">
                    <a16:rowId xmlns:a16="http://schemas.microsoft.com/office/drawing/2014/main" val="791961161"/>
                  </a:ext>
                </a:extLst>
              </a:tr>
              <a:tr h="322899">
                <a:tc>
                  <a:txBody>
                    <a:bodyPr/>
                    <a:lstStyle/>
                    <a:p>
                      <a:endParaRPr lang="en-IN" sz="1400"/>
                    </a:p>
                  </a:txBody>
                  <a:tcPr marL="73386" marR="73386" marT="36693" marB="36693"/>
                </a:tc>
                <a:tc>
                  <a:txBody>
                    <a:bodyPr/>
                    <a:lstStyle/>
                    <a:p>
                      <a:r>
                        <a:rPr lang="en-IN" sz="1400"/>
                        <a:t>P2P MARKETPLACE</a:t>
                      </a:r>
                    </a:p>
                  </a:txBody>
                  <a:tcPr marL="73386" marR="73386" marT="36693" marB="36693"/>
                </a:tc>
                <a:tc>
                  <a:txBody>
                    <a:bodyPr/>
                    <a:lstStyle/>
                    <a:p>
                      <a:r>
                        <a:rPr lang="en-IN" sz="1400"/>
                        <a:t>ONLINE LENDING</a:t>
                      </a:r>
                    </a:p>
                  </a:txBody>
                  <a:tcPr marL="73386" marR="73386" marT="36693" marB="36693"/>
                </a:tc>
                <a:tc>
                  <a:txBody>
                    <a:bodyPr/>
                    <a:lstStyle/>
                    <a:p>
                      <a:endParaRPr lang="en-IN" sz="1400"/>
                    </a:p>
                  </a:txBody>
                  <a:tcPr marL="73386" marR="73386" marT="36693" marB="36693"/>
                </a:tc>
                <a:extLst>
                  <a:ext uri="{0D108BD9-81ED-4DB2-BD59-A6C34878D82A}">
                    <a16:rowId xmlns:a16="http://schemas.microsoft.com/office/drawing/2014/main" val="1852344868"/>
                  </a:ext>
                </a:extLst>
              </a:tr>
              <a:tr h="983373">
                <a:tc>
                  <a:txBody>
                    <a:bodyPr/>
                    <a:lstStyle/>
                    <a:p>
                      <a:r>
                        <a:rPr lang="en-IN" sz="1400"/>
                        <a:t>BUSINESS MODEL</a:t>
                      </a:r>
                    </a:p>
                  </a:txBody>
                  <a:tcPr marL="73386" marR="73386" marT="36693" marB="36693"/>
                </a:tc>
                <a:tc>
                  <a:txBody>
                    <a:bodyPr/>
                    <a:lstStyle/>
                    <a:p>
                      <a:r>
                        <a:rPr lang="en-IN" sz="1400"/>
                        <a:t>Individual investors &amp; borrowers meet to realize money exchanges.</a:t>
                      </a:r>
                    </a:p>
                  </a:txBody>
                  <a:tcPr marL="73386" marR="73386" marT="36693" marB="36693"/>
                </a:tc>
                <a:tc>
                  <a:txBody>
                    <a:bodyPr/>
                    <a:lstStyle/>
                    <a:p>
                      <a:r>
                        <a:rPr lang="en-IN" sz="1400"/>
                        <a:t>Investors, mostly institutional, lend money to borrowers.</a:t>
                      </a:r>
                    </a:p>
                  </a:txBody>
                  <a:tcPr marL="73386" marR="73386" marT="36693" marB="36693"/>
                </a:tc>
                <a:tc>
                  <a:txBody>
                    <a:bodyPr/>
                    <a:lstStyle/>
                    <a:p>
                      <a:r>
                        <a:rPr lang="en-IN" sz="1400"/>
                        <a:t>Offers Advanced Credit Scoring, Credit Automation, NPL management &amp; Regulatory monitoring/reporting (RegTech)</a:t>
                      </a:r>
                    </a:p>
                  </a:txBody>
                  <a:tcPr marL="73386" marR="73386" marT="36693" marB="36693"/>
                </a:tc>
                <a:extLst>
                  <a:ext uri="{0D108BD9-81ED-4DB2-BD59-A6C34878D82A}">
                    <a16:rowId xmlns:a16="http://schemas.microsoft.com/office/drawing/2014/main" val="3161597978"/>
                  </a:ext>
                </a:extLst>
              </a:tr>
              <a:tr h="543057">
                <a:tc>
                  <a:txBody>
                    <a:bodyPr/>
                    <a:lstStyle/>
                    <a:p>
                      <a:r>
                        <a:rPr lang="en-IN" sz="1400"/>
                        <a:t>KEY FEATURE</a:t>
                      </a:r>
                    </a:p>
                  </a:txBody>
                  <a:tcPr marL="73386" marR="73386" marT="36693" marB="36693"/>
                </a:tc>
                <a:tc>
                  <a:txBody>
                    <a:bodyPr/>
                    <a:lstStyle/>
                    <a:p>
                      <a:r>
                        <a:rPr lang="en-IN" sz="1400"/>
                        <a:t>Risk taken by the investors</a:t>
                      </a:r>
                    </a:p>
                  </a:txBody>
                  <a:tcPr marL="73386" marR="73386" marT="36693" marB="36693"/>
                </a:tc>
                <a:tc>
                  <a:txBody>
                    <a:bodyPr/>
                    <a:lstStyle/>
                    <a:p>
                      <a:r>
                        <a:rPr lang="en-IN" sz="1400"/>
                        <a:t>Risk is transferred from the investor to the platform</a:t>
                      </a:r>
                    </a:p>
                  </a:txBody>
                  <a:tcPr marL="73386" marR="73386" marT="36693" marB="36693"/>
                </a:tc>
                <a:tc>
                  <a:txBody>
                    <a:bodyPr/>
                    <a:lstStyle/>
                    <a:p>
                      <a:r>
                        <a:rPr lang="en-IN" sz="1400"/>
                        <a:t>Specialization of Services</a:t>
                      </a:r>
                    </a:p>
                  </a:txBody>
                  <a:tcPr marL="73386" marR="73386" marT="36693" marB="36693"/>
                </a:tc>
                <a:extLst>
                  <a:ext uri="{0D108BD9-81ED-4DB2-BD59-A6C34878D82A}">
                    <a16:rowId xmlns:a16="http://schemas.microsoft.com/office/drawing/2014/main" val="2325071579"/>
                  </a:ext>
                </a:extLst>
              </a:tr>
              <a:tr h="543057">
                <a:tc>
                  <a:txBody>
                    <a:bodyPr/>
                    <a:lstStyle/>
                    <a:p>
                      <a:r>
                        <a:rPr lang="en-IN" sz="1400"/>
                        <a:t>YEARS OF ACTIVITY</a:t>
                      </a:r>
                    </a:p>
                  </a:txBody>
                  <a:tcPr marL="73386" marR="73386" marT="36693" marB="36693"/>
                </a:tc>
                <a:tc>
                  <a:txBody>
                    <a:bodyPr/>
                    <a:lstStyle/>
                    <a:p>
                      <a:r>
                        <a:rPr lang="en-IN" sz="1400"/>
                        <a:t>10 yrs old or even less</a:t>
                      </a:r>
                    </a:p>
                  </a:txBody>
                  <a:tcPr marL="73386" marR="73386" marT="36693" marB="36693"/>
                </a:tc>
                <a:tc>
                  <a:txBody>
                    <a:bodyPr/>
                    <a:lstStyle/>
                    <a:p>
                      <a:r>
                        <a:rPr lang="en-IN" sz="1400"/>
                        <a:t>10 yrs old even less</a:t>
                      </a:r>
                    </a:p>
                  </a:txBody>
                  <a:tcPr marL="73386" marR="73386" marT="36693" marB="36693"/>
                </a:tc>
                <a:tc>
                  <a:txBody>
                    <a:bodyPr/>
                    <a:lstStyle/>
                    <a:p>
                      <a:r>
                        <a:rPr lang="en-IN" sz="1400"/>
                        <a:t>Some were founded in the ’80s</a:t>
                      </a:r>
                    </a:p>
                  </a:txBody>
                  <a:tcPr marL="73386" marR="73386" marT="36693" marB="36693"/>
                </a:tc>
                <a:extLst>
                  <a:ext uri="{0D108BD9-81ED-4DB2-BD59-A6C34878D82A}">
                    <a16:rowId xmlns:a16="http://schemas.microsoft.com/office/drawing/2014/main" val="2180132577"/>
                  </a:ext>
                </a:extLst>
              </a:tr>
              <a:tr h="983373">
                <a:tc>
                  <a:txBody>
                    <a:bodyPr/>
                    <a:lstStyle/>
                    <a:p>
                      <a:r>
                        <a:rPr lang="en-IN" sz="1400"/>
                        <a:t>RELATIONSHIP WITH BANKS</a:t>
                      </a:r>
                    </a:p>
                  </a:txBody>
                  <a:tcPr marL="73386" marR="73386" marT="36693" marB="36693"/>
                </a:tc>
                <a:tc>
                  <a:txBody>
                    <a:bodyPr/>
                    <a:lstStyle/>
                    <a:p>
                      <a:r>
                        <a:rPr lang="en-IN" sz="1400"/>
                        <a:t>Loans are generated by partner banks &amp; then transferred through loan notes.</a:t>
                      </a:r>
                    </a:p>
                  </a:txBody>
                  <a:tcPr marL="73386" marR="73386" marT="36693" marB="36693"/>
                </a:tc>
                <a:tc>
                  <a:txBody>
                    <a:bodyPr/>
                    <a:lstStyle/>
                    <a:p>
                      <a:r>
                        <a:rPr lang="en-IN" sz="1400"/>
                        <a:t>Represent an alternative to traditional lending offered by Banks</a:t>
                      </a:r>
                    </a:p>
                  </a:txBody>
                  <a:tcPr marL="73386" marR="73386" marT="36693" marB="36693"/>
                </a:tc>
                <a:tc>
                  <a:txBody>
                    <a:bodyPr/>
                    <a:lstStyle/>
                    <a:p>
                      <a:r>
                        <a:rPr lang="en-IN" sz="1400"/>
                        <a:t>B2B approach.</a:t>
                      </a:r>
                    </a:p>
                    <a:p>
                      <a:r>
                        <a:rPr lang="en-IN" sz="1400"/>
                        <a:t>Fintech provide infrastructure to banks</a:t>
                      </a:r>
                    </a:p>
                  </a:txBody>
                  <a:tcPr marL="73386" marR="73386" marT="36693" marB="36693"/>
                </a:tc>
                <a:extLst>
                  <a:ext uri="{0D108BD9-81ED-4DB2-BD59-A6C34878D82A}">
                    <a16:rowId xmlns:a16="http://schemas.microsoft.com/office/drawing/2014/main" val="456491391"/>
                  </a:ext>
                </a:extLst>
              </a:tr>
            </a:tbl>
          </a:graphicData>
        </a:graphic>
      </p:graphicFrame>
    </p:spTree>
    <p:extLst>
      <p:ext uri="{BB962C8B-B14F-4D97-AF65-F5344CB8AC3E}">
        <p14:creationId xmlns:p14="http://schemas.microsoft.com/office/powerpoint/2010/main" val="1528613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17B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ABAF49E-AB5F-4B4B-929F-B7016586D84E}"/>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vert="horz" lIns="91440" tIns="45720" rIns="91440" bIns="45720" rtlCol="0">
            <a:normAutofit/>
          </a:bodyPr>
          <a:lstStyle/>
          <a:p>
            <a:pPr algn="ctr"/>
            <a:r>
              <a:rPr lang="en-US" sz="2600" kern="1200">
                <a:solidFill>
                  <a:srgbClr val="FFFFFF"/>
                </a:solidFill>
                <a:latin typeface="+mj-lt"/>
                <a:ea typeface="+mj-ea"/>
                <a:cs typeface="+mj-cs"/>
              </a:rPr>
              <a:t>Affirm</a:t>
            </a:r>
          </a:p>
        </p:txBody>
      </p:sp>
      <p:pic>
        <p:nvPicPr>
          <p:cNvPr id="15" name="Content Placeholder 4" descr="A screenshot of a cell phone&#10;&#10;Description automatically generated">
            <a:extLst>
              <a:ext uri="{FF2B5EF4-FFF2-40B4-BE49-F238E27FC236}">
                <a16:creationId xmlns:a16="http://schemas.microsoft.com/office/drawing/2014/main" id="{FC9525F3-29DF-4E59-8760-615BE470C3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2220" y="754910"/>
            <a:ext cx="7158105" cy="3032845"/>
          </a:xfrm>
          <a:prstGeom prst="rect">
            <a:avLst/>
          </a:prstGeom>
        </p:spPr>
      </p:pic>
      <p:sp>
        <p:nvSpPr>
          <p:cNvPr id="17" name="Content Placeholder 16">
            <a:extLst>
              <a:ext uri="{FF2B5EF4-FFF2-40B4-BE49-F238E27FC236}">
                <a16:creationId xmlns:a16="http://schemas.microsoft.com/office/drawing/2014/main" id="{29CA663B-AA98-4FB6-9A90-3D6E79EB7B1B}"/>
              </a:ext>
            </a:extLst>
          </p:cNvPr>
          <p:cNvSpPr>
            <a:spLocks noGrp="1"/>
          </p:cNvSpPr>
          <p:nvPr>
            <p:ph idx="1"/>
          </p:nvPr>
        </p:nvSpPr>
        <p:spPr>
          <a:xfrm>
            <a:off x="4038600" y="4884872"/>
            <a:ext cx="7188199" cy="1739211"/>
          </a:xfrm>
        </p:spPr>
        <p:txBody>
          <a:bodyPr>
            <a:normAutofit fontScale="92500" lnSpcReduction="20000"/>
          </a:bodyPr>
          <a:lstStyle/>
          <a:p>
            <a:r>
              <a:rPr lang="en-US" sz="1800"/>
              <a:t>The company operates as a financial lender of microloans for consumers to use at the point of sale to finance a purchase.</a:t>
            </a:r>
          </a:p>
          <a:p>
            <a:r>
              <a:rPr lang="en-US" sz="1800"/>
              <a:t>The company announced a partnership with Walmart in February 2019. Under the partnership, Affirm will be available to customers in store and on the Walmart website.</a:t>
            </a:r>
          </a:p>
          <a:p>
            <a:r>
              <a:rPr lang="en-US" sz="1800"/>
              <a:t>Since its founding, Affirm has partnered with e-commerce platforms including </a:t>
            </a:r>
            <a:r>
              <a:rPr lang="en-US" sz="1800" err="1"/>
              <a:t>Shopify,BigCommerce</a:t>
            </a:r>
            <a:r>
              <a:rPr lang="en-US" sz="1800"/>
              <a:t>, and Zen-Cart.</a:t>
            </a:r>
          </a:p>
          <a:p>
            <a:endParaRPr lang="en-US" sz="1800"/>
          </a:p>
        </p:txBody>
      </p:sp>
    </p:spTree>
    <p:extLst>
      <p:ext uri="{BB962C8B-B14F-4D97-AF65-F5344CB8AC3E}">
        <p14:creationId xmlns:p14="http://schemas.microsoft.com/office/powerpoint/2010/main" val="3388771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5">
            <a:extLst>
              <a:ext uri="{FF2B5EF4-FFF2-40B4-BE49-F238E27FC236}">
                <a16:creationId xmlns:a16="http://schemas.microsoft.com/office/drawing/2014/main" id="{3CD9DF72-87A3-404E-A828-84CBF11A8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flipH="1">
            <a:off x="0" y="998175"/>
            <a:ext cx="6017172" cy="5859825"/>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5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E73B10B9-7BAF-433D-8175-2D8A5B43BFC1}"/>
              </a:ext>
            </a:extLst>
          </p:cNvPr>
          <p:cNvSpPr>
            <a:spLocks noGrp="1"/>
          </p:cNvSpPr>
          <p:nvPr>
            <p:ph type="title"/>
          </p:nvPr>
        </p:nvSpPr>
        <p:spPr>
          <a:xfrm>
            <a:off x="735721" y="366857"/>
            <a:ext cx="4204137" cy="1342754"/>
          </a:xfrm>
        </p:spPr>
        <p:txBody>
          <a:bodyPr>
            <a:normAutofit/>
          </a:bodyPr>
          <a:lstStyle/>
          <a:p>
            <a:pPr algn="ctr"/>
            <a:r>
              <a:rPr lang="en-IN" sz="3600"/>
              <a:t>Blockchain/Crypto</a:t>
            </a:r>
          </a:p>
        </p:txBody>
      </p:sp>
      <p:cxnSp>
        <p:nvCxnSpPr>
          <p:cNvPr id="14" name="Straight Connector 13">
            <a:extLst>
              <a:ext uri="{FF2B5EF4-FFF2-40B4-BE49-F238E27FC236}">
                <a16:creationId xmlns:a16="http://schemas.microsoft.com/office/drawing/2014/main" id="{20E3A342-4D61-4E3F-AF90-1AB42AEB96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87051" y="3337139"/>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698B38F9-105E-4FAD-A386-4BC349015F17}"/>
              </a:ext>
            </a:extLst>
          </p:cNvPr>
          <p:cNvSpPr>
            <a:spLocks noGrp="1"/>
          </p:cNvSpPr>
          <p:nvPr>
            <p:ph idx="1"/>
          </p:nvPr>
        </p:nvSpPr>
        <p:spPr>
          <a:xfrm>
            <a:off x="688429" y="1240362"/>
            <a:ext cx="4593021" cy="4981760"/>
          </a:xfrm>
        </p:spPr>
        <p:txBody>
          <a:bodyPr anchor="ctr">
            <a:normAutofit/>
          </a:bodyPr>
          <a:lstStyle/>
          <a:p>
            <a:r>
              <a:rPr lang="en-US" sz="1800"/>
              <a:t>Blockchain is a technology that utilizes a open decentralized ledger, where each information entity, known as a block, is cryptographically secure and is added to an ever-growing chain (secure linked list). </a:t>
            </a:r>
          </a:p>
          <a:p>
            <a:r>
              <a:rPr lang="en-US" sz="1800"/>
              <a:t>Blockchain is an open distributed ledger, and operates openly. </a:t>
            </a:r>
          </a:p>
          <a:p>
            <a:r>
              <a:rPr lang="en-US" sz="1800"/>
              <a:t>It can record transactions between two parties, quickly and efficiently. </a:t>
            </a:r>
          </a:p>
          <a:p>
            <a:r>
              <a:rPr lang="en-US" sz="1800"/>
              <a:t>By design, a blockchain is resistant to modification of data.</a:t>
            </a:r>
            <a:endParaRPr lang="en-IN" sz="1800"/>
          </a:p>
        </p:txBody>
      </p:sp>
      <p:graphicFrame>
        <p:nvGraphicFramePr>
          <p:cNvPr id="8" name="Diagram 7">
            <a:extLst>
              <a:ext uri="{FF2B5EF4-FFF2-40B4-BE49-F238E27FC236}">
                <a16:creationId xmlns:a16="http://schemas.microsoft.com/office/drawing/2014/main" id="{49603A56-2F51-4B73-A82A-8A1C3E3169B9}"/>
              </a:ext>
            </a:extLst>
          </p:cNvPr>
          <p:cNvGraphicFramePr/>
          <p:nvPr>
            <p:extLst>
              <p:ext uri="{D42A27DB-BD31-4B8C-83A1-F6EECF244321}">
                <p14:modId xmlns:p14="http://schemas.microsoft.com/office/powerpoint/2010/main" val="1206460115"/>
              </p:ext>
            </p:extLst>
          </p:nvPr>
        </p:nvGraphicFramePr>
        <p:xfrm>
          <a:off x="5969879" y="578071"/>
          <a:ext cx="5486400" cy="56440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06928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Content Placeholder 4" descr="A screenshot of a cell phone&#10;&#10;Description automatically generated">
            <a:extLst>
              <a:ext uri="{FF2B5EF4-FFF2-40B4-BE49-F238E27FC236}">
                <a16:creationId xmlns:a16="http://schemas.microsoft.com/office/drawing/2014/main" id="{DBE63851-7CFF-41B9-BBA7-26D73AD24D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7489" y="425302"/>
            <a:ext cx="6654817" cy="5792618"/>
          </a:xfrm>
          <a:prstGeom prst="rect">
            <a:avLst/>
          </a:prstGeom>
        </p:spPr>
      </p:pic>
      <p:sp>
        <p:nvSpPr>
          <p:cNvPr id="14" name="Content Placeholder 9">
            <a:extLst>
              <a:ext uri="{FF2B5EF4-FFF2-40B4-BE49-F238E27FC236}">
                <a16:creationId xmlns:a16="http://schemas.microsoft.com/office/drawing/2014/main" id="{869C085E-DE48-4CDC-9734-10899D0F6A75}"/>
              </a:ext>
            </a:extLst>
          </p:cNvPr>
          <p:cNvSpPr>
            <a:spLocks noGrp="1"/>
          </p:cNvSpPr>
          <p:nvPr>
            <p:ph idx="1"/>
          </p:nvPr>
        </p:nvSpPr>
        <p:spPr>
          <a:xfrm>
            <a:off x="8471423" y="1084521"/>
            <a:ext cx="3053039" cy="5133399"/>
          </a:xfrm>
        </p:spPr>
        <p:txBody>
          <a:bodyPr>
            <a:normAutofit fontScale="92500" lnSpcReduction="10000"/>
          </a:bodyPr>
          <a:lstStyle/>
          <a:p>
            <a:r>
              <a:rPr lang="en-US" sz="1800"/>
              <a:t>Coinbase is a global digital asset exchange company (GDAX), providing a venue to buy and sell digital currencies, as well as send information about those transactions out to the blockchain network to verify those transactions. </a:t>
            </a:r>
          </a:p>
          <a:p>
            <a:r>
              <a:rPr lang="en-US" sz="1800"/>
              <a:t>Coinbase serves as a wallet, too, where the digital currencies can be stored. </a:t>
            </a:r>
          </a:p>
          <a:p>
            <a:r>
              <a:rPr lang="en-US" sz="1800"/>
              <a:t>The application operates exchanges of Bitcoin, Ethereum, Bitcoin Cash and Litecoin</a:t>
            </a:r>
          </a:p>
          <a:p>
            <a:r>
              <a:rPr lang="en-US" sz="1800"/>
              <a:t>Coinbase requires you to link a bank account, or credit or debit card to your Coinbase account to purchase cryptocurrencies.</a:t>
            </a:r>
            <a:endParaRPr lang="en-IN" sz="1800"/>
          </a:p>
          <a:p>
            <a:endParaRPr lang="en-US" sz="1800"/>
          </a:p>
        </p:txBody>
      </p:sp>
      <p:sp>
        <p:nvSpPr>
          <p:cNvPr id="13" name="Freeform: Shape 12">
            <a:extLst>
              <a:ext uri="{FF2B5EF4-FFF2-40B4-BE49-F238E27FC236}">
                <a16:creationId xmlns:a16="http://schemas.microsoft.com/office/drawing/2014/main" id="{43573EFB-E773-46FC-B866-B57ED2E390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569741"/>
          </a:xfrm>
          <a:custGeom>
            <a:avLst/>
            <a:gdLst>
              <a:gd name="connsiteX0" fmla="*/ 2296028 w 2296028"/>
              <a:gd name="connsiteY0" fmla="*/ 3569741 h 3569741"/>
              <a:gd name="connsiteX1" fmla="*/ 459 w 2296028"/>
              <a:gd name="connsiteY1" fmla="*/ 3569741 h 3569741"/>
              <a:gd name="connsiteX2" fmla="*/ 0 w 2296028"/>
              <a:gd name="connsiteY2" fmla="*/ 3248180 h 3569741"/>
              <a:gd name="connsiteX3" fmla="*/ 2011607 w 2296028"/>
              <a:gd name="connsiteY3" fmla="*/ 3249283 h 3569741"/>
              <a:gd name="connsiteX4" fmla="*/ 2011607 w 2296028"/>
              <a:gd name="connsiteY4" fmla="*/ 0 h 3569741"/>
              <a:gd name="connsiteX5" fmla="*/ 2296028 w 2296028"/>
              <a:gd name="connsiteY5" fmla="*/ 0 h 3569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96028" h="3569741">
                <a:moveTo>
                  <a:pt x="2296028" y="3569741"/>
                </a:moveTo>
                <a:lnTo>
                  <a:pt x="459" y="3569741"/>
                </a:lnTo>
                <a:cubicBezTo>
                  <a:pt x="-459" y="3458756"/>
                  <a:pt x="918" y="3359164"/>
                  <a:pt x="0" y="3248180"/>
                </a:cubicBezTo>
                <a:lnTo>
                  <a:pt x="2011607" y="3249283"/>
                </a:lnTo>
                <a:lnTo>
                  <a:pt x="2011607" y="0"/>
                </a:lnTo>
                <a:lnTo>
                  <a:pt x="2296028" y="0"/>
                </a:lnTo>
                <a:close/>
              </a:path>
            </a:pathLst>
          </a:custGeom>
          <a:solidFill>
            <a:srgbClr val="4C4C4C"/>
          </a:solidFill>
          <a:ln w="0">
            <a:noFill/>
            <a:prstDash val="solid"/>
            <a:round/>
            <a:headEnd/>
            <a:tailEnd/>
          </a:ln>
        </p:spPr>
      </p:sp>
    </p:spTree>
    <p:extLst>
      <p:ext uri="{BB962C8B-B14F-4D97-AF65-F5344CB8AC3E}">
        <p14:creationId xmlns:p14="http://schemas.microsoft.com/office/powerpoint/2010/main" val="1277948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5</TotalTime>
  <Words>2796</Words>
  <Application>Microsoft Office PowerPoint</Application>
  <PresentationFormat>Widescreen</PresentationFormat>
  <Paragraphs>598</Paragraphs>
  <Slides>39</Slides>
  <Notes>26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Aharoni</vt:lpstr>
      <vt:lpstr>Arial</vt:lpstr>
      <vt:lpstr>Calibri</vt:lpstr>
      <vt:lpstr>Calibri Light</vt:lpstr>
      <vt:lpstr>Montserrat</vt:lpstr>
      <vt:lpstr>Raleway</vt:lpstr>
      <vt:lpstr>tabular-numbers</vt:lpstr>
      <vt:lpstr>Office Theme</vt:lpstr>
      <vt:lpstr>Current trends in FinTech</vt:lpstr>
      <vt:lpstr>Financial Technology</vt:lpstr>
      <vt:lpstr>Global Fintech Investments (2018)</vt:lpstr>
      <vt:lpstr>Adoptability by country</vt:lpstr>
      <vt:lpstr>FinTech by activity</vt:lpstr>
      <vt:lpstr>Lending</vt:lpstr>
      <vt:lpstr>Affirm</vt:lpstr>
      <vt:lpstr>Blockchain/Crypto</vt:lpstr>
      <vt:lpstr>PowerPoint Presentation</vt:lpstr>
      <vt:lpstr>Wealth Management</vt:lpstr>
      <vt:lpstr>PowerPoint Presentation</vt:lpstr>
      <vt:lpstr>Capital Markets</vt:lpstr>
      <vt:lpstr>PowerPoint Presentation</vt:lpstr>
      <vt:lpstr>Insurance</vt:lpstr>
      <vt:lpstr>ACKO</vt:lpstr>
      <vt:lpstr>RegTech</vt:lpstr>
      <vt:lpstr>PowerPoint Presentation</vt:lpstr>
      <vt:lpstr>Payments/Billing</vt:lpstr>
      <vt:lpstr>PowerPoint Presentation</vt:lpstr>
      <vt:lpstr>Open Banking</vt:lpstr>
      <vt:lpstr>Fintech vs. Techfin</vt:lpstr>
      <vt:lpstr>Competition</vt:lpstr>
      <vt:lpstr>Advantages of Techfin</vt:lpstr>
      <vt:lpstr>Collaborations</vt:lpstr>
      <vt:lpstr>PowerPoint Presentation</vt:lpstr>
      <vt:lpstr>Fintech in Germany</vt:lpstr>
      <vt:lpstr>Investments</vt:lpstr>
      <vt:lpstr>PowerPoint Presentation</vt:lpstr>
      <vt:lpstr>FinTech Foundations</vt:lpstr>
      <vt:lpstr>FinTech Failure in Germany</vt:lpstr>
      <vt:lpstr>Inter FinTech Activity</vt:lpstr>
      <vt:lpstr>N26 Case</vt:lpstr>
      <vt:lpstr>FinTech internationalization (2018)</vt:lpstr>
      <vt:lpstr>PowerPoint Presentation</vt:lpstr>
      <vt:lpstr>Response of financial inst. To FinTech</vt:lpstr>
      <vt:lpstr>PowerPoint Presentation</vt:lpstr>
      <vt:lpstr>INB DiBa Case</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Current trends in FinTech</dc:title>
  <dc:creator>RIK CHOUDHURY</dc:creator>
  <cp:lastModifiedBy>Choudhury, Rik</cp:lastModifiedBy>
  <cp:revision>1</cp:revision>
  <dcterms:created xsi:type="dcterms:W3CDTF">2019-06-20T04:25:57Z</dcterms:created>
  <dcterms:modified xsi:type="dcterms:W3CDTF">2022-09-25T09:45:29Z</dcterms:modified>
</cp:coreProperties>
</file>