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EA4-95F0-4D92-BDC4-CF57414A2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87068-671E-45AD-AA47-AC7B6AB63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97AB-604F-4C67-A367-5662A018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358B-F2FF-4317-B108-72757C6E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CDB-9BAE-4E03-95AF-7242CD4F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5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2D45-F81B-4630-AA41-90BCF4F8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4DA66-A075-4E3A-903B-8649DB3F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3C72-30F9-4113-B814-D3D55432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ABEE-66AC-4E14-9162-8E754B4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8EDA-777E-4A1C-BA82-AA8B34C1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75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D0742-EDB1-4437-A1C9-8E64F1F8E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11CB1-CC2C-4AF5-A75E-848032E6D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4881-1B05-4C95-826F-01BD8AD5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7ABE4-00B8-44C7-8306-0558C59B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1420-721C-485C-B3B5-4CB585B9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DCFC-30F9-492B-BF49-C1835F41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7CB7-63A9-4687-9B1B-91084A02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B8CA-50A7-403F-8965-77C4CB0D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6889-EB66-4801-AC09-ED9B413D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CFDD-663F-4E38-BD32-F02933DC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C7F9-2893-43CE-B150-71924628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1992A-3A95-46D9-BCE5-71338CA9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C497-B3FC-49BC-A5FC-D3F7BF9F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77CE-37B7-47B4-B636-14E611A1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3C1F-7164-4707-9DBE-E7D3E0BF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6DCD-C29E-48AA-8D4A-0F6767B6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6B44-454E-4B58-9E11-C07F9D8C2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631CB-4E83-4C09-84C9-2F512877D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D2E1-2849-4804-82F9-6003F7A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115C-16F1-4606-9EAD-D98DD417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4D17-B65E-45C6-82BA-BB3D085A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9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EDAE-DCCE-49D4-B37E-2C113389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E8AAB-9685-447E-A56B-217AF071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6A872-0A4C-4979-9D30-271912CE8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5E737-A72D-4181-B7A4-B0E61347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0D886-8D4F-4203-8D5A-E111FD8E6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595A0-B743-4D9E-9E0B-06CC429C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FED6B-175E-460D-9CD6-63D1B68E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EE353-5190-47A3-9587-9FED0923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59D2-13DC-41AF-AF91-4BF5C1D1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E19D9-5E68-42FF-A78A-DDA084A3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1F127-18B4-4EF2-A9E7-C08A20C3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6181C-C16B-4B1A-84B3-7740EFD9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99D21-4FAE-4312-A1DF-7DAED3FA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282BF-D74A-4B97-87B7-03891BEC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EE23-1B19-47B6-BED8-9465910D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1BE0-DD5F-4519-BB78-D25602EE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0689-41D6-4316-96F1-3D96AB8F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FD7AC-3CDE-4C49-A2FE-D9C54BF29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6B40-8B1A-400F-8037-81F84902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D76D-C41E-4B96-9B4C-111570B7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6D2F9-E855-4F4B-A3E0-57E85541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2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EABA-F04A-454C-B84C-71122550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7772-EDA2-4982-8B4F-A89CD1145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EC494-2978-4BDE-9524-272628B0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552BB-E362-437F-8480-AA6BF8C8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BCD0-0FAD-4F47-9CBE-BC8228A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4E3EF-C3A8-409D-88D4-254A82CA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62D77-FB5D-4936-B6B7-9E796BB3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562B-0B57-4D74-A9E1-55BAD280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8CBE-97E9-4E38-BF81-1630C3D8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3197-3364-4240-83A7-995EF352ED98}" type="datetimeFigureOut">
              <a:rPr lang="en-IN" smtClean="0"/>
              <a:t>11-06-2019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C9BB-6460-4AE5-A3F4-2E47431CF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C2AF-43CA-447B-969B-060E31E31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C417-4F11-46E7-AE52-3998AF6CB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500C-A4BC-4B79-8370-26232DE61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VAPIANO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1FE43-C9F0-46A6-8D38-7BB34F094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45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581B-8E48-4D64-B924-84B44A53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The name comes from the Italian saying :” chi </a:t>
            </a:r>
            <a:r>
              <a:rPr lang="en-IN" sz="6000" dirty="0" err="1"/>
              <a:t>va</a:t>
            </a:r>
            <a:r>
              <a:rPr lang="en-IN" sz="6000" dirty="0"/>
              <a:t> piano </a:t>
            </a:r>
            <a:r>
              <a:rPr lang="en-IN" sz="6000" dirty="0" err="1"/>
              <a:t>va</a:t>
            </a:r>
            <a:r>
              <a:rPr lang="en-IN" sz="6000" dirty="0"/>
              <a:t> </a:t>
            </a:r>
            <a:r>
              <a:rPr lang="en-IN" sz="6000" dirty="0" err="1"/>
              <a:t>sano</a:t>
            </a:r>
            <a:r>
              <a:rPr lang="en-IN" sz="6000" dirty="0"/>
              <a:t> e </a:t>
            </a:r>
            <a:r>
              <a:rPr lang="en-IN" sz="6000" dirty="0" err="1"/>
              <a:t>lontano</a:t>
            </a:r>
            <a:r>
              <a:rPr lang="en-IN" sz="6000" dirty="0"/>
              <a:t>”</a:t>
            </a:r>
          </a:p>
          <a:p>
            <a:r>
              <a:rPr lang="en-IN" sz="6000" dirty="0"/>
              <a:t>Roughly means” if you take life easy you live longer &amp; healthier”</a:t>
            </a:r>
          </a:p>
        </p:txBody>
      </p:sp>
    </p:spTree>
    <p:extLst>
      <p:ext uri="{BB962C8B-B14F-4D97-AF65-F5344CB8AC3E}">
        <p14:creationId xmlns:p14="http://schemas.microsoft.com/office/powerpoint/2010/main" val="363497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893C-59D7-4A8F-A524-7CE9F06B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64EC-A292-400F-9540-A786ED20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German fresh casual restaurant chain offering Italian food.</a:t>
            </a:r>
          </a:p>
          <a:p>
            <a:r>
              <a:rPr lang="en-IN" dirty="0"/>
              <a:t>Founded by Kent Hahne, Klaus Rader &amp; mark </a:t>
            </a:r>
            <a:r>
              <a:rPr lang="en-IN" dirty="0" err="1"/>
              <a:t>Korzilius</a:t>
            </a:r>
            <a:r>
              <a:rPr lang="en-IN" dirty="0"/>
              <a:t> in 2002</a:t>
            </a:r>
          </a:p>
          <a:p>
            <a:r>
              <a:rPr lang="en-IN" dirty="0"/>
              <a:t>First restaurant opened in Oct 2002</a:t>
            </a:r>
          </a:p>
          <a:p>
            <a:r>
              <a:rPr lang="en-IN" dirty="0"/>
              <a:t>The founders decided to set Vapiano on the world tour.</a:t>
            </a:r>
          </a:p>
          <a:p>
            <a:r>
              <a:rPr lang="en-IN" dirty="0"/>
              <a:t>Over 120 </a:t>
            </a:r>
            <a:r>
              <a:rPr lang="en-IN" dirty="0" err="1"/>
              <a:t>Vapianos</a:t>
            </a:r>
            <a:r>
              <a:rPr lang="en-IN" dirty="0"/>
              <a:t> in 26 countries on 4 continents.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27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38C9-ADEA-48F1-B16B-FC722E35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F80B-A8F9-4F5D-8ED9-24C58587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Love of enjoying life &amp; sharing spontaneous &amp; genuine companionship.</a:t>
            </a:r>
          </a:p>
          <a:p>
            <a:r>
              <a:rPr lang="en-IN" dirty="0"/>
              <a:t>The long oak tables in Vapiano are open invitations to communication</a:t>
            </a:r>
          </a:p>
          <a:p>
            <a:r>
              <a:rPr lang="en-IN" dirty="0"/>
              <a:t>Guests can speak directly with the chef preparing their meal, during the cooking process in the open-kitchen.</a:t>
            </a:r>
          </a:p>
          <a:p>
            <a:r>
              <a:rPr lang="en-IN" dirty="0"/>
              <a:t>Guests are not dependent on service staff or a table number, and can move freely between station, table &amp; patio.</a:t>
            </a:r>
          </a:p>
        </p:txBody>
      </p:sp>
    </p:spTree>
    <p:extLst>
      <p:ext uri="{BB962C8B-B14F-4D97-AF65-F5344CB8AC3E}">
        <p14:creationId xmlns:p14="http://schemas.microsoft.com/office/powerpoint/2010/main" val="9316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3205-EA79-401C-99FE-1973070D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Focus on the 4Ps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7553-82AD-47F7-8362-CF0FCDA6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attractive, competitive priced product supported by effective communication(mainly referrals) &amp; locations in busy, inner-city sites (distributions)</a:t>
            </a:r>
          </a:p>
          <a:p>
            <a:r>
              <a:rPr lang="en-IN" dirty="0"/>
              <a:t>Vapiano Android App</a:t>
            </a:r>
          </a:p>
          <a:p>
            <a:r>
              <a:rPr lang="en-IN" dirty="0"/>
              <a:t>Fast music is played in the restaurant &amp; this will have psychological impact on customers to eat fast.</a:t>
            </a:r>
          </a:p>
        </p:txBody>
      </p:sp>
    </p:spTree>
    <p:extLst>
      <p:ext uri="{BB962C8B-B14F-4D97-AF65-F5344CB8AC3E}">
        <p14:creationId xmlns:p14="http://schemas.microsoft.com/office/powerpoint/2010/main" val="91094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VAPIANO</vt:lpstr>
      <vt:lpstr>PowerPoint Presentation</vt:lpstr>
      <vt:lpstr>History</vt:lpstr>
      <vt:lpstr>Environment</vt:lpstr>
      <vt:lpstr>Focus on the 4Ps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VAPIANO</dc:title>
  <dc:creator>RIK CHOUDHURY</dc:creator>
  <cp:lastModifiedBy>RIK CHOUDHURY</cp:lastModifiedBy>
  <cp:revision>3</cp:revision>
  <dcterms:created xsi:type="dcterms:W3CDTF">2019-06-11T05:06:33Z</dcterms:created>
  <dcterms:modified xsi:type="dcterms:W3CDTF">2019-06-11T06:10:47Z</dcterms:modified>
</cp:coreProperties>
</file>