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82" r:id="rId2"/>
    <p:sldId id="525" r:id="rId3"/>
    <p:sldId id="534" r:id="rId4"/>
    <p:sldId id="524" r:id="rId5"/>
    <p:sldId id="538" r:id="rId6"/>
    <p:sldId id="537" r:id="rId7"/>
    <p:sldId id="535" r:id="rId8"/>
    <p:sldId id="529" r:id="rId9"/>
    <p:sldId id="256" r:id="rId10"/>
    <p:sldId id="370" r:id="rId11"/>
    <p:sldId id="368" r:id="rId12"/>
    <p:sldId id="451" r:id="rId13"/>
    <p:sldId id="523" r:id="rId14"/>
    <p:sldId id="510" r:id="rId15"/>
    <p:sldId id="532" r:id="rId16"/>
    <p:sldId id="539" r:id="rId17"/>
    <p:sldId id="522" r:id="rId18"/>
    <p:sldId id="519" r:id="rId19"/>
    <p:sldId id="488" r:id="rId20"/>
    <p:sldId id="490" r:id="rId21"/>
    <p:sldId id="491" r:id="rId22"/>
    <p:sldId id="458" r:id="rId23"/>
  </p:sldIdLst>
  <p:sldSz cx="12192000" cy="6858000"/>
  <p:notesSz cx="6858000" cy="9144000"/>
  <p:defaultTextStyle>
    <a:defPPr>
      <a:defRPr lang="nl-NL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00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72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7219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E23"/>
    <a:srgbClr val="33AADC"/>
    <a:srgbClr val="3DB7E4"/>
    <a:srgbClr val="F0AB00"/>
    <a:srgbClr val="002C64"/>
    <a:srgbClr val="C20016"/>
    <a:srgbClr val="008542"/>
    <a:srgbClr val="00A9F3"/>
    <a:srgbClr val="002F5F"/>
    <a:srgbClr val="8EB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09" autoAdjust="0"/>
    <p:restoredTop sz="86439"/>
  </p:normalViewPr>
  <p:slideViewPr>
    <p:cSldViewPr snapToGrid="0" snapToObjects="1" showGuides="1">
      <p:cViewPr varScale="1">
        <p:scale>
          <a:sx n="85" d="100"/>
          <a:sy n="85" d="100"/>
        </p:scale>
        <p:origin x="72" y="72"/>
      </p:cViewPr>
      <p:guideLst>
        <p:guide orient="horz" pos="2160"/>
        <p:guide pos="721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2480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3D4CAB9-543B-124D-AC85-B38EEA6DAD72}" type="datetimeFigureOut">
              <a:rPr lang="nl-NL" altLang="en-US"/>
              <a:pPr/>
              <a:t>12-12-2018</a:t>
            </a:fld>
            <a:endParaRPr lang="nl-NL" alt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10CD581-2C6F-F24C-A6EA-AEF3E4905845}" type="slidenum">
              <a:rPr lang="nl-NL" altLang="en-US"/>
              <a:pPr/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53122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593 2 0,'0'19'32,"-8"3"-17,-9 493 1,-12-164-16,12-1 15,-12 0-15,13-1 16,-22 1-16,1-19 0,0 20 16,-10-24-1,14-16-15,-14-2 16,-7-40-16,0-22 16,33-144-16,-3-43 15,3 2-15,4 1 0,9-44 16,-2 3-16,-1-22 15,3 22-15,-1-22 16,9-22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0 346 0,'14'-15'63,"0"15"-63,0-15 15,28-15-15,0-15 16,1 15-16,-1 0 16,0-15-16,0 0 15,-14 14-15,14 2 16,-28 14-16,0-1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 0,'7'12'94,"-7"-1"-79,14 24-15,7-1 16,0 0-16,1 1 0,41 57 16,-35-58-16,-8 1 15,2-13-15,-8 1 16,-7-11-16,0-12 16,-7 12-1,7-12-15,0 0 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0 347 0,'14'-15'63,"0"15"-63,0-15 15,28-15-15,0-15 16,0 15-16,0-1 16,0-13-16,1-2 15,-15 16-15,14 0 16,-28 15-16,0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 0,'7'12'94,"-7"-1"-79,14 24-15,7-1 16,1 0-16,-1 1 0,43 57 16,-36-57-16,-8 0 15,2-13-15,-8 1 16,-7-11-16,0-12 16,-7 11-1,7-11-15,0 0 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0 346 0,'14'-15'63,"0"15"-63,0-15 15,28-15-15,0-15 16,0 15-16,0 0 16,0-15-16,1 0 15,-15 14-15,14 2 16,-28 14-16,0-1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120 2 0,'0'9'32,"-2"1"-17,-2 242 1,-1-79-16,1-2 15,-2-1-15,3 1 16,-4 1-16,-1-10 0,2 9 16,-4-11-1,1-8-15,1-2 16,-2-18-16,-1-12 16,8-68-16,-2-21 15,0-3-15,2 2 0,1-21 16,1 2-16,-2-11 15,2 11-15,-1-11 16,2-11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 0,'7'12'94,"-7"-1"-79,15 24-15,5 0 16,2-1-16,-1 0 0,42 59 16,-35-58-16,-7-1 15,1-11-15,-8 0 16,-7-12-16,0-11 16,-7 12-1,7-12-15,0 0 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0 346 0,'14'-15'63,"0"15"-63,0-15 15,28-15-15,1-15 16,-1 15-16,0 0 16,0-15-16,1 0 15,-15 14-15,14 2 16,-28 14-16,0-1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194 2 0,'0'8'32,"-2"0"-17,-4 192 1,-3-63-16,3-1 15,-4 0-15,4 0 16,-5 0-16,0-7 0,-2 7 16,-2-7-1,4-8-15,-5-2 16,-1-13-16,-1-10 16,11-57-16,-1-15 15,1 0-15,2 1 0,1-18 16,2 2-16,-1-9 15,-1 8-15,2-8 16,2-8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 0,'7'12'94,"-7"-1"-79,14 24-15,7-1 16,0 0-16,1 1 0,41 57 16,-35-57-16,-8 0 15,2-13-15,-8 1 16,-7-11-16,0-12 16,-7 11-1,7-11-15,0 0 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 0,'7'12'94,"-7"-1"-79,14 24-15,7-1 16,0 0-16,1 1 0,41 57 16,-35-57-16,-8 0 15,2-13-15,-8 1 16,-7-11-16,0-12 16,-7 11-1,7-11-15,0 0 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0 347 0,'14'-15'63,"0"15"-63,0-14 15,28-17-15,0-14 16,0 15-16,0 0 16,0-15-16,1-1 15,-15 16-15,14 0 16,-28 15-16,0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384 523 0,'-7'-11'94,"7"-1"-79,-15-22-15,-5-1 16,-2 1-16,1-1 0,-41-56 16,33 55-16,8 1 15,0 12-15,7 1 16,7 11-16,0 11 16,7-12-1,-7 12-15,0 0 63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579 119 0,'-14'15'63,"0"-15"-63,0 15 15,-28 15-15,0 15 16,-1-14-16,1-2 16,0 17-16,0-2 15,14-13-15,-14-1 16,28-15-16,0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82 2410 0,'0'-7'32,"3"-2"-17,3-191 1,3 63-16,-3 1 15,3-2-15,-3 3 16,5-2-16,1 9 0,1-8 16,0 7-1,0 9-15,2-1 16,3 18-16,0 7 16,-12 55-16,3 18 15,-4-2-15,1 1 0,-4 16 16,2 0-16,-1 8 15,-1-8-15,2 8 16,-4 8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384 523 0,'-7'-11'94,"7"-1"-79,-15-22-15,-5-1 16,-2 1-16,1-1 0,-41-56 16,33 55-16,8 1 15,0 12-15,7 1 16,7 11-16,0 11 16,7-12-1,-7 12-15,0 0 63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580 118 0,'-14'15'63,"0"-15"-63,0 15 15,-28 15-15,-1 16 16,1-16-16,0-1 16,0 17-16,-1-1 15,15-15-15,-14 0 16,28-15-16,0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260 1 0,'-7'12'94,"7"-1"-79,-15 24-15,-5 0 16,-2-1-16,1 1 0,-42 57 16,35-58-16,7 1 15,0-12-15,7 0 16,7-12-16,0-11 16,7 12-1,-7-12-15,0 0 63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393 346 0,'-14'-15'63,"0"15"-63,0-15 15,-28-15-15,0-15 16,-1 15-16,1 0 16,0-15-16,0 0 15,14 14-15,-14 2 16,28 14-16,0-1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 2 0,'0'8'32,"2"0"-17,4 193 1,4-65-16,-4 0 15,3 0-15,-4 0 16,8 1-16,-1-9 0,-1 9 16,5-9-1,-6-8-15,5 1 16,3-17-16,-1-7 16,-10-58-16,2-15 15,-2 0-15,-2 1 0,-3-18 16,2 2-16,-1-9 15,-1 8-15,2-8 16,-4-8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261 1 0,'-7'12'94,"7"-1"-79,-15 24-15,-5 0 16,-2-2-16,1 2 0,-43 57 16,36-57-16,8-1 15,-2-11-15,8 0 16,7-12-16,0-11 16,7 12-1,-7-12-15,0 0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0 347 0,'14'-15'63,"0"15"-63,0-15 15,28-15-15,0-15 16,1 15-16,-1 0 16,0-15-16,0-1 15,-14 16-15,14 0 16,-28 15-16,0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394 347 0,'-14'-15'63,"0"15"-63,0-15 15,-28-15-15,-1-15 16,1 15-16,0 0 16,0-15-16,-1-1 15,15 16-15,-14 0 16,28 15-16,0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125 523 0,'7'-12'94,"-7"0"-79,14-21-15,7-2 16,1 0-16,-1 1 0,42-58 16,-34 57-16,-8 0 15,0 12-15,-7 1 16,-6 11-16,-2 11 16,-6-12-1,8 12-15,-2 0 63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186 119 0,'14'15'63,"0"-15"-63,0 15 15,28 15-15,0 15 16,1-14-16,-1-2 16,0 17-16,0-1 15,-14-15-15,14 0 16,-28-15-16,0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275 2411 0,'0'-7'32,"-4"-2"-17,-1-191 1,-3 63-16,1 0 15,-2 1-15,3 0 16,-5-1-16,-2 9 0,1-8 16,-2 7-1,2 8-15,-3 0 16,-3 18-16,0 7 16,12 55-16,-3 18 15,3-2-15,1 1 0,2 16 16,-1 0-16,2 8 15,-2-8-15,2 8 16,2 8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125 524 0,'7'-12'94,"-7"0"-79,14-22-15,7 0 16,0-1-16,1 0 0,40-57 16,-33 57-16,-8 1 15,0 11-15,-7 0 16,-6 12-16,-2 11 16,-6-12-1,8 12-15,-2 0 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186 118 0,'14'15'63,"0"-15"-63,0 15 15,28 15-15,0 16 16,0-16-16,0-1 16,0 17-16,1-1 15,-15-15-15,14 0 16,-28-15-16,0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 0,'7'12'94,"-7"-1"-79,15 24-15,5-1 16,2 0-16,-1 1 0,42 57 16,-35-57-16,-7 0 15,1-13-15,-8 1 16,-7-11-16,0-12 16,-7 11-1,7-11-15,0 0 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0 346 0,'14'-14'63,"0"14"-63,0-15 15,28-16-15,0-14 16,0 15-16,0 0 16,0-15-16,1 0 15,-15 14-15,14 2 16,-28 14-16,0-1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571 2 0,'0'12'32,"-9"3"-17,-7 323 1,-11-108-16,11-1 15,-12 2-15,12-3 16,-20 1-16,0-12 0,0 13 16,-8-14-1,10-14-15,-10 2 16,-8-28-16,0-14 16,33-95-16,-6-27 15,6 2-15,3-3 0,7-25 16,1-1-16,-3-13 15,3 14-15,0-14 16,8-14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 0,'7'12'94,"-7"-1"-79,15 24-15,5-1 16,2 0-16,-1 1 0,42 57 16,-35-57-16,-7 0 15,1-13-15,-8 1 16,-7-11-16,0-12 16,-7 11-1,7-11-15,0 0 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0 347 0,'14'-15'63,"0"15"-63,0-15 15,28-15-15,0-15 16,1 15-16,-1 0 16,0-16-16,0 1 15,-14 15-15,14 0 16,-28 15-16,0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11:38:25.7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 0,'7'12'94,"-7"-1"-79,14 24-15,7-1 16,1 0-16,-1 1 0,42 57 16,-35-57-16,-7 0 15,0-13-15,-7 1 16,-6-11-16,-2-12 16,-6 11-1,8-11-15,-2 0 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520C45E-4B48-084A-A24B-FDF519F7717D}" type="datetimeFigureOut">
              <a:rPr lang="nl-NL" altLang="en-US"/>
              <a:pPr/>
              <a:t>12-12-2018</a:t>
            </a:fld>
            <a:endParaRPr lang="nl-NL" alt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399720B-A57D-9C40-A75B-79A2C5AF5111}" type="slidenum">
              <a:rPr lang="nl-NL" altLang="en-US"/>
              <a:pPr/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765186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5795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3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3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9720B-A57D-9C40-A75B-79A2C5AF5111}" type="slidenum">
              <a:rPr lang="nl-NL" altLang="en-US" smtClean="0"/>
              <a:pPr/>
              <a:t>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9502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9720B-A57D-9C40-A75B-79A2C5AF5111}" type="slidenum">
              <a:rPr lang="nl-NL" altLang="en-US" smtClean="0"/>
              <a:pPr/>
              <a:t>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9502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dia: titel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3200" cy="720000"/>
          </a:xfrm>
        </p:spPr>
        <p:txBody>
          <a:bodyPr>
            <a:noAutofit/>
          </a:bodyPr>
          <a:lstStyle>
            <a:lvl1pPr>
              <a:defRPr sz="3200">
                <a:solidFill>
                  <a:srgbClr val="00A9F3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68288" indent="-268288"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035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dia: titel met tekst 2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3200" cy="7200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800000"/>
            <a:ext cx="4860000" cy="4500000"/>
          </a:xfrm>
        </p:spPr>
        <p:txBody>
          <a:bodyPr>
            <a:noAutofit/>
          </a:bodyPr>
          <a:lstStyle>
            <a:lvl1pPr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0"/>
          </p:nvPr>
        </p:nvSpPr>
        <p:spPr>
          <a:xfrm>
            <a:off x="6252000" y="1800000"/>
            <a:ext cx="4860000" cy="4500000"/>
          </a:xfrm>
        </p:spPr>
        <p:txBody>
          <a:bodyPr>
            <a:noAutofit/>
          </a:bodyPr>
          <a:lstStyle>
            <a:lvl1pPr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541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: 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3200" cy="7200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095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: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080000"/>
            <a:ext cx="10033200" cy="5220000"/>
          </a:xfrm>
        </p:spPr>
        <p:txBody>
          <a:bodyPr>
            <a:noAutofit/>
          </a:bodyPr>
          <a:lstStyle>
            <a:lvl1pPr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604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: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5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: aflopend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9" name="Groep 1"/>
          <p:cNvGrpSpPr/>
          <p:nvPr userDrawn="1"/>
        </p:nvGrpSpPr>
        <p:grpSpPr>
          <a:xfrm>
            <a:off x="-7374" y="6415994"/>
            <a:ext cx="4949825" cy="449261"/>
            <a:chOff x="0" y="6408737"/>
            <a:chExt cx="4949825" cy="449261"/>
          </a:xfrm>
          <a:solidFill>
            <a:schemeClr val="bg2"/>
          </a:solidFill>
        </p:grpSpPr>
        <p:sp>
          <p:nvSpPr>
            <p:cNvPr id="10" name="Freeform 5"/>
            <p:cNvSpPr>
              <a:spLocks noChangeAspect="1"/>
            </p:cNvSpPr>
            <p:nvPr/>
          </p:nvSpPr>
          <p:spPr bwMode="auto">
            <a:xfrm>
              <a:off x="0" y="6408737"/>
              <a:ext cx="2692044" cy="449261"/>
            </a:xfrm>
            <a:custGeom>
              <a:avLst/>
              <a:gdLst>
                <a:gd name="T0" fmla="*/ 9702800 w 12672"/>
                <a:gd name="T1" fmla="*/ 1619250 h 2116"/>
                <a:gd name="T2" fmla="*/ 0 w 12672"/>
                <a:gd name="T3" fmla="*/ 1619250 h 2116"/>
                <a:gd name="T4" fmla="*/ 0 w 12672"/>
                <a:gd name="T5" fmla="*/ 0 h 2116"/>
                <a:gd name="T6" fmla="*/ 8082604 w 12672"/>
                <a:gd name="T7" fmla="*/ 0 h 2116"/>
                <a:gd name="T8" fmla="*/ 8166064 w 12672"/>
                <a:gd name="T9" fmla="*/ 2296 h 2116"/>
                <a:gd name="T10" fmla="*/ 8248758 w 12672"/>
                <a:gd name="T11" fmla="*/ 8418 h 2116"/>
                <a:gd name="T12" fmla="*/ 8329155 w 12672"/>
                <a:gd name="T13" fmla="*/ 19131 h 2116"/>
                <a:gd name="T14" fmla="*/ 8409553 w 12672"/>
                <a:gd name="T15" fmla="*/ 33671 h 2116"/>
                <a:gd name="T16" fmla="*/ 8487653 w 12672"/>
                <a:gd name="T17" fmla="*/ 51271 h 2116"/>
                <a:gd name="T18" fmla="*/ 8564222 w 12672"/>
                <a:gd name="T19" fmla="*/ 72698 h 2116"/>
                <a:gd name="T20" fmla="*/ 8640025 w 12672"/>
                <a:gd name="T21" fmla="*/ 98716 h 2116"/>
                <a:gd name="T22" fmla="*/ 8712765 w 12672"/>
                <a:gd name="T23" fmla="*/ 127030 h 2116"/>
                <a:gd name="T24" fmla="*/ 8785506 w 12672"/>
                <a:gd name="T25" fmla="*/ 159170 h 2116"/>
                <a:gd name="T26" fmla="*/ 8854418 w 12672"/>
                <a:gd name="T27" fmla="*/ 195136 h 2116"/>
                <a:gd name="T28" fmla="*/ 8922564 w 12672"/>
                <a:gd name="T29" fmla="*/ 234929 h 2116"/>
                <a:gd name="T30" fmla="*/ 8988413 w 12672"/>
                <a:gd name="T31" fmla="*/ 276252 h 2116"/>
                <a:gd name="T32" fmla="*/ 9052731 w 12672"/>
                <a:gd name="T33" fmla="*/ 321401 h 2116"/>
                <a:gd name="T34" fmla="*/ 9113220 w 12672"/>
                <a:gd name="T35" fmla="*/ 370377 h 2116"/>
                <a:gd name="T36" fmla="*/ 9172944 w 12672"/>
                <a:gd name="T37" fmla="*/ 420117 h 2116"/>
                <a:gd name="T38" fmla="*/ 9228839 w 12672"/>
                <a:gd name="T39" fmla="*/ 473684 h 2116"/>
                <a:gd name="T40" fmla="*/ 9282437 w 12672"/>
                <a:gd name="T41" fmla="*/ 531077 h 2116"/>
                <a:gd name="T42" fmla="*/ 9333738 w 12672"/>
                <a:gd name="T43" fmla="*/ 589236 h 2116"/>
                <a:gd name="T44" fmla="*/ 9381211 w 12672"/>
                <a:gd name="T45" fmla="*/ 650455 h 2116"/>
                <a:gd name="T46" fmla="*/ 9426387 w 12672"/>
                <a:gd name="T47" fmla="*/ 714735 h 2116"/>
                <a:gd name="T48" fmla="*/ 9468499 w 12672"/>
                <a:gd name="T49" fmla="*/ 779781 h 2116"/>
                <a:gd name="T50" fmla="*/ 9507550 w 12672"/>
                <a:gd name="T51" fmla="*/ 847887 h 2116"/>
                <a:gd name="T52" fmla="*/ 9543537 w 12672"/>
                <a:gd name="T53" fmla="*/ 918289 h 2116"/>
                <a:gd name="T54" fmla="*/ 9575696 w 12672"/>
                <a:gd name="T55" fmla="*/ 989457 h 2116"/>
                <a:gd name="T56" fmla="*/ 9604792 w 12672"/>
                <a:gd name="T57" fmla="*/ 1062920 h 2116"/>
                <a:gd name="T58" fmla="*/ 9630060 w 12672"/>
                <a:gd name="T59" fmla="*/ 1137913 h 2116"/>
                <a:gd name="T60" fmla="*/ 9651499 w 12672"/>
                <a:gd name="T61" fmla="*/ 1214438 h 2116"/>
                <a:gd name="T62" fmla="*/ 9670641 w 12672"/>
                <a:gd name="T63" fmla="*/ 1293257 h 2116"/>
                <a:gd name="T64" fmla="*/ 9685189 w 12672"/>
                <a:gd name="T65" fmla="*/ 1372842 h 2116"/>
                <a:gd name="T66" fmla="*/ 9694377 w 12672"/>
                <a:gd name="T67" fmla="*/ 1453958 h 2116"/>
                <a:gd name="T68" fmla="*/ 9700503 w 12672"/>
                <a:gd name="T69" fmla="*/ 1535839 h 2116"/>
                <a:gd name="T70" fmla="*/ 9702800 w 12672"/>
                <a:gd name="T71" fmla="*/ 1619250 h 21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 dirty="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1" name="Freeform 5"/>
            <p:cNvSpPr>
              <a:spLocks noChangeAspect="1"/>
            </p:cNvSpPr>
            <p:nvPr/>
          </p:nvSpPr>
          <p:spPr bwMode="auto">
            <a:xfrm>
              <a:off x="2257781" y="6408737"/>
              <a:ext cx="2692044" cy="449261"/>
            </a:xfrm>
            <a:custGeom>
              <a:avLst/>
              <a:gdLst>
                <a:gd name="T0" fmla="*/ 9702800 w 12672"/>
                <a:gd name="T1" fmla="*/ 1619250 h 2116"/>
                <a:gd name="T2" fmla="*/ 0 w 12672"/>
                <a:gd name="T3" fmla="*/ 1619250 h 2116"/>
                <a:gd name="T4" fmla="*/ 0 w 12672"/>
                <a:gd name="T5" fmla="*/ 0 h 2116"/>
                <a:gd name="T6" fmla="*/ 8082604 w 12672"/>
                <a:gd name="T7" fmla="*/ 0 h 2116"/>
                <a:gd name="T8" fmla="*/ 8166064 w 12672"/>
                <a:gd name="T9" fmla="*/ 2296 h 2116"/>
                <a:gd name="T10" fmla="*/ 8248758 w 12672"/>
                <a:gd name="T11" fmla="*/ 8418 h 2116"/>
                <a:gd name="T12" fmla="*/ 8329155 w 12672"/>
                <a:gd name="T13" fmla="*/ 19131 h 2116"/>
                <a:gd name="T14" fmla="*/ 8409553 w 12672"/>
                <a:gd name="T15" fmla="*/ 33671 h 2116"/>
                <a:gd name="T16" fmla="*/ 8487653 w 12672"/>
                <a:gd name="T17" fmla="*/ 51271 h 2116"/>
                <a:gd name="T18" fmla="*/ 8564222 w 12672"/>
                <a:gd name="T19" fmla="*/ 72698 h 2116"/>
                <a:gd name="T20" fmla="*/ 8640025 w 12672"/>
                <a:gd name="T21" fmla="*/ 98716 h 2116"/>
                <a:gd name="T22" fmla="*/ 8712765 w 12672"/>
                <a:gd name="T23" fmla="*/ 127030 h 2116"/>
                <a:gd name="T24" fmla="*/ 8785506 w 12672"/>
                <a:gd name="T25" fmla="*/ 159170 h 2116"/>
                <a:gd name="T26" fmla="*/ 8854418 w 12672"/>
                <a:gd name="T27" fmla="*/ 195136 h 2116"/>
                <a:gd name="T28" fmla="*/ 8922564 w 12672"/>
                <a:gd name="T29" fmla="*/ 234929 h 2116"/>
                <a:gd name="T30" fmla="*/ 8988413 w 12672"/>
                <a:gd name="T31" fmla="*/ 276252 h 2116"/>
                <a:gd name="T32" fmla="*/ 9052731 w 12672"/>
                <a:gd name="T33" fmla="*/ 321401 h 2116"/>
                <a:gd name="T34" fmla="*/ 9113220 w 12672"/>
                <a:gd name="T35" fmla="*/ 370377 h 2116"/>
                <a:gd name="T36" fmla="*/ 9172944 w 12672"/>
                <a:gd name="T37" fmla="*/ 420117 h 2116"/>
                <a:gd name="T38" fmla="*/ 9228839 w 12672"/>
                <a:gd name="T39" fmla="*/ 473684 h 2116"/>
                <a:gd name="T40" fmla="*/ 9282437 w 12672"/>
                <a:gd name="T41" fmla="*/ 531077 h 2116"/>
                <a:gd name="T42" fmla="*/ 9333738 w 12672"/>
                <a:gd name="T43" fmla="*/ 589236 h 2116"/>
                <a:gd name="T44" fmla="*/ 9381211 w 12672"/>
                <a:gd name="T45" fmla="*/ 650455 h 2116"/>
                <a:gd name="T46" fmla="*/ 9426387 w 12672"/>
                <a:gd name="T47" fmla="*/ 714735 h 2116"/>
                <a:gd name="T48" fmla="*/ 9468499 w 12672"/>
                <a:gd name="T49" fmla="*/ 779781 h 2116"/>
                <a:gd name="T50" fmla="*/ 9507550 w 12672"/>
                <a:gd name="T51" fmla="*/ 847887 h 2116"/>
                <a:gd name="T52" fmla="*/ 9543537 w 12672"/>
                <a:gd name="T53" fmla="*/ 918289 h 2116"/>
                <a:gd name="T54" fmla="*/ 9575696 w 12672"/>
                <a:gd name="T55" fmla="*/ 989457 h 2116"/>
                <a:gd name="T56" fmla="*/ 9604792 w 12672"/>
                <a:gd name="T57" fmla="*/ 1062920 h 2116"/>
                <a:gd name="T58" fmla="*/ 9630060 w 12672"/>
                <a:gd name="T59" fmla="*/ 1137913 h 2116"/>
                <a:gd name="T60" fmla="*/ 9651499 w 12672"/>
                <a:gd name="T61" fmla="*/ 1214438 h 2116"/>
                <a:gd name="T62" fmla="*/ 9670641 w 12672"/>
                <a:gd name="T63" fmla="*/ 1293257 h 2116"/>
                <a:gd name="T64" fmla="*/ 9685189 w 12672"/>
                <a:gd name="T65" fmla="*/ 1372842 h 2116"/>
                <a:gd name="T66" fmla="*/ 9694377 w 12672"/>
                <a:gd name="T67" fmla="*/ 1453958 h 2116"/>
                <a:gd name="T68" fmla="*/ 9700503 w 12672"/>
                <a:gd name="T69" fmla="*/ 1535839 h 2116"/>
                <a:gd name="T70" fmla="*/ 9702800 w 12672"/>
                <a:gd name="T71" fmla="*/ 1619250 h 21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 dirty="0">
                <a:latin typeface="Arial" panose="020B0604020202020204" pitchFamily="34" charset="0"/>
                <a:ea typeface="+mn-ea"/>
              </a:endParaRPr>
            </a:p>
          </p:txBody>
        </p:sp>
      </p:grpSp>
      <p:pic>
        <p:nvPicPr>
          <p:cNvPr id="7" name="Afbeelding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0"/>
            <a:ext cx="21494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03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: Academ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eren 3"/>
          <p:cNvGrpSpPr>
            <a:grpSpLocks/>
          </p:cNvGrpSpPr>
          <p:nvPr userDrawn="1"/>
        </p:nvGrpSpPr>
        <p:grpSpPr bwMode="auto">
          <a:xfrm>
            <a:off x="7346964" y="1871663"/>
            <a:ext cx="4845036" cy="4319587"/>
            <a:chOff x="7222241" y="1800000"/>
            <a:chExt cx="4844271" cy="4320000"/>
          </a:xfrm>
          <a:solidFill>
            <a:schemeClr val="tx2"/>
          </a:solidFill>
        </p:grpSpPr>
        <p:sp>
          <p:nvSpPr>
            <p:cNvPr id="12" name="Uitstel 4"/>
            <p:cNvSpPr/>
            <p:nvPr userDrawn="1"/>
          </p:nvSpPr>
          <p:spPr>
            <a:xfrm rot="10800000">
              <a:off x="7222241" y="1800000"/>
              <a:ext cx="4320490" cy="4320000"/>
            </a:xfrm>
            <a:prstGeom prst="flowChartDela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hthoek 13"/>
            <p:cNvSpPr/>
            <p:nvPr/>
          </p:nvSpPr>
          <p:spPr>
            <a:xfrm>
              <a:off x="11490341" y="1800000"/>
              <a:ext cx="576171" cy="432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80000" y="3959940"/>
            <a:ext cx="4320000" cy="14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en-US" dirty="0"/>
          </a:p>
        </p:txBody>
      </p:sp>
      <p:sp>
        <p:nvSpPr>
          <p:cNvPr id="9" name="Tijdelijke aanduiding voor datum 3"/>
          <p:cNvSpPr>
            <a:spLocks noGrp="1" noChangeAspect="1"/>
          </p:cNvSpPr>
          <p:nvPr>
            <p:ph type="dt" sz="half" idx="10"/>
          </p:nvPr>
        </p:nvSpPr>
        <p:spPr>
          <a:xfrm>
            <a:off x="1080000" y="6480000"/>
            <a:ext cx="407035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eaLnBrk="0" hangingPunct="0">
              <a:defRPr sz="1000" dirty="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4323167"/>
            <a:ext cx="2634916" cy="252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3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7F3B0-4EBB-514C-B8E1-53F18B6B3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EFCC921-D594-8945-A737-580B83F40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97D5C1-57AE-D14B-A446-AD702385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7D61-C436-2543-936C-349FBE415755}" type="datetimeFigureOut">
              <a:rPr lang="nl-NL" smtClean="0"/>
              <a:t>12-12-2018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703AD8-5C76-4B4D-ADA9-86F41930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2E309E-AA3A-7B46-83B1-EB3994A8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9D68-0FA4-8848-98C4-3AD8E1EE6A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6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-7374" y="6415994"/>
            <a:ext cx="4949825" cy="449261"/>
            <a:chOff x="0" y="6408737"/>
            <a:chExt cx="4949825" cy="449261"/>
          </a:xfrm>
          <a:solidFill>
            <a:schemeClr val="bg2"/>
          </a:solidFill>
        </p:grpSpPr>
        <p:sp>
          <p:nvSpPr>
            <p:cNvPr id="13" name="Freeform 5"/>
            <p:cNvSpPr>
              <a:spLocks noChangeAspect="1"/>
            </p:cNvSpPr>
            <p:nvPr/>
          </p:nvSpPr>
          <p:spPr bwMode="auto">
            <a:xfrm>
              <a:off x="0" y="6408737"/>
              <a:ext cx="2692044" cy="449261"/>
            </a:xfrm>
            <a:custGeom>
              <a:avLst/>
              <a:gdLst>
                <a:gd name="T0" fmla="*/ 9702800 w 12672"/>
                <a:gd name="T1" fmla="*/ 1619250 h 2116"/>
                <a:gd name="T2" fmla="*/ 0 w 12672"/>
                <a:gd name="T3" fmla="*/ 1619250 h 2116"/>
                <a:gd name="T4" fmla="*/ 0 w 12672"/>
                <a:gd name="T5" fmla="*/ 0 h 2116"/>
                <a:gd name="T6" fmla="*/ 8082604 w 12672"/>
                <a:gd name="T7" fmla="*/ 0 h 2116"/>
                <a:gd name="T8" fmla="*/ 8166064 w 12672"/>
                <a:gd name="T9" fmla="*/ 2296 h 2116"/>
                <a:gd name="T10" fmla="*/ 8248758 w 12672"/>
                <a:gd name="T11" fmla="*/ 8418 h 2116"/>
                <a:gd name="T12" fmla="*/ 8329155 w 12672"/>
                <a:gd name="T13" fmla="*/ 19131 h 2116"/>
                <a:gd name="T14" fmla="*/ 8409553 w 12672"/>
                <a:gd name="T15" fmla="*/ 33671 h 2116"/>
                <a:gd name="T16" fmla="*/ 8487653 w 12672"/>
                <a:gd name="T17" fmla="*/ 51271 h 2116"/>
                <a:gd name="T18" fmla="*/ 8564222 w 12672"/>
                <a:gd name="T19" fmla="*/ 72698 h 2116"/>
                <a:gd name="T20" fmla="*/ 8640025 w 12672"/>
                <a:gd name="T21" fmla="*/ 98716 h 2116"/>
                <a:gd name="T22" fmla="*/ 8712765 w 12672"/>
                <a:gd name="T23" fmla="*/ 127030 h 2116"/>
                <a:gd name="T24" fmla="*/ 8785506 w 12672"/>
                <a:gd name="T25" fmla="*/ 159170 h 2116"/>
                <a:gd name="T26" fmla="*/ 8854418 w 12672"/>
                <a:gd name="T27" fmla="*/ 195136 h 2116"/>
                <a:gd name="T28" fmla="*/ 8922564 w 12672"/>
                <a:gd name="T29" fmla="*/ 234929 h 2116"/>
                <a:gd name="T30" fmla="*/ 8988413 w 12672"/>
                <a:gd name="T31" fmla="*/ 276252 h 2116"/>
                <a:gd name="T32" fmla="*/ 9052731 w 12672"/>
                <a:gd name="T33" fmla="*/ 321401 h 2116"/>
                <a:gd name="T34" fmla="*/ 9113220 w 12672"/>
                <a:gd name="T35" fmla="*/ 370377 h 2116"/>
                <a:gd name="T36" fmla="*/ 9172944 w 12672"/>
                <a:gd name="T37" fmla="*/ 420117 h 2116"/>
                <a:gd name="T38" fmla="*/ 9228839 w 12672"/>
                <a:gd name="T39" fmla="*/ 473684 h 2116"/>
                <a:gd name="T40" fmla="*/ 9282437 w 12672"/>
                <a:gd name="T41" fmla="*/ 531077 h 2116"/>
                <a:gd name="T42" fmla="*/ 9333738 w 12672"/>
                <a:gd name="T43" fmla="*/ 589236 h 2116"/>
                <a:gd name="T44" fmla="*/ 9381211 w 12672"/>
                <a:gd name="T45" fmla="*/ 650455 h 2116"/>
                <a:gd name="T46" fmla="*/ 9426387 w 12672"/>
                <a:gd name="T47" fmla="*/ 714735 h 2116"/>
                <a:gd name="T48" fmla="*/ 9468499 w 12672"/>
                <a:gd name="T49" fmla="*/ 779781 h 2116"/>
                <a:gd name="T50" fmla="*/ 9507550 w 12672"/>
                <a:gd name="T51" fmla="*/ 847887 h 2116"/>
                <a:gd name="T52" fmla="*/ 9543537 w 12672"/>
                <a:gd name="T53" fmla="*/ 918289 h 2116"/>
                <a:gd name="T54" fmla="*/ 9575696 w 12672"/>
                <a:gd name="T55" fmla="*/ 989457 h 2116"/>
                <a:gd name="T56" fmla="*/ 9604792 w 12672"/>
                <a:gd name="T57" fmla="*/ 1062920 h 2116"/>
                <a:gd name="T58" fmla="*/ 9630060 w 12672"/>
                <a:gd name="T59" fmla="*/ 1137913 h 2116"/>
                <a:gd name="T60" fmla="*/ 9651499 w 12672"/>
                <a:gd name="T61" fmla="*/ 1214438 h 2116"/>
                <a:gd name="T62" fmla="*/ 9670641 w 12672"/>
                <a:gd name="T63" fmla="*/ 1293257 h 2116"/>
                <a:gd name="T64" fmla="*/ 9685189 w 12672"/>
                <a:gd name="T65" fmla="*/ 1372842 h 2116"/>
                <a:gd name="T66" fmla="*/ 9694377 w 12672"/>
                <a:gd name="T67" fmla="*/ 1453958 h 2116"/>
                <a:gd name="T68" fmla="*/ 9700503 w 12672"/>
                <a:gd name="T69" fmla="*/ 1535839 h 2116"/>
                <a:gd name="T70" fmla="*/ 9702800 w 12672"/>
                <a:gd name="T71" fmla="*/ 1619250 h 21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 dirty="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2" name="Freeform 5"/>
            <p:cNvSpPr>
              <a:spLocks noChangeAspect="1"/>
            </p:cNvSpPr>
            <p:nvPr/>
          </p:nvSpPr>
          <p:spPr bwMode="auto">
            <a:xfrm>
              <a:off x="2257781" y="6408737"/>
              <a:ext cx="2692044" cy="449261"/>
            </a:xfrm>
            <a:custGeom>
              <a:avLst/>
              <a:gdLst>
                <a:gd name="T0" fmla="*/ 9702800 w 12672"/>
                <a:gd name="T1" fmla="*/ 1619250 h 2116"/>
                <a:gd name="T2" fmla="*/ 0 w 12672"/>
                <a:gd name="T3" fmla="*/ 1619250 h 2116"/>
                <a:gd name="T4" fmla="*/ 0 w 12672"/>
                <a:gd name="T5" fmla="*/ 0 h 2116"/>
                <a:gd name="T6" fmla="*/ 8082604 w 12672"/>
                <a:gd name="T7" fmla="*/ 0 h 2116"/>
                <a:gd name="T8" fmla="*/ 8166064 w 12672"/>
                <a:gd name="T9" fmla="*/ 2296 h 2116"/>
                <a:gd name="T10" fmla="*/ 8248758 w 12672"/>
                <a:gd name="T11" fmla="*/ 8418 h 2116"/>
                <a:gd name="T12" fmla="*/ 8329155 w 12672"/>
                <a:gd name="T13" fmla="*/ 19131 h 2116"/>
                <a:gd name="T14" fmla="*/ 8409553 w 12672"/>
                <a:gd name="T15" fmla="*/ 33671 h 2116"/>
                <a:gd name="T16" fmla="*/ 8487653 w 12672"/>
                <a:gd name="T17" fmla="*/ 51271 h 2116"/>
                <a:gd name="T18" fmla="*/ 8564222 w 12672"/>
                <a:gd name="T19" fmla="*/ 72698 h 2116"/>
                <a:gd name="T20" fmla="*/ 8640025 w 12672"/>
                <a:gd name="T21" fmla="*/ 98716 h 2116"/>
                <a:gd name="T22" fmla="*/ 8712765 w 12672"/>
                <a:gd name="T23" fmla="*/ 127030 h 2116"/>
                <a:gd name="T24" fmla="*/ 8785506 w 12672"/>
                <a:gd name="T25" fmla="*/ 159170 h 2116"/>
                <a:gd name="T26" fmla="*/ 8854418 w 12672"/>
                <a:gd name="T27" fmla="*/ 195136 h 2116"/>
                <a:gd name="T28" fmla="*/ 8922564 w 12672"/>
                <a:gd name="T29" fmla="*/ 234929 h 2116"/>
                <a:gd name="T30" fmla="*/ 8988413 w 12672"/>
                <a:gd name="T31" fmla="*/ 276252 h 2116"/>
                <a:gd name="T32" fmla="*/ 9052731 w 12672"/>
                <a:gd name="T33" fmla="*/ 321401 h 2116"/>
                <a:gd name="T34" fmla="*/ 9113220 w 12672"/>
                <a:gd name="T35" fmla="*/ 370377 h 2116"/>
                <a:gd name="T36" fmla="*/ 9172944 w 12672"/>
                <a:gd name="T37" fmla="*/ 420117 h 2116"/>
                <a:gd name="T38" fmla="*/ 9228839 w 12672"/>
                <a:gd name="T39" fmla="*/ 473684 h 2116"/>
                <a:gd name="T40" fmla="*/ 9282437 w 12672"/>
                <a:gd name="T41" fmla="*/ 531077 h 2116"/>
                <a:gd name="T42" fmla="*/ 9333738 w 12672"/>
                <a:gd name="T43" fmla="*/ 589236 h 2116"/>
                <a:gd name="T44" fmla="*/ 9381211 w 12672"/>
                <a:gd name="T45" fmla="*/ 650455 h 2116"/>
                <a:gd name="T46" fmla="*/ 9426387 w 12672"/>
                <a:gd name="T47" fmla="*/ 714735 h 2116"/>
                <a:gd name="T48" fmla="*/ 9468499 w 12672"/>
                <a:gd name="T49" fmla="*/ 779781 h 2116"/>
                <a:gd name="T50" fmla="*/ 9507550 w 12672"/>
                <a:gd name="T51" fmla="*/ 847887 h 2116"/>
                <a:gd name="T52" fmla="*/ 9543537 w 12672"/>
                <a:gd name="T53" fmla="*/ 918289 h 2116"/>
                <a:gd name="T54" fmla="*/ 9575696 w 12672"/>
                <a:gd name="T55" fmla="*/ 989457 h 2116"/>
                <a:gd name="T56" fmla="*/ 9604792 w 12672"/>
                <a:gd name="T57" fmla="*/ 1062920 h 2116"/>
                <a:gd name="T58" fmla="*/ 9630060 w 12672"/>
                <a:gd name="T59" fmla="*/ 1137913 h 2116"/>
                <a:gd name="T60" fmla="*/ 9651499 w 12672"/>
                <a:gd name="T61" fmla="*/ 1214438 h 2116"/>
                <a:gd name="T62" fmla="*/ 9670641 w 12672"/>
                <a:gd name="T63" fmla="*/ 1293257 h 2116"/>
                <a:gd name="T64" fmla="*/ 9685189 w 12672"/>
                <a:gd name="T65" fmla="*/ 1372842 h 2116"/>
                <a:gd name="T66" fmla="*/ 9694377 w 12672"/>
                <a:gd name="T67" fmla="*/ 1453958 h 2116"/>
                <a:gd name="T68" fmla="*/ 9700503 w 12672"/>
                <a:gd name="T69" fmla="*/ 1535839 h 2116"/>
                <a:gd name="T70" fmla="*/ 9702800 w 12672"/>
                <a:gd name="T71" fmla="*/ 1619250 h 21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800" dirty="0"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102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079500" y="1079500"/>
            <a:ext cx="10033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Titelstijl van model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079500" y="1800225"/>
            <a:ext cx="100330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tekststijl van het model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5" t="21635" r="45369" b="22009"/>
          <a:stretch/>
        </p:blipFill>
        <p:spPr>
          <a:xfrm>
            <a:off x="756746" y="246515"/>
            <a:ext cx="937329" cy="722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8" r:id="rId7"/>
    <p:sldLayoutId id="2147483759" r:id="rId8"/>
  </p:sldLayoutIdLst>
  <p:hf hdr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de-DE" sz="3200" b="1" kern="1200">
          <a:solidFill>
            <a:srgbClr val="00A9F3"/>
          </a:solidFill>
          <a:latin typeface="Arial" charset="0"/>
          <a:ea typeface="Arial" charset="0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ea typeface="Arial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ea typeface="Arial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ea typeface="Arial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ea typeface="Arial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A9F3"/>
          </a:solidFill>
          <a:latin typeface="Arial" pitchFamily="34" charset="0"/>
          <a:cs typeface="Arial" pitchFamily="34" charset="0"/>
        </a:defRPr>
      </a:lvl9pPr>
    </p:titleStyle>
    <p:bodyStyle>
      <a:lvl1pPr marL="268288" indent="-268288" algn="l" defTabSz="912813" rtl="0" eaLnBrk="1" fontAlgn="base" hangingPunct="1">
        <a:lnSpc>
          <a:spcPct val="90000"/>
        </a:lnSpc>
        <a:spcBef>
          <a:spcPts val="475"/>
        </a:spcBef>
        <a:spcAft>
          <a:spcPct val="0"/>
        </a:spcAft>
        <a:buClr>
          <a:srgbClr val="00A9F3"/>
        </a:buClr>
        <a:buSzPct val="80000"/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39750" indent="-269875" algn="l" defTabSz="912813" rtl="0" eaLnBrk="1" fontAlgn="base" hangingPunct="1">
        <a:lnSpc>
          <a:spcPct val="90000"/>
        </a:lnSpc>
        <a:spcBef>
          <a:spcPts val="438"/>
        </a:spcBef>
        <a:spcAft>
          <a:spcPct val="0"/>
        </a:spcAft>
        <a:buClr>
          <a:srgbClr val="00A9F3"/>
        </a:buClr>
        <a:buSzPct val="80000"/>
        <a:buFont typeface="Arial" charset="0"/>
        <a:buChar char="•"/>
        <a:defRPr sz="2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09625" indent="-269875" algn="l" defTabSz="912813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rgbClr val="00A9F3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79500" indent="-269875" algn="l" defTabSz="912813" rtl="0" eaLnBrk="1" fontAlgn="base" hangingPunct="1">
        <a:lnSpc>
          <a:spcPct val="90000"/>
        </a:lnSpc>
        <a:spcBef>
          <a:spcPts val="363"/>
        </a:spcBef>
        <a:spcAft>
          <a:spcPct val="0"/>
        </a:spcAft>
        <a:buClr>
          <a:srgbClr val="00A9F3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349375" indent="-268288" algn="l" defTabSz="912813" rtl="0" eaLnBrk="1" fontAlgn="base" hangingPunct="1">
        <a:lnSpc>
          <a:spcPct val="90000"/>
        </a:lnSpc>
        <a:spcBef>
          <a:spcPts val="325"/>
        </a:spcBef>
        <a:spcAft>
          <a:spcPct val="0"/>
        </a:spcAft>
        <a:buClr>
          <a:srgbClr val="00A9F3"/>
        </a:buClr>
        <a:buSzPct val="80000"/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aulovermars.nl/scrum-voor-bejaarden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2.emf"/><Relationship Id="rId18" Type="http://schemas.openxmlformats.org/officeDocument/2006/relationships/image" Target="../media/image26.emf"/><Relationship Id="rId34" Type="http://schemas.openxmlformats.org/officeDocument/2006/relationships/customXml" Target="../ink/ink2.xml"/><Relationship Id="rId42" Type="http://schemas.openxmlformats.org/officeDocument/2006/relationships/customXml" Target="../ink/ink7.xml"/><Relationship Id="rId47" Type="http://schemas.openxmlformats.org/officeDocument/2006/relationships/customXml" Target="../ink/ink11.xml"/><Relationship Id="rId50" Type="http://schemas.openxmlformats.org/officeDocument/2006/relationships/image" Target="../media/image10.emf"/><Relationship Id="rId55" Type="http://schemas.openxmlformats.org/officeDocument/2006/relationships/customXml" Target="../ink/ink15.xml"/><Relationship Id="rId63" Type="http://schemas.openxmlformats.org/officeDocument/2006/relationships/customXml" Target="../ink/ink22.xml"/><Relationship Id="rId68" Type="http://schemas.openxmlformats.org/officeDocument/2006/relationships/customXml" Target="../ink/ink27.xml"/><Relationship Id="rId76" Type="http://schemas.openxmlformats.org/officeDocument/2006/relationships/customXml" Target="../ink/ink32.xml"/><Relationship Id="rId33" Type="http://schemas.openxmlformats.org/officeDocument/2006/relationships/image" Target="../media/image30.emf"/><Relationship Id="rId38" Type="http://schemas.openxmlformats.org/officeDocument/2006/relationships/customXml" Target="../ink/ink5.xml"/><Relationship Id="rId46" Type="http://schemas.openxmlformats.org/officeDocument/2006/relationships/customXml" Target="../ink/ink10.xml"/><Relationship Id="rId59" Type="http://schemas.openxmlformats.org/officeDocument/2006/relationships/customXml" Target="../ink/ink18.xml"/><Relationship Id="rId67" Type="http://schemas.openxmlformats.org/officeDocument/2006/relationships/customXml" Target="../ink/ink26.xml"/><Relationship Id="rId71" Type="http://schemas.openxmlformats.org/officeDocument/2006/relationships/customXml" Target="../ink/ink29.xml"/><Relationship Id="rId2" Type="http://schemas.openxmlformats.org/officeDocument/2006/relationships/customXml" Target="../ink/ink1.xml"/><Relationship Id="rId41" Type="http://schemas.openxmlformats.org/officeDocument/2006/relationships/image" Target="../media/image33.emf"/><Relationship Id="rId54" Type="http://schemas.openxmlformats.org/officeDocument/2006/relationships/image" Target="../media/image12.emf"/><Relationship Id="rId62" Type="http://schemas.openxmlformats.org/officeDocument/2006/relationships/customXml" Target="../ink/ink21.xml"/><Relationship Id="rId70" Type="http://schemas.openxmlformats.org/officeDocument/2006/relationships/image" Target="../media/image14.emf"/><Relationship Id="rId75" Type="http://schemas.openxmlformats.org/officeDocument/2006/relationships/image" Target="../media/image16.emf"/><Relationship Id="rId83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3.emf"/><Relationship Id="rId37" Type="http://schemas.openxmlformats.org/officeDocument/2006/relationships/image" Target="../media/image31.emf"/><Relationship Id="rId40" Type="http://schemas.openxmlformats.org/officeDocument/2006/relationships/customXml" Target="../ink/ink6.xml"/><Relationship Id="rId45" Type="http://schemas.openxmlformats.org/officeDocument/2006/relationships/image" Target="../media/image34.emf"/><Relationship Id="rId53" Type="http://schemas.openxmlformats.org/officeDocument/2006/relationships/customXml" Target="../ink/ink14.xml"/><Relationship Id="rId58" Type="http://schemas.openxmlformats.org/officeDocument/2006/relationships/customXml" Target="../ink/ink17.xml"/><Relationship Id="rId6" Type="http://schemas.openxmlformats.org/officeDocument/2006/relationships/image" Target="../media/image21.emf"/><Relationship Id="rId66" Type="http://schemas.openxmlformats.org/officeDocument/2006/relationships/customXml" Target="../ink/ink25.xml"/><Relationship Id="rId74" Type="http://schemas.openxmlformats.org/officeDocument/2006/relationships/customXml" Target="../ink/ink31.xml"/><Relationship Id="rId79" Type="http://schemas.openxmlformats.org/officeDocument/2006/relationships/customXml" Target="../ink/ink34.xml"/><Relationship Id="rId36" Type="http://schemas.openxmlformats.org/officeDocument/2006/relationships/customXml" Target="../ink/ink4.xml"/><Relationship Id="rId49" Type="http://schemas.openxmlformats.org/officeDocument/2006/relationships/customXml" Target="../ink/ink12.xml"/><Relationship Id="rId57" Type="http://schemas.openxmlformats.org/officeDocument/2006/relationships/customXml" Target="../ink/ink16.xml"/><Relationship Id="rId61" Type="http://schemas.openxmlformats.org/officeDocument/2006/relationships/customXml" Target="../ink/ink20.xml"/><Relationship Id="rId15" Type="http://schemas.openxmlformats.org/officeDocument/2006/relationships/image" Target="../media/image25.emf"/><Relationship Id="rId82" Type="http://schemas.openxmlformats.org/officeDocument/2006/relationships/image" Target="../media/image19.emf"/><Relationship Id="rId44" Type="http://schemas.openxmlformats.org/officeDocument/2006/relationships/customXml" Target="../ink/ink9.xml"/><Relationship Id="rId52" Type="http://schemas.openxmlformats.org/officeDocument/2006/relationships/image" Target="../media/image11.emf"/><Relationship Id="rId60" Type="http://schemas.openxmlformats.org/officeDocument/2006/relationships/customXml" Target="../ink/ink19.xml"/><Relationship Id="rId65" Type="http://schemas.openxmlformats.org/officeDocument/2006/relationships/customXml" Target="../ink/ink24.xml"/><Relationship Id="rId73" Type="http://schemas.openxmlformats.org/officeDocument/2006/relationships/image" Target="../media/image15.emf"/><Relationship Id="rId78" Type="http://schemas.openxmlformats.org/officeDocument/2006/relationships/image" Target="../media/image170.emf"/><Relationship Id="rId81" Type="http://schemas.openxmlformats.org/officeDocument/2006/relationships/customXml" Target="../ink/ink35.xml"/><Relationship Id="rId4" Type="http://schemas.openxmlformats.org/officeDocument/2006/relationships/image" Target="../media/image20.emf"/><Relationship Id="rId35" Type="http://schemas.openxmlformats.org/officeDocument/2006/relationships/customXml" Target="../ink/ink3.xml"/><Relationship Id="rId43" Type="http://schemas.openxmlformats.org/officeDocument/2006/relationships/customXml" Target="../ink/ink8.xml"/><Relationship Id="rId48" Type="http://schemas.openxmlformats.org/officeDocument/2006/relationships/image" Target="../media/image9.emf"/><Relationship Id="rId56" Type="http://schemas.openxmlformats.org/officeDocument/2006/relationships/image" Target="../media/image13.emf"/><Relationship Id="rId27" Type="http://schemas.openxmlformats.org/officeDocument/2006/relationships/image" Target="../media/image29.emf"/><Relationship Id="rId64" Type="http://schemas.openxmlformats.org/officeDocument/2006/relationships/customXml" Target="../ink/ink23.xml"/><Relationship Id="rId69" Type="http://schemas.openxmlformats.org/officeDocument/2006/relationships/customXml" Target="../ink/ink28.xml"/><Relationship Id="rId77" Type="http://schemas.openxmlformats.org/officeDocument/2006/relationships/customXml" Target="../ink/ink33.xml"/><Relationship Id="rId51" Type="http://schemas.openxmlformats.org/officeDocument/2006/relationships/customXml" Target="../ink/ink13.xml"/><Relationship Id="rId8" Type="http://schemas.openxmlformats.org/officeDocument/2006/relationships/image" Target="../media/image220.emf"/><Relationship Id="rId72" Type="http://schemas.openxmlformats.org/officeDocument/2006/relationships/customXml" Target="../ink/ink30.xml"/><Relationship Id="rId80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1080000" y="1829800"/>
            <a:ext cx="6120000" cy="1440000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2"/>
                </a:solidFill>
              </a:rPr>
              <a:t>Convenant Gemeenten</a:t>
            </a:r>
            <a:br>
              <a:rPr lang="nl-NL" dirty="0">
                <a:solidFill>
                  <a:srgbClr val="F07E23"/>
                </a:solidFill>
              </a:rPr>
            </a:br>
            <a:r>
              <a:rPr lang="nl-NL" dirty="0">
                <a:solidFill>
                  <a:srgbClr val="F07E23"/>
                </a:solidFill>
              </a:rPr>
              <a:t>Sprint 0 – Aftrap </a:t>
            </a:r>
            <a:br>
              <a:rPr lang="nl-NL" dirty="0">
                <a:solidFill>
                  <a:srgbClr val="F07E23"/>
                </a:solidFill>
              </a:rPr>
            </a:br>
            <a:br>
              <a:rPr lang="nl-NL" dirty="0">
                <a:solidFill>
                  <a:srgbClr val="F07E23"/>
                </a:solidFill>
              </a:rPr>
            </a:br>
            <a:r>
              <a:rPr lang="nl-NL" sz="1600" dirty="0">
                <a:solidFill>
                  <a:srgbClr val="F07E23"/>
                </a:solidFill>
              </a:rPr>
              <a:t>V1.0</a:t>
            </a:r>
            <a:br>
              <a:rPr lang="nl-NL" sz="1600" dirty="0">
                <a:solidFill>
                  <a:srgbClr val="F07E23"/>
                </a:solidFill>
              </a:rPr>
            </a:br>
            <a:br>
              <a:rPr lang="nl-NL" dirty="0">
                <a:solidFill>
                  <a:srgbClr val="F07E23"/>
                </a:solidFill>
              </a:rPr>
            </a:br>
            <a:br>
              <a:rPr lang="nl-NL" dirty="0">
                <a:solidFill>
                  <a:srgbClr val="F07E23"/>
                </a:solidFill>
              </a:rPr>
            </a:br>
            <a:br>
              <a:rPr lang="nl-NL" dirty="0">
                <a:solidFill>
                  <a:srgbClr val="F07E23"/>
                </a:solidFill>
              </a:rPr>
            </a:br>
            <a:br>
              <a:rPr lang="nl-NL" dirty="0">
                <a:solidFill>
                  <a:srgbClr val="F07E23"/>
                </a:solidFill>
              </a:rPr>
            </a:br>
            <a:br>
              <a:rPr lang="nl-NL" dirty="0">
                <a:solidFill>
                  <a:srgbClr val="F07E23"/>
                </a:solidFill>
              </a:rPr>
            </a:br>
            <a:br>
              <a:rPr lang="nl-NL" dirty="0">
                <a:solidFill>
                  <a:srgbClr val="F07E23"/>
                </a:solidFill>
              </a:rPr>
            </a:br>
            <a:r>
              <a:rPr lang="nl-NL" sz="1400" dirty="0">
                <a:solidFill>
                  <a:schemeClr val="tx1"/>
                </a:solidFill>
              </a:rPr>
              <a:t>Amsterdam, woensdag 21 november 2018</a:t>
            </a:r>
            <a:br>
              <a:rPr lang="nl-NL" dirty="0">
                <a:solidFill>
                  <a:schemeClr val="bg2"/>
                </a:solidFill>
              </a:rPr>
            </a:br>
            <a:br>
              <a:rPr lang="nl-NL" dirty="0">
                <a:solidFill>
                  <a:schemeClr val="bg2"/>
                </a:solidFill>
              </a:rPr>
            </a:br>
            <a:br>
              <a:rPr lang="nl-NL" dirty="0">
                <a:solidFill>
                  <a:schemeClr val="bg2"/>
                </a:solidFill>
              </a:rPr>
            </a:br>
            <a:endParaRPr lang="nl-NL" dirty="0">
              <a:solidFill>
                <a:schemeClr val="bg2"/>
              </a:solidFill>
            </a:endParaRPr>
          </a:p>
        </p:txBody>
      </p:sp>
      <p:pic>
        <p:nvPicPr>
          <p:cNvPr id="3" name="Afbeelding 2" descr="Schermafbeelding 2018-07-30 om 11.30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23" y="3381015"/>
            <a:ext cx="5952392" cy="21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7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hoek 48">
            <a:extLst>
              <a:ext uri="{FF2B5EF4-FFF2-40B4-BE49-F238E27FC236}">
                <a16:creationId xmlns:a16="http://schemas.microsoft.com/office/drawing/2014/main" id="{AEADC1DB-CFDC-B642-AAE7-5DE5FDF9D233}"/>
              </a:ext>
            </a:extLst>
          </p:cNvPr>
          <p:cNvSpPr/>
          <p:nvPr/>
        </p:nvSpPr>
        <p:spPr>
          <a:xfrm rot="20879688">
            <a:off x="1107391" y="4122101"/>
            <a:ext cx="1986441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Een Product </a:t>
            </a:r>
            <a:r>
              <a:rPr lang="nl-NL" sz="11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Owner</a:t>
            </a:r>
            <a:r>
              <a:rPr lang="nl-NL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heeft </a:t>
            </a:r>
          </a:p>
          <a:p>
            <a:pPr algn="ctr"/>
            <a:r>
              <a:rPr lang="nl-NL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X aantal uur nodig</a:t>
            </a:r>
          </a:p>
          <a:p>
            <a:pPr algn="ctr"/>
            <a:r>
              <a:rPr lang="nl-NL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per week nodig</a:t>
            </a:r>
          </a:p>
          <a:p>
            <a:pPr algn="ctr"/>
            <a:r>
              <a:rPr lang="nl-NL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om succesvol te kunnen zijn </a:t>
            </a:r>
            <a:endParaRPr lang="nl-NL" sz="11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9659" y="955902"/>
            <a:ext cx="10033200" cy="341245"/>
          </a:xfrm>
        </p:spPr>
        <p:txBody>
          <a:bodyPr/>
          <a:lstStyle/>
          <a:p>
            <a:r>
              <a:rPr lang="nl-NL" sz="2400" dirty="0"/>
              <a:t>Taken Product </a:t>
            </a:r>
            <a:r>
              <a:rPr lang="nl-NL" sz="2400" dirty="0" err="1"/>
              <a:t>Owner</a:t>
            </a:r>
            <a:r>
              <a:rPr lang="nl-NL" sz="2400" dirty="0"/>
              <a:t>(s) Den Haag/Drechtsteden/Kadaster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200" y="1444927"/>
            <a:ext cx="10033000" cy="4500563"/>
          </a:xfrm>
        </p:spPr>
        <p:txBody>
          <a:bodyPr numCol="2"/>
          <a:lstStyle/>
          <a:p>
            <a:pPr marL="342900" indent="-342900">
              <a:buClr>
                <a:srgbClr val="F07E23"/>
              </a:buClr>
              <a:buFont typeface="+mj-lt"/>
              <a:buAutoNum type="arabicPeriod"/>
            </a:pPr>
            <a:r>
              <a:rPr lang="en-US" sz="1800" dirty="0" err="1"/>
              <a:t>Visie</a:t>
            </a:r>
            <a:r>
              <a:rPr lang="en-US" sz="1800" dirty="0"/>
              <a:t> op </a:t>
            </a:r>
            <a:r>
              <a:rPr lang="en-US" sz="1800" dirty="0" err="1"/>
              <a:t>eindproduct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vertaling</a:t>
            </a:r>
            <a:r>
              <a:rPr lang="en-US" sz="1800" dirty="0"/>
              <a:t> </a:t>
            </a:r>
            <a:r>
              <a:rPr lang="en-US" sz="1800" dirty="0" err="1"/>
              <a:t>naar</a:t>
            </a:r>
            <a:r>
              <a:rPr lang="en-US" sz="1800" dirty="0"/>
              <a:t> </a:t>
            </a:r>
            <a:r>
              <a:rPr lang="en-US" sz="1800" dirty="0" err="1"/>
              <a:t>heldere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user stories.</a:t>
            </a:r>
          </a:p>
          <a:p>
            <a:pPr marL="342900" indent="-342900">
              <a:buClr>
                <a:srgbClr val="F07E23"/>
              </a:buClr>
              <a:buFont typeface="+mj-lt"/>
              <a:buAutoNum type="arabicPeriod"/>
            </a:pPr>
            <a:r>
              <a:rPr lang="en-US" sz="1800" dirty="0" err="1"/>
              <a:t>Beheert</a:t>
            </a:r>
            <a:r>
              <a:rPr lang="en-US" sz="1800" dirty="0"/>
              <a:t> en </a:t>
            </a:r>
            <a:r>
              <a:rPr lang="en-US" sz="1800" dirty="0" err="1"/>
              <a:t>prioriteert</a:t>
            </a:r>
            <a:r>
              <a:rPr lang="en-US" sz="1800" dirty="0"/>
              <a:t> backlog</a:t>
            </a:r>
          </a:p>
          <a:p>
            <a:pPr marL="342900" indent="-342900">
              <a:buClr>
                <a:srgbClr val="F07E23"/>
              </a:buClr>
              <a:buFont typeface="+mj-lt"/>
              <a:buAutoNum type="arabicPeriod"/>
            </a:pPr>
            <a:r>
              <a:rPr lang="en-US" sz="1800" dirty="0" err="1"/>
              <a:t>Vertegenwoordigt</a:t>
            </a:r>
            <a:r>
              <a:rPr lang="en-US" sz="1800" dirty="0"/>
              <a:t> </a:t>
            </a:r>
            <a:r>
              <a:rPr lang="en-US" sz="1800" dirty="0" err="1"/>
              <a:t>klantbelang</a:t>
            </a:r>
            <a:endParaRPr lang="en-US" sz="1400" dirty="0"/>
          </a:p>
          <a:p>
            <a:pPr marL="342900" indent="-342900">
              <a:buClr>
                <a:srgbClr val="F07E23"/>
              </a:buClr>
              <a:buFont typeface="+mj-lt"/>
              <a:buAutoNum type="arabicPeriod"/>
            </a:pPr>
            <a:r>
              <a:rPr lang="en-US" sz="1800" dirty="0" err="1"/>
              <a:t>Voortgangsbewaking</a:t>
            </a:r>
            <a:endParaRPr lang="en-US" sz="1800" dirty="0"/>
          </a:p>
          <a:p>
            <a:pPr marL="0" indent="0">
              <a:buClr>
                <a:srgbClr val="F07E23"/>
              </a:buClr>
              <a:buNone/>
            </a:pPr>
            <a:endParaRPr lang="nl-NL" sz="2000" dirty="0"/>
          </a:p>
          <a:p>
            <a:pPr>
              <a:buClr>
                <a:srgbClr val="F07E23"/>
              </a:buClr>
              <a:buFont typeface="Wingdings" charset="2"/>
              <a:buChar char=""/>
            </a:pPr>
            <a:endParaRPr lang="nl-NL" sz="2000" dirty="0"/>
          </a:p>
          <a:p>
            <a:pPr lvl="1">
              <a:buClr>
                <a:srgbClr val="F07E23"/>
              </a:buClr>
              <a:buFont typeface="Arial"/>
              <a:buChar char="•"/>
            </a:pPr>
            <a:endParaRPr lang="nl-NL" sz="1800" dirty="0"/>
          </a:p>
          <a:p>
            <a:pPr marL="0" indent="0">
              <a:buClr>
                <a:srgbClr val="DA2437"/>
              </a:buClr>
              <a:buNone/>
            </a:pPr>
            <a:endParaRPr lang="nl-NL" sz="2000" dirty="0"/>
          </a:p>
          <a:p>
            <a:endParaRPr lang="nl-NL" sz="2000" dirty="0"/>
          </a:p>
        </p:txBody>
      </p:sp>
      <p:grpSp>
        <p:nvGrpSpPr>
          <p:cNvPr id="96" name="Groep 14"/>
          <p:cNvGrpSpPr/>
          <p:nvPr/>
        </p:nvGrpSpPr>
        <p:grpSpPr>
          <a:xfrm>
            <a:off x="2494135" y="5493077"/>
            <a:ext cx="5753557" cy="415498"/>
            <a:chOff x="359941" y="5162495"/>
            <a:chExt cx="5753557" cy="415498"/>
          </a:xfrm>
        </p:grpSpPr>
        <p:sp>
          <p:nvSpPr>
            <p:cNvPr id="97" name="Textfeld 17"/>
            <p:cNvSpPr txBox="1"/>
            <p:nvPr/>
          </p:nvSpPr>
          <p:spPr bwMode="gray">
            <a:xfrm>
              <a:off x="359941" y="5162495"/>
              <a:ext cx="190586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+mn-lt"/>
                </a:rPr>
                <a:t>Product Owner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98" name="Textfeld 18"/>
            <p:cNvSpPr txBox="1"/>
            <p:nvPr/>
          </p:nvSpPr>
          <p:spPr bwMode="gray">
            <a:xfrm>
              <a:off x="2194134" y="5162495"/>
              <a:ext cx="190586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+mn-lt"/>
                </a:rPr>
                <a:t>Team</a:t>
              </a:r>
            </a:p>
          </p:txBody>
        </p:sp>
        <p:sp>
          <p:nvSpPr>
            <p:cNvPr id="99" name="Textfeld 19"/>
            <p:cNvSpPr txBox="1"/>
            <p:nvPr/>
          </p:nvSpPr>
          <p:spPr bwMode="gray">
            <a:xfrm>
              <a:off x="4207634" y="5162495"/>
              <a:ext cx="1905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+mn-lt"/>
                </a:rPr>
                <a:t>Scrum Master &amp;</a:t>
              </a:r>
            </a:p>
            <a:p>
              <a:pPr algn="ctr"/>
              <a:r>
                <a:rPr lang="en-US" sz="1050" dirty="0">
                  <a:latin typeface="+mn-lt"/>
                </a:rPr>
                <a:t>Scrum Coach</a:t>
              </a:r>
            </a:p>
          </p:txBody>
        </p:sp>
      </p:grpSp>
      <p:grpSp>
        <p:nvGrpSpPr>
          <p:cNvPr id="101" name="Groep 10"/>
          <p:cNvGrpSpPr/>
          <p:nvPr/>
        </p:nvGrpSpPr>
        <p:grpSpPr>
          <a:xfrm>
            <a:off x="6841722" y="4451435"/>
            <a:ext cx="969208" cy="1027815"/>
            <a:chOff x="4707528" y="4120853"/>
            <a:chExt cx="969208" cy="1027815"/>
          </a:xfrm>
        </p:grpSpPr>
        <p:grpSp>
          <p:nvGrpSpPr>
            <p:cNvPr id="102" name="Gruppieren 100"/>
            <p:cNvGrpSpPr/>
            <p:nvPr/>
          </p:nvGrpSpPr>
          <p:grpSpPr bwMode="gray">
            <a:xfrm>
              <a:off x="4707528" y="4229006"/>
              <a:ext cx="969208" cy="919662"/>
              <a:chOff x="6641756" y="2800890"/>
              <a:chExt cx="1416871" cy="1344443"/>
            </a:xfrm>
          </p:grpSpPr>
          <p:grpSp>
            <p:nvGrpSpPr>
              <p:cNvPr id="138" name="Gruppieren 136"/>
              <p:cNvGrpSpPr/>
              <p:nvPr/>
            </p:nvGrpSpPr>
            <p:grpSpPr bwMode="gray">
              <a:xfrm>
                <a:off x="7083754" y="2800890"/>
                <a:ext cx="532874" cy="744154"/>
                <a:chOff x="5422123" y="2216155"/>
                <a:chExt cx="465308" cy="649799"/>
              </a:xfrm>
            </p:grpSpPr>
            <p:sp>
              <p:nvSpPr>
                <p:cNvPr id="149" name="Freeform 367"/>
                <p:cNvSpPr>
                  <a:spLocks/>
                </p:cNvSpPr>
                <p:nvPr/>
              </p:nvSpPr>
              <p:spPr bwMode="gray">
                <a:xfrm>
                  <a:off x="5469878" y="2640035"/>
                  <a:ext cx="363675" cy="225919"/>
                </a:xfrm>
                <a:custGeom>
                  <a:avLst/>
                  <a:gdLst>
                    <a:gd name="T0" fmla="*/ 193 w 1671"/>
                    <a:gd name="T1" fmla="*/ 0 h 1038"/>
                    <a:gd name="T2" fmla="*/ 0 w 1671"/>
                    <a:gd name="T3" fmla="*/ 409 h 1038"/>
                    <a:gd name="T4" fmla="*/ 818 w 1671"/>
                    <a:gd name="T5" fmla="*/ 969 h 1038"/>
                    <a:gd name="T6" fmla="*/ 1671 w 1671"/>
                    <a:gd name="T7" fmla="*/ 418 h 1038"/>
                    <a:gd name="T8" fmla="*/ 1434 w 1671"/>
                    <a:gd name="T9" fmla="*/ 21 h 1038"/>
                    <a:gd name="T10" fmla="*/ 193 w 1671"/>
                    <a:gd name="T11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71" h="1038">
                      <a:moveTo>
                        <a:pt x="193" y="0"/>
                      </a:moveTo>
                      <a:cubicBezTo>
                        <a:pt x="193" y="0"/>
                        <a:pt x="245" y="254"/>
                        <a:pt x="0" y="409"/>
                      </a:cubicBezTo>
                      <a:cubicBezTo>
                        <a:pt x="0" y="409"/>
                        <a:pt x="142" y="956"/>
                        <a:pt x="818" y="969"/>
                      </a:cubicBezTo>
                      <a:cubicBezTo>
                        <a:pt x="818" y="969"/>
                        <a:pt x="1352" y="1038"/>
                        <a:pt x="1671" y="418"/>
                      </a:cubicBezTo>
                      <a:cubicBezTo>
                        <a:pt x="1671" y="418"/>
                        <a:pt x="1417" y="345"/>
                        <a:pt x="1434" y="21"/>
                      </a:cubicBezTo>
                      <a:cubicBezTo>
                        <a:pt x="1434" y="21"/>
                        <a:pt x="844" y="676"/>
                        <a:pt x="19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79000"/>
                      </a:srgbClr>
                    </a:gs>
                    <a:gs pos="0">
                      <a:srgbClr val="F1CA9F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01600" dist="50800" dir="16200000">
                    <a:prstClr val="black">
                      <a:alpha val="24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0" name="Freeform 368"/>
                <p:cNvSpPr>
                  <a:spLocks/>
                </p:cNvSpPr>
                <p:nvPr/>
              </p:nvSpPr>
              <p:spPr bwMode="gray">
                <a:xfrm>
                  <a:off x="5422123" y="2216155"/>
                  <a:ext cx="465308" cy="510614"/>
                </a:xfrm>
                <a:custGeom>
                  <a:avLst/>
                  <a:gdLst>
                    <a:gd name="T0" fmla="*/ 1919 w 2139"/>
                    <a:gd name="T1" fmla="*/ 1268 h 2347"/>
                    <a:gd name="T2" fmla="*/ 1021 w 2139"/>
                    <a:gd name="T3" fmla="*/ 2347 h 2347"/>
                    <a:gd name="T4" fmla="*/ 181 w 2139"/>
                    <a:gd name="T5" fmla="*/ 1275 h 2347"/>
                    <a:gd name="T6" fmla="*/ 1034 w 2139"/>
                    <a:gd name="T7" fmla="*/ 21 h 2347"/>
                    <a:gd name="T8" fmla="*/ 1919 w 2139"/>
                    <a:gd name="T9" fmla="*/ 1268 h 2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39" h="2347">
                      <a:moveTo>
                        <a:pt x="1919" y="1268"/>
                      </a:moveTo>
                      <a:cubicBezTo>
                        <a:pt x="1919" y="1737"/>
                        <a:pt x="1482" y="2347"/>
                        <a:pt x="1021" y="2347"/>
                      </a:cubicBezTo>
                      <a:cubicBezTo>
                        <a:pt x="623" y="2347"/>
                        <a:pt x="181" y="1778"/>
                        <a:pt x="181" y="1275"/>
                      </a:cubicBezTo>
                      <a:cubicBezTo>
                        <a:pt x="181" y="654"/>
                        <a:pt x="0" y="40"/>
                        <a:pt x="1034" y="21"/>
                      </a:cubicBezTo>
                      <a:cubicBezTo>
                        <a:pt x="2139" y="0"/>
                        <a:pt x="1919" y="1203"/>
                        <a:pt x="1919" y="126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88000"/>
                      </a:srgbClr>
                    </a:gs>
                    <a:gs pos="0">
                      <a:srgbClr val="F1CA9F">
                        <a:lumMod val="60000"/>
                        <a:lumOff val="4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1" name="Freeform 369"/>
                <p:cNvSpPr>
                  <a:spLocks/>
                </p:cNvSpPr>
                <p:nvPr/>
              </p:nvSpPr>
              <p:spPr bwMode="gray">
                <a:xfrm>
                  <a:off x="5824573" y="2438605"/>
                  <a:ext cx="48776" cy="127552"/>
                </a:xfrm>
                <a:custGeom>
                  <a:avLst/>
                  <a:gdLst>
                    <a:gd name="T0" fmla="*/ 95 w 224"/>
                    <a:gd name="T1" fmla="*/ 0 h 586"/>
                    <a:gd name="T2" fmla="*/ 127 w 224"/>
                    <a:gd name="T3" fmla="*/ 303 h 586"/>
                    <a:gd name="T4" fmla="*/ 0 w 224"/>
                    <a:gd name="T5" fmla="*/ 586 h 586"/>
                    <a:gd name="T6" fmla="*/ 95 w 224"/>
                    <a:gd name="T7" fmla="*/ 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4" h="586">
                      <a:moveTo>
                        <a:pt x="95" y="0"/>
                      </a:moveTo>
                      <a:cubicBezTo>
                        <a:pt x="95" y="0"/>
                        <a:pt x="224" y="32"/>
                        <a:pt x="127" y="303"/>
                      </a:cubicBezTo>
                      <a:cubicBezTo>
                        <a:pt x="127" y="303"/>
                        <a:pt x="84" y="508"/>
                        <a:pt x="0" y="586"/>
                      </a:cubicBez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E9BD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2" name="Freeform 370"/>
                <p:cNvSpPr>
                  <a:spLocks/>
                </p:cNvSpPr>
                <p:nvPr/>
              </p:nvSpPr>
              <p:spPr bwMode="gray">
                <a:xfrm>
                  <a:off x="5836614" y="2473299"/>
                  <a:ext cx="19592" cy="63266"/>
                </a:xfrm>
                <a:custGeom>
                  <a:avLst/>
                  <a:gdLst>
                    <a:gd name="T0" fmla="*/ 45 w 90"/>
                    <a:gd name="T1" fmla="*/ 19 h 291"/>
                    <a:gd name="T2" fmla="*/ 32 w 90"/>
                    <a:gd name="T3" fmla="*/ 194 h 291"/>
                    <a:gd name="T4" fmla="*/ 0 w 90"/>
                    <a:gd name="T5" fmla="*/ 291 h 291"/>
                    <a:gd name="T6" fmla="*/ 45 w 90"/>
                    <a:gd name="T7" fmla="*/ 19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" h="291">
                      <a:moveTo>
                        <a:pt x="45" y="19"/>
                      </a:moveTo>
                      <a:cubicBezTo>
                        <a:pt x="45" y="19"/>
                        <a:pt x="90" y="0"/>
                        <a:pt x="32" y="194"/>
                      </a:cubicBezTo>
                      <a:cubicBezTo>
                        <a:pt x="0" y="291"/>
                        <a:pt x="0" y="291"/>
                        <a:pt x="0" y="291"/>
                      </a:cubicBezTo>
                      <a:lnTo>
                        <a:pt x="45" y="19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3" name="Freeform 371"/>
                <p:cNvSpPr>
                  <a:spLocks/>
                </p:cNvSpPr>
                <p:nvPr/>
              </p:nvSpPr>
              <p:spPr bwMode="gray">
                <a:xfrm>
                  <a:off x="5427429" y="2437177"/>
                  <a:ext cx="43469" cy="114898"/>
                </a:xfrm>
                <a:custGeom>
                  <a:avLst/>
                  <a:gdLst>
                    <a:gd name="T0" fmla="*/ 156 w 199"/>
                    <a:gd name="T1" fmla="*/ 86 h 528"/>
                    <a:gd name="T2" fmla="*/ 196 w 199"/>
                    <a:gd name="T3" fmla="*/ 190 h 528"/>
                    <a:gd name="T4" fmla="*/ 183 w 199"/>
                    <a:gd name="T5" fmla="*/ 391 h 528"/>
                    <a:gd name="T6" fmla="*/ 199 w 199"/>
                    <a:gd name="T7" fmla="*/ 528 h 528"/>
                    <a:gd name="T8" fmla="*/ 102 w 199"/>
                    <a:gd name="T9" fmla="*/ 365 h 528"/>
                    <a:gd name="T10" fmla="*/ 156 w 199"/>
                    <a:gd name="T11" fmla="*/ 86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9" h="528">
                      <a:moveTo>
                        <a:pt x="156" y="86"/>
                      </a:moveTo>
                      <a:cubicBezTo>
                        <a:pt x="156" y="86"/>
                        <a:pt x="183" y="137"/>
                        <a:pt x="196" y="190"/>
                      </a:cubicBezTo>
                      <a:cubicBezTo>
                        <a:pt x="196" y="190"/>
                        <a:pt x="151" y="315"/>
                        <a:pt x="183" y="391"/>
                      </a:cubicBezTo>
                      <a:cubicBezTo>
                        <a:pt x="199" y="528"/>
                        <a:pt x="199" y="528"/>
                        <a:pt x="199" y="528"/>
                      </a:cubicBezTo>
                      <a:cubicBezTo>
                        <a:pt x="199" y="528"/>
                        <a:pt x="124" y="503"/>
                        <a:pt x="102" y="365"/>
                      </a:cubicBezTo>
                      <a:cubicBezTo>
                        <a:pt x="102" y="365"/>
                        <a:pt x="0" y="0"/>
                        <a:pt x="156" y="86"/>
                      </a:cubicBezTo>
                      <a:close/>
                    </a:path>
                  </a:pathLst>
                </a:custGeom>
                <a:solidFill>
                  <a:srgbClr val="E9BD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4" name="Freeform 372"/>
                <p:cNvSpPr>
                  <a:spLocks/>
                </p:cNvSpPr>
                <p:nvPr/>
              </p:nvSpPr>
              <p:spPr bwMode="gray">
                <a:xfrm>
                  <a:off x="5449674" y="2474116"/>
                  <a:ext cx="19592" cy="63266"/>
                </a:xfrm>
                <a:custGeom>
                  <a:avLst/>
                  <a:gdLst>
                    <a:gd name="T0" fmla="*/ 45 w 90"/>
                    <a:gd name="T1" fmla="*/ 20 h 291"/>
                    <a:gd name="T2" fmla="*/ 58 w 90"/>
                    <a:gd name="T3" fmla="*/ 194 h 291"/>
                    <a:gd name="T4" fmla="*/ 90 w 90"/>
                    <a:gd name="T5" fmla="*/ 291 h 291"/>
                    <a:gd name="T6" fmla="*/ 45 w 90"/>
                    <a:gd name="T7" fmla="*/ 2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" h="291">
                      <a:moveTo>
                        <a:pt x="45" y="20"/>
                      </a:moveTo>
                      <a:cubicBezTo>
                        <a:pt x="45" y="20"/>
                        <a:pt x="0" y="0"/>
                        <a:pt x="58" y="194"/>
                      </a:cubicBezTo>
                      <a:cubicBezTo>
                        <a:pt x="90" y="291"/>
                        <a:pt x="90" y="291"/>
                        <a:pt x="90" y="291"/>
                      </a:cubicBezTo>
                      <a:lnTo>
                        <a:pt x="45" y="20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5" name="Freeform 373"/>
                <p:cNvSpPr>
                  <a:spLocks/>
                </p:cNvSpPr>
                <p:nvPr/>
              </p:nvSpPr>
              <p:spPr bwMode="gray">
                <a:xfrm>
                  <a:off x="5463144" y="2467177"/>
                  <a:ext cx="64898" cy="107551"/>
                </a:xfrm>
                <a:custGeom>
                  <a:avLst/>
                  <a:gdLst>
                    <a:gd name="T0" fmla="*/ 18 w 298"/>
                    <a:gd name="T1" fmla="*/ 116 h 495"/>
                    <a:gd name="T2" fmla="*/ 298 w 298"/>
                    <a:gd name="T3" fmla="*/ 495 h 495"/>
                    <a:gd name="T4" fmla="*/ 26 w 298"/>
                    <a:gd name="T5" fmla="*/ 0 h 495"/>
                    <a:gd name="T6" fmla="*/ 18 w 298"/>
                    <a:gd name="T7" fmla="*/ 116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8" h="495">
                      <a:moveTo>
                        <a:pt x="18" y="116"/>
                      </a:moveTo>
                      <a:cubicBezTo>
                        <a:pt x="18" y="116"/>
                        <a:pt x="0" y="392"/>
                        <a:pt x="298" y="495"/>
                      </a:cubicBezTo>
                      <a:cubicBezTo>
                        <a:pt x="298" y="495"/>
                        <a:pt x="35" y="396"/>
                        <a:pt x="26" y="0"/>
                      </a:cubicBezTo>
                      <a:lnTo>
                        <a:pt x="18" y="116"/>
                      </a:lnTo>
                      <a:close/>
                    </a:path>
                  </a:pathLst>
                </a:custGeom>
                <a:solidFill>
                  <a:srgbClr val="E5AF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6" name="Freeform 374"/>
                <p:cNvSpPr>
                  <a:spLocks/>
                </p:cNvSpPr>
                <p:nvPr/>
              </p:nvSpPr>
              <p:spPr bwMode="gray">
                <a:xfrm>
                  <a:off x="5772532" y="2467177"/>
                  <a:ext cx="64694" cy="107551"/>
                </a:xfrm>
                <a:custGeom>
                  <a:avLst/>
                  <a:gdLst>
                    <a:gd name="T0" fmla="*/ 280 w 297"/>
                    <a:gd name="T1" fmla="*/ 116 h 495"/>
                    <a:gd name="T2" fmla="*/ 0 w 297"/>
                    <a:gd name="T3" fmla="*/ 495 h 495"/>
                    <a:gd name="T4" fmla="*/ 271 w 297"/>
                    <a:gd name="T5" fmla="*/ 0 h 495"/>
                    <a:gd name="T6" fmla="*/ 280 w 297"/>
                    <a:gd name="T7" fmla="*/ 116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7" h="495">
                      <a:moveTo>
                        <a:pt x="280" y="116"/>
                      </a:moveTo>
                      <a:cubicBezTo>
                        <a:pt x="280" y="116"/>
                        <a:pt x="297" y="392"/>
                        <a:pt x="0" y="495"/>
                      </a:cubicBezTo>
                      <a:cubicBezTo>
                        <a:pt x="0" y="495"/>
                        <a:pt x="263" y="396"/>
                        <a:pt x="271" y="0"/>
                      </a:cubicBezTo>
                      <a:lnTo>
                        <a:pt x="280" y="116"/>
                      </a:lnTo>
                      <a:close/>
                    </a:path>
                  </a:pathLst>
                </a:custGeom>
                <a:solidFill>
                  <a:srgbClr val="E5AF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  <p:grpSp>
            <p:nvGrpSpPr>
              <p:cNvPr id="139" name="Gruppieren 137"/>
              <p:cNvGrpSpPr/>
              <p:nvPr/>
            </p:nvGrpSpPr>
            <p:grpSpPr bwMode="gray">
              <a:xfrm>
                <a:off x="6641756" y="3305018"/>
                <a:ext cx="1416871" cy="840315"/>
                <a:chOff x="5033106" y="2656361"/>
                <a:chExt cx="1237218" cy="733767"/>
              </a:xfrm>
            </p:grpSpPr>
            <p:sp>
              <p:nvSpPr>
                <p:cNvPr id="141" name="Ellipse 139"/>
                <p:cNvSpPr/>
                <p:nvPr/>
              </p:nvSpPr>
              <p:spPr bwMode="gray">
                <a:xfrm>
                  <a:off x="5033106" y="3000432"/>
                  <a:ext cx="1237218" cy="38969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ABABAB">
                        <a:lumMod val="49000"/>
                        <a:alpha val="0"/>
                      </a:srgbClr>
                    </a:gs>
                    <a:gs pos="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42" name="Freeform 407"/>
                <p:cNvSpPr>
                  <a:spLocks/>
                </p:cNvSpPr>
                <p:nvPr/>
              </p:nvSpPr>
              <p:spPr bwMode="gray">
                <a:xfrm>
                  <a:off x="5169265" y="2689627"/>
                  <a:ext cx="964901" cy="627349"/>
                </a:xfrm>
                <a:custGeom>
                  <a:avLst/>
                  <a:gdLst>
                    <a:gd name="T0" fmla="*/ 1514 w 4435"/>
                    <a:gd name="T1" fmla="*/ 5 h 2883"/>
                    <a:gd name="T2" fmla="*/ 2831 w 4435"/>
                    <a:gd name="T3" fmla="*/ 0 h 2883"/>
                    <a:gd name="T4" fmla="*/ 3215 w 4435"/>
                    <a:gd name="T5" fmla="*/ 262 h 2883"/>
                    <a:gd name="T6" fmla="*/ 4045 w 4435"/>
                    <a:gd name="T7" fmla="*/ 736 h 2883"/>
                    <a:gd name="T8" fmla="*/ 4344 w 4435"/>
                    <a:gd name="T9" fmla="*/ 2372 h 2883"/>
                    <a:gd name="T10" fmla="*/ 4210 w 4435"/>
                    <a:gd name="T11" fmla="*/ 2515 h 2883"/>
                    <a:gd name="T12" fmla="*/ 2198 w 4435"/>
                    <a:gd name="T13" fmla="*/ 2858 h 2883"/>
                    <a:gd name="T14" fmla="*/ 112 w 4435"/>
                    <a:gd name="T15" fmla="*/ 2465 h 2883"/>
                    <a:gd name="T16" fmla="*/ 0 w 4435"/>
                    <a:gd name="T17" fmla="*/ 2194 h 2883"/>
                    <a:gd name="T18" fmla="*/ 372 w 4435"/>
                    <a:gd name="T19" fmla="*/ 639 h 2883"/>
                    <a:gd name="T20" fmla="*/ 692 w 4435"/>
                    <a:gd name="T21" fmla="*/ 427 h 2883"/>
                    <a:gd name="T22" fmla="*/ 1514 w 4435"/>
                    <a:gd name="T23" fmla="*/ 5 h 2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435" h="2883">
                      <a:moveTo>
                        <a:pt x="1514" y="5"/>
                      </a:moveTo>
                      <a:cubicBezTo>
                        <a:pt x="1514" y="5"/>
                        <a:pt x="2083" y="1442"/>
                        <a:pt x="2831" y="0"/>
                      </a:cubicBezTo>
                      <a:cubicBezTo>
                        <a:pt x="2831" y="0"/>
                        <a:pt x="2868" y="97"/>
                        <a:pt x="3215" y="262"/>
                      </a:cubicBezTo>
                      <a:cubicBezTo>
                        <a:pt x="3215" y="262"/>
                        <a:pt x="3929" y="482"/>
                        <a:pt x="4045" y="736"/>
                      </a:cubicBezTo>
                      <a:cubicBezTo>
                        <a:pt x="4045" y="736"/>
                        <a:pt x="4435" y="1602"/>
                        <a:pt x="4344" y="2372"/>
                      </a:cubicBezTo>
                      <a:cubicBezTo>
                        <a:pt x="4344" y="2372"/>
                        <a:pt x="4340" y="2435"/>
                        <a:pt x="4210" y="2515"/>
                      </a:cubicBezTo>
                      <a:cubicBezTo>
                        <a:pt x="4210" y="2515"/>
                        <a:pt x="3431" y="2883"/>
                        <a:pt x="2198" y="2858"/>
                      </a:cubicBezTo>
                      <a:cubicBezTo>
                        <a:pt x="2198" y="2858"/>
                        <a:pt x="878" y="2799"/>
                        <a:pt x="112" y="2465"/>
                      </a:cubicBezTo>
                      <a:cubicBezTo>
                        <a:pt x="112" y="2465"/>
                        <a:pt x="4" y="2439"/>
                        <a:pt x="0" y="2194"/>
                      </a:cubicBezTo>
                      <a:cubicBezTo>
                        <a:pt x="0" y="2194"/>
                        <a:pt x="38" y="1121"/>
                        <a:pt x="372" y="639"/>
                      </a:cubicBezTo>
                      <a:cubicBezTo>
                        <a:pt x="372" y="639"/>
                        <a:pt x="467" y="512"/>
                        <a:pt x="692" y="427"/>
                      </a:cubicBezTo>
                      <a:cubicBezTo>
                        <a:pt x="692" y="427"/>
                        <a:pt x="1462" y="199"/>
                        <a:pt x="1514" y="5"/>
                      </a:cubicBezTo>
                      <a:close/>
                    </a:path>
                  </a:pathLst>
                </a:custGeom>
                <a:gradFill>
                  <a:gsLst>
                    <a:gs pos="6000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3" name="Freeform 408"/>
                <p:cNvSpPr>
                  <a:spLocks/>
                </p:cNvSpPr>
                <p:nvPr/>
              </p:nvSpPr>
              <p:spPr bwMode="gray">
                <a:xfrm>
                  <a:off x="5497225" y="2662688"/>
                  <a:ext cx="146531" cy="261634"/>
                </a:xfrm>
                <a:custGeom>
                  <a:avLst/>
                  <a:gdLst>
                    <a:gd name="T0" fmla="*/ 665 w 674"/>
                    <a:gd name="T1" fmla="*/ 749 h 1202"/>
                    <a:gd name="T2" fmla="*/ 669 w 674"/>
                    <a:gd name="T3" fmla="*/ 755 h 1202"/>
                    <a:gd name="T4" fmla="*/ 194 w 674"/>
                    <a:gd name="T5" fmla="*/ 1196 h 1202"/>
                    <a:gd name="T6" fmla="*/ 191 w 674"/>
                    <a:gd name="T7" fmla="*/ 1202 h 1202"/>
                    <a:gd name="T8" fmla="*/ 7 w 674"/>
                    <a:gd name="T9" fmla="*/ 137 h 1202"/>
                    <a:gd name="T10" fmla="*/ 45 w 674"/>
                    <a:gd name="T11" fmla="*/ 0 h 1202"/>
                    <a:gd name="T12" fmla="*/ 665 w 674"/>
                    <a:gd name="T13" fmla="*/ 749 h 1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4" h="1202">
                      <a:moveTo>
                        <a:pt x="665" y="749"/>
                      </a:moveTo>
                      <a:cubicBezTo>
                        <a:pt x="665" y="749"/>
                        <a:pt x="674" y="754"/>
                        <a:pt x="669" y="755"/>
                      </a:cubicBezTo>
                      <a:cubicBezTo>
                        <a:pt x="633" y="761"/>
                        <a:pt x="458" y="789"/>
                        <a:pt x="194" y="1196"/>
                      </a:cubicBezTo>
                      <a:cubicBezTo>
                        <a:pt x="193" y="1198"/>
                        <a:pt x="192" y="1200"/>
                        <a:pt x="191" y="1202"/>
                      </a:cubicBezTo>
                      <a:cubicBezTo>
                        <a:pt x="191" y="1202"/>
                        <a:pt x="0" y="366"/>
                        <a:pt x="7" y="137"/>
                      </a:cubicBezTo>
                      <a:cubicBezTo>
                        <a:pt x="29" y="74"/>
                        <a:pt x="45" y="99"/>
                        <a:pt x="45" y="0"/>
                      </a:cubicBezTo>
                      <a:cubicBezTo>
                        <a:pt x="45" y="0"/>
                        <a:pt x="143" y="618"/>
                        <a:pt x="665" y="7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4" name="Freeform 409"/>
                <p:cNvSpPr>
                  <a:spLocks/>
                </p:cNvSpPr>
                <p:nvPr/>
              </p:nvSpPr>
              <p:spPr bwMode="gray">
                <a:xfrm>
                  <a:off x="5642736" y="2656361"/>
                  <a:ext cx="155919" cy="271634"/>
                </a:xfrm>
                <a:custGeom>
                  <a:avLst/>
                  <a:gdLst>
                    <a:gd name="T0" fmla="*/ 0 w 717"/>
                    <a:gd name="T1" fmla="*/ 784 h 1248"/>
                    <a:gd name="T2" fmla="*/ 503 w 717"/>
                    <a:gd name="T3" fmla="*/ 1248 h 1248"/>
                    <a:gd name="T4" fmla="*/ 711 w 717"/>
                    <a:gd name="T5" fmla="*/ 192 h 1248"/>
                    <a:gd name="T6" fmla="*/ 648 w 717"/>
                    <a:gd name="T7" fmla="*/ 0 h 1248"/>
                    <a:gd name="T8" fmla="*/ 0 w 717"/>
                    <a:gd name="T9" fmla="*/ 784 h 1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7" h="1248">
                      <a:moveTo>
                        <a:pt x="0" y="784"/>
                      </a:moveTo>
                      <a:cubicBezTo>
                        <a:pt x="0" y="784"/>
                        <a:pt x="198" y="757"/>
                        <a:pt x="503" y="1248"/>
                      </a:cubicBezTo>
                      <a:cubicBezTo>
                        <a:pt x="503" y="1248"/>
                        <a:pt x="717" y="420"/>
                        <a:pt x="711" y="192"/>
                      </a:cubicBezTo>
                      <a:cubicBezTo>
                        <a:pt x="711" y="192"/>
                        <a:pt x="648" y="28"/>
                        <a:pt x="648" y="0"/>
                      </a:cubicBezTo>
                      <a:cubicBezTo>
                        <a:pt x="648" y="0"/>
                        <a:pt x="522" y="641"/>
                        <a:pt x="0" y="7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5" name="Freeform 410"/>
                <p:cNvSpPr>
                  <a:spLocks/>
                </p:cNvSpPr>
                <p:nvPr/>
              </p:nvSpPr>
              <p:spPr bwMode="gray">
                <a:xfrm>
                  <a:off x="5890696" y="2830648"/>
                  <a:ext cx="133674" cy="445716"/>
                </a:xfrm>
                <a:custGeom>
                  <a:avLst/>
                  <a:gdLst>
                    <a:gd name="T0" fmla="*/ 614 w 614"/>
                    <a:gd name="T1" fmla="*/ 0 h 2049"/>
                    <a:gd name="T2" fmla="*/ 361 w 614"/>
                    <a:gd name="T3" fmla="*/ 2034 h 2049"/>
                    <a:gd name="T4" fmla="*/ 334 w 614"/>
                    <a:gd name="T5" fmla="*/ 2049 h 2049"/>
                    <a:gd name="T6" fmla="*/ 614 w 614"/>
                    <a:gd name="T7" fmla="*/ 0 h 2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4" h="2049">
                      <a:moveTo>
                        <a:pt x="614" y="0"/>
                      </a:moveTo>
                      <a:cubicBezTo>
                        <a:pt x="614" y="0"/>
                        <a:pt x="58" y="1019"/>
                        <a:pt x="361" y="2034"/>
                      </a:cubicBezTo>
                      <a:cubicBezTo>
                        <a:pt x="334" y="2049"/>
                        <a:pt x="334" y="2049"/>
                        <a:pt x="334" y="2049"/>
                      </a:cubicBezTo>
                      <a:cubicBezTo>
                        <a:pt x="334" y="2049"/>
                        <a:pt x="0" y="1108"/>
                        <a:pt x="614" y="0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6" name="Freeform 411"/>
                <p:cNvSpPr>
                  <a:spLocks/>
                </p:cNvSpPr>
                <p:nvPr/>
              </p:nvSpPr>
              <p:spPr bwMode="gray">
                <a:xfrm>
                  <a:off x="5260898" y="2824525"/>
                  <a:ext cx="133674" cy="441430"/>
                </a:xfrm>
                <a:custGeom>
                  <a:avLst/>
                  <a:gdLst>
                    <a:gd name="T0" fmla="*/ 0 w 615"/>
                    <a:gd name="T1" fmla="*/ 0 h 2029"/>
                    <a:gd name="T2" fmla="*/ 247 w 615"/>
                    <a:gd name="T3" fmla="*/ 2018 h 2029"/>
                    <a:gd name="T4" fmla="*/ 281 w 615"/>
                    <a:gd name="T5" fmla="*/ 2029 h 2029"/>
                    <a:gd name="T6" fmla="*/ 0 w 615"/>
                    <a:gd name="T7" fmla="*/ 0 h 20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5" h="2029">
                      <a:moveTo>
                        <a:pt x="0" y="0"/>
                      </a:moveTo>
                      <a:cubicBezTo>
                        <a:pt x="0" y="0"/>
                        <a:pt x="550" y="1003"/>
                        <a:pt x="247" y="2018"/>
                      </a:cubicBezTo>
                      <a:cubicBezTo>
                        <a:pt x="281" y="2029"/>
                        <a:pt x="281" y="2029"/>
                        <a:pt x="281" y="2029"/>
                      </a:cubicBezTo>
                      <a:cubicBezTo>
                        <a:pt x="281" y="2029"/>
                        <a:pt x="615" y="1108"/>
                        <a:pt x="0" y="0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7" name="Freeform 412"/>
                <p:cNvSpPr>
                  <a:spLocks/>
                </p:cNvSpPr>
                <p:nvPr/>
              </p:nvSpPr>
              <p:spPr bwMode="gray">
                <a:xfrm>
                  <a:off x="5539266" y="2825954"/>
                  <a:ext cx="107143" cy="103062"/>
                </a:xfrm>
                <a:custGeom>
                  <a:avLst/>
                  <a:gdLst>
                    <a:gd name="T0" fmla="*/ 492 w 492"/>
                    <a:gd name="T1" fmla="*/ 0 h 474"/>
                    <a:gd name="T2" fmla="*/ 169 w 492"/>
                    <a:gd name="T3" fmla="*/ 241 h 474"/>
                    <a:gd name="T4" fmla="*/ 0 w 492"/>
                    <a:gd name="T5" fmla="*/ 474 h 474"/>
                    <a:gd name="T6" fmla="*/ 492 w 492"/>
                    <a:gd name="T7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2" h="474">
                      <a:moveTo>
                        <a:pt x="492" y="0"/>
                      </a:moveTo>
                      <a:cubicBezTo>
                        <a:pt x="492" y="0"/>
                        <a:pt x="320" y="59"/>
                        <a:pt x="169" y="241"/>
                      </a:cubicBezTo>
                      <a:cubicBezTo>
                        <a:pt x="169" y="241"/>
                        <a:pt x="43" y="388"/>
                        <a:pt x="0" y="474"/>
                      </a:cubicBezTo>
                      <a:cubicBezTo>
                        <a:pt x="0" y="474"/>
                        <a:pt x="165" y="84"/>
                        <a:pt x="492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8" name="Freeform 413"/>
                <p:cNvSpPr>
                  <a:spLocks/>
                </p:cNvSpPr>
                <p:nvPr/>
              </p:nvSpPr>
              <p:spPr bwMode="gray">
                <a:xfrm>
                  <a:off x="5646409" y="2825954"/>
                  <a:ext cx="106939" cy="103062"/>
                </a:xfrm>
                <a:custGeom>
                  <a:avLst/>
                  <a:gdLst>
                    <a:gd name="T0" fmla="*/ 0 w 492"/>
                    <a:gd name="T1" fmla="*/ 0 h 474"/>
                    <a:gd name="T2" fmla="*/ 322 w 492"/>
                    <a:gd name="T3" fmla="*/ 241 h 474"/>
                    <a:gd name="T4" fmla="*/ 492 w 492"/>
                    <a:gd name="T5" fmla="*/ 474 h 474"/>
                    <a:gd name="T6" fmla="*/ 0 w 492"/>
                    <a:gd name="T7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2" h="474">
                      <a:moveTo>
                        <a:pt x="0" y="0"/>
                      </a:moveTo>
                      <a:cubicBezTo>
                        <a:pt x="0" y="0"/>
                        <a:pt x="172" y="59"/>
                        <a:pt x="322" y="241"/>
                      </a:cubicBezTo>
                      <a:cubicBezTo>
                        <a:pt x="322" y="241"/>
                        <a:pt x="448" y="388"/>
                        <a:pt x="492" y="474"/>
                      </a:cubicBezTo>
                      <a:cubicBezTo>
                        <a:pt x="492" y="474"/>
                        <a:pt x="327" y="84"/>
                        <a:pt x="0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  <p:sp>
            <p:nvSpPr>
              <p:cNvPr id="140" name="Freeform 434"/>
              <p:cNvSpPr>
                <a:spLocks/>
              </p:cNvSpPr>
              <p:nvPr/>
            </p:nvSpPr>
            <p:spPr bwMode="gray">
              <a:xfrm>
                <a:off x="7276134" y="3499237"/>
                <a:ext cx="148115" cy="558002"/>
              </a:xfrm>
              <a:custGeom>
                <a:avLst/>
                <a:gdLst>
                  <a:gd name="T0" fmla="*/ 0 w 588"/>
                  <a:gd name="T1" fmla="*/ 2187 h 2214"/>
                  <a:gd name="T2" fmla="*/ 277 w 588"/>
                  <a:gd name="T3" fmla="*/ 2213 h 2214"/>
                  <a:gd name="T4" fmla="*/ 577 w 588"/>
                  <a:gd name="T5" fmla="*/ 2205 h 2214"/>
                  <a:gd name="T6" fmla="*/ 373 w 588"/>
                  <a:gd name="T7" fmla="*/ 456 h 2214"/>
                  <a:gd name="T8" fmla="*/ 527 w 588"/>
                  <a:gd name="T9" fmla="*/ 135 h 2214"/>
                  <a:gd name="T10" fmla="*/ 283 w 588"/>
                  <a:gd name="T11" fmla="*/ 0 h 2214"/>
                  <a:gd name="T12" fmla="*/ 56 w 588"/>
                  <a:gd name="T13" fmla="*/ 141 h 2214"/>
                  <a:gd name="T14" fmla="*/ 220 w 588"/>
                  <a:gd name="T15" fmla="*/ 466 h 2214"/>
                  <a:gd name="T16" fmla="*/ 0 w 588"/>
                  <a:gd name="T17" fmla="*/ 2187 h 2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8" h="2214">
                    <a:moveTo>
                      <a:pt x="0" y="2187"/>
                    </a:moveTo>
                    <a:cubicBezTo>
                      <a:pt x="0" y="2187"/>
                      <a:pt x="66" y="2214"/>
                      <a:pt x="277" y="2213"/>
                    </a:cubicBezTo>
                    <a:cubicBezTo>
                      <a:pt x="488" y="2212"/>
                      <a:pt x="577" y="2205"/>
                      <a:pt x="577" y="2205"/>
                    </a:cubicBezTo>
                    <a:cubicBezTo>
                      <a:pt x="577" y="2205"/>
                      <a:pt x="588" y="732"/>
                      <a:pt x="373" y="456"/>
                    </a:cubicBezTo>
                    <a:cubicBezTo>
                      <a:pt x="373" y="456"/>
                      <a:pt x="462" y="397"/>
                      <a:pt x="527" y="135"/>
                    </a:cubicBezTo>
                    <a:cubicBezTo>
                      <a:pt x="527" y="135"/>
                      <a:pt x="481" y="46"/>
                      <a:pt x="283" y="0"/>
                    </a:cubicBezTo>
                    <a:cubicBezTo>
                      <a:pt x="283" y="0"/>
                      <a:pt x="114" y="42"/>
                      <a:pt x="56" y="141"/>
                    </a:cubicBezTo>
                    <a:cubicBezTo>
                      <a:pt x="56" y="141"/>
                      <a:pt x="112" y="406"/>
                      <a:pt x="220" y="466"/>
                    </a:cubicBezTo>
                    <a:cubicBezTo>
                      <a:pt x="220" y="466"/>
                      <a:pt x="35" y="490"/>
                      <a:pt x="0" y="2187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</p:grpSp>
        <p:grpSp>
          <p:nvGrpSpPr>
            <p:cNvPr id="103" name="Gruppieren 101"/>
            <p:cNvGrpSpPr/>
            <p:nvPr/>
          </p:nvGrpSpPr>
          <p:grpSpPr bwMode="gray">
            <a:xfrm>
              <a:off x="5018768" y="4120853"/>
              <a:ext cx="359101" cy="340538"/>
              <a:chOff x="7096753" y="2642782"/>
              <a:chExt cx="524965" cy="497829"/>
            </a:xfrm>
          </p:grpSpPr>
          <p:grpSp>
            <p:nvGrpSpPr>
              <p:cNvPr id="104" name="Gruppieren 102"/>
              <p:cNvGrpSpPr/>
              <p:nvPr/>
            </p:nvGrpSpPr>
            <p:grpSpPr bwMode="gray">
              <a:xfrm>
                <a:off x="7096753" y="2653033"/>
                <a:ext cx="524965" cy="487578"/>
                <a:chOff x="8509914" y="2676753"/>
                <a:chExt cx="524965" cy="487578"/>
              </a:xfrm>
            </p:grpSpPr>
            <p:sp>
              <p:nvSpPr>
                <p:cNvPr id="136" name="Freeform 385"/>
                <p:cNvSpPr>
                  <a:spLocks/>
                </p:cNvSpPr>
                <p:nvPr/>
              </p:nvSpPr>
              <p:spPr bwMode="gray">
                <a:xfrm>
                  <a:off x="8542337" y="2828131"/>
                  <a:ext cx="388765" cy="262493"/>
                </a:xfrm>
                <a:custGeom>
                  <a:avLst/>
                  <a:gdLst>
                    <a:gd name="T0" fmla="*/ 943 w 1673"/>
                    <a:gd name="T1" fmla="*/ 252 h 1137"/>
                    <a:gd name="T2" fmla="*/ 110 w 1673"/>
                    <a:gd name="T3" fmla="*/ 1137 h 1137"/>
                    <a:gd name="T4" fmla="*/ 950 w 1673"/>
                    <a:gd name="T5" fmla="*/ 426 h 1137"/>
                    <a:gd name="T6" fmla="*/ 1673 w 1673"/>
                    <a:gd name="T7" fmla="*/ 639 h 1137"/>
                    <a:gd name="T8" fmla="*/ 943 w 1673"/>
                    <a:gd name="T9" fmla="*/ 252 h 1137"/>
                    <a:gd name="connsiteX0" fmla="*/ 4733 w 9343"/>
                    <a:gd name="connsiteY0" fmla="*/ 278 h 8499"/>
                    <a:gd name="connsiteX1" fmla="*/ 1 w 9343"/>
                    <a:gd name="connsiteY1" fmla="*/ 8486 h 8499"/>
                    <a:gd name="connsiteX2" fmla="*/ 5021 w 9343"/>
                    <a:gd name="connsiteY2" fmla="*/ 2233 h 8499"/>
                    <a:gd name="connsiteX3" fmla="*/ 9343 w 9343"/>
                    <a:gd name="connsiteY3" fmla="*/ 4106 h 8499"/>
                    <a:gd name="connsiteX4" fmla="*/ 4733 w 9343"/>
                    <a:gd name="connsiteY4" fmla="*/ 278 h 8499"/>
                    <a:gd name="connsiteX0" fmla="*/ 5236 w 10170"/>
                    <a:gd name="connsiteY0" fmla="*/ 327 h 10000"/>
                    <a:gd name="connsiteX1" fmla="*/ 171 w 10170"/>
                    <a:gd name="connsiteY1" fmla="*/ 9985 h 10000"/>
                    <a:gd name="connsiteX2" fmla="*/ 5544 w 10170"/>
                    <a:gd name="connsiteY2" fmla="*/ 2627 h 10000"/>
                    <a:gd name="connsiteX3" fmla="*/ 10170 w 10170"/>
                    <a:gd name="connsiteY3" fmla="*/ 4831 h 10000"/>
                    <a:gd name="connsiteX4" fmla="*/ 5236 w 10170"/>
                    <a:gd name="connsiteY4" fmla="*/ 327 h 10000"/>
                    <a:gd name="connsiteX0" fmla="*/ 5236 w 10170"/>
                    <a:gd name="connsiteY0" fmla="*/ 22 h 9695"/>
                    <a:gd name="connsiteX1" fmla="*/ 171 w 10170"/>
                    <a:gd name="connsiteY1" fmla="*/ 9680 h 9695"/>
                    <a:gd name="connsiteX2" fmla="*/ 5544 w 10170"/>
                    <a:gd name="connsiteY2" fmla="*/ 2322 h 9695"/>
                    <a:gd name="connsiteX3" fmla="*/ 10170 w 10170"/>
                    <a:gd name="connsiteY3" fmla="*/ 4526 h 9695"/>
                    <a:gd name="connsiteX4" fmla="*/ 5236 w 10170"/>
                    <a:gd name="connsiteY4" fmla="*/ 22 h 9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70" h="9695">
                      <a:moveTo>
                        <a:pt x="5236" y="22"/>
                      </a:moveTo>
                      <a:cubicBezTo>
                        <a:pt x="5236" y="22"/>
                        <a:pt x="-1114" y="-902"/>
                        <a:pt x="171" y="9680"/>
                      </a:cubicBezTo>
                      <a:cubicBezTo>
                        <a:pt x="218" y="10064"/>
                        <a:pt x="1783" y="3130"/>
                        <a:pt x="5544" y="2322"/>
                      </a:cubicBezTo>
                      <a:cubicBezTo>
                        <a:pt x="5544" y="2322"/>
                        <a:pt x="8148" y="1390"/>
                        <a:pt x="10170" y="4526"/>
                      </a:cubicBezTo>
                      <a:cubicBezTo>
                        <a:pt x="10170" y="4526"/>
                        <a:pt x="10157" y="-363"/>
                        <a:pt x="5236" y="22"/>
                      </a:cubicBezTo>
                      <a:close/>
                    </a:path>
                  </a:pathLst>
                </a:custGeom>
                <a:solidFill>
                  <a:srgbClr val="E5AF79">
                    <a:alpha val="4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200" dirty="0">
                      <a:latin typeface="+mn-lt"/>
                    </a:rPr>
                    <a:t> </a:t>
                  </a:r>
                </a:p>
              </p:txBody>
            </p:sp>
            <p:sp>
              <p:nvSpPr>
                <p:cNvPr id="137" name="Freeform 366"/>
                <p:cNvSpPr>
                  <a:spLocks/>
                </p:cNvSpPr>
                <p:nvPr/>
              </p:nvSpPr>
              <p:spPr bwMode="gray">
                <a:xfrm>
                  <a:off x="8509914" y="2676753"/>
                  <a:ext cx="524965" cy="487578"/>
                </a:xfrm>
                <a:custGeom>
                  <a:avLst/>
                  <a:gdLst>
                    <a:gd name="T0" fmla="*/ 305 w 2147"/>
                    <a:gd name="T1" fmla="*/ 878 h 1740"/>
                    <a:gd name="T2" fmla="*/ 1016 w 2147"/>
                    <a:gd name="T3" fmla="*/ 659 h 1740"/>
                    <a:gd name="T4" fmla="*/ 1701 w 2147"/>
                    <a:gd name="T5" fmla="*/ 891 h 1740"/>
                    <a:gd name="T6" fmla="*/ 1818 w 2147"/>
                    <a:gd name="T7" fmla="*/ 1434 h 1740"/>
                    <a:gd name="T8" fmla="*/ 1856 w 2147"/>
                    <a:gd name="T9" fmla="*/ 1740 h 1740"/>
                    <a:gd name="T10" fmla="*/ 1914 w 2147"/>
                    <a:gd name="T11" fmla="*/ 1499 h 1740"/>
                    <a:gd name="T12" fmla="*/ 1837 w 2147"/>
                    <a:gd name="T13" fmla="*/ 555 h 1740"/>
                    <a:gd name="T14" fmla="*/ 1294 w 2147"/>
                    <a:gd name="T15" fmla="*/ 265 h 1740"/>
                    <a:gd name="T16" fmla="*/ 1094 w 2147"/>
                    <a:gd name="T17" fmla="*/ 0 h 1740"/>
                    <a:gd name="T18" fmla="*/ 952 w 2147"/>
                    <a:gd name="T19" fmla="*/ 181 h 1740"/>
                    <a:gd name="T20" fmla="*/ 887 w 2147"/>
                    <a:gd name="T21" fmla="*/ 155 h 1740"/>
                    <a:gd name="T22" fmla="*/ 861 w 2147"/>
                    <a:gd name="T23" fmla="*/ 206 h 1740"/>
                    <a:gd name="T24" fmla="*/ 758 w 2147"/>
                    <a:gd name="T25" fmla="*/ 155 h 1740"/>
                    <a:gd name="T26" fmla="*/ 674 w 2147"/>
                    <a:gd name="T27" fmla="*/ 168 h 1740"/>
                    <a:gd name="T28" fmla="*/ 99 w 2147"/>
                    <a:gd name="T29" fmla="*/ 762 h 1740"/>
                    <a:gd name="T30" fmla="*/ 176 w 2147"/>
                    <a:gd name="T31" fmla="*/ 1719 h 1740"/>
                    <a:gd name="T32" fmla="*/ 305 w 2147"/>
                    <a:gd name="T33" fmla="*/ 878 h 1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47" h="1740">
                      <a:moveTo>
                        <a:pt x="305" y="878"/>
                      </a:moveTo>
                      <a:cubicBezTo>
                        <a:pt x="305" y="878"/>
                        <a:pt x="448" y="555"/>
                        <a:pt x="1016" y="659"/>
                      </a:cubicBezTo>
                      <a:cubicBezTo>
                        <a:pt x="1016" y="659"/>
                        <a:pt x="1469" y="491"/>
                        <a:pt x="1701" y="891"/>
                      </a:cubicBezTo>
                      <a:cubicBezTo>
                        <a:pt x="1701" y="891"/>
                        <a:pt x="1792" y="1072"/>
                        <a:pt x="1818" y="1434"/>
                      </a:cubicBezTo>
                      <a:cubicBezTo>
                        <a:pt x="1856" y="1740"/>
                        <a:pt x="1856" y="1740"/>
                        <a:pt x="1856" y="1740"/>
                      </a:cubicBezTo>
                      <a:cubicBezTo>
                        <a:pt x="1914" y="1499"/>
                        <a:pt x="1914" y="1499"/>
                        <a:pt x="1914" y="1499"/>
                      </a:cubicBezTo>
                      <a:cubicBezTo>
                        <a:pt x="1914" y="1499"/>
                        <a:pt x="2147" y="904"/>
                        <a:pt x="1837" y="555"/>
                      </a:cubicBezTo>
                      <a:cubicBezTo>
                        <a:pt x="1837" y="555"/>
                        <a:pt x="1682" y="342"/>
                        <a:pt x="1294" y="265"/>
                      </a:cubicBezTo>
                      <a:cubicBezTo>
                        <a:pt x="1294" y="265"/>
                        <a:pt x="1094" y="142"/>
                        <a:pt x="1094" y="0"/>
                      </a:cubicBezTo>
                      <a:cubicBezTo>
                        <a:pt x="1094" y="0"/>
                        <a:pt x="952" y="64"/>
                        <a:pt x="952" y="181"/>
                      </a:cubicBezTo>
                      <a:cubicBezTo>
                        <a:pt x="887" y="155"/>
                        <a:pt x="887" y="155"/>
                        <a:pt x="887" y="155"/>
                      </a:cubicBezTo>
                      <a:cubicBezTo>
                        <a:pt x="861" y="206"/>
                        <a:pt x="861" y="206"/>
                        <a:pt x="861" y="206"/>
                      </a:cubicBezTo>
                      <a:cubicBezTo>
                        <a:pt x="758" y="155"/>
                        <a:pt x="758" y="155"/>
                        <a:pt x="758" y="155"/>
                      </a:cubicBezTo>
                      <a:cubicBezTo>
                        <a:pt x="758" y="155"/>
                        <a:pt x="816" y="13"/>
                        <a:pt x="674" y="168"/>
                      </a:cubicBezTo>
                      <a:cubicBezTo>
                        <a:pt x="674" y="168"/>
                        <a:pt x="228" y="361"/>
                        <a:pt x="99" y="762"/>
                      </a:cubicBezTo>
                      <a:cubicBezTo>
                        <a:pt x="99" y="762"/>
                        <a:pt x="0" y="997"/>
                        <a:pt x="176" y="1719"/>
                      </a:cubicBezTo>
                      <a:cubicBezTo>
                        <a:pt x="176" y="1719"/>
                        <a:pt x="150" y="1008"/>
                        <a:pt x="305" y="878"/>
                      </a:cubicBezTo>
                      <a:close/>
                    </a:path>
                  </a:pathLst>
                </a:custGeom>
                <a:solidFill>
                  <a:srgbClr val="4F36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  <p:grpSp>
            <p:nvGrpSpPr>
              <p:cNvPr id="105" name="Gruppieren 103"/>
              <p:cNvGrpSpPr/>
              <p:nvPr/>
            </p:nvGrpSpPr>
            <p:grpSpPr bwMode="gray">
              <a:xfrm>
                <a:off x="7109977" y="2642782"/>
                <a:ext cx="498516" cy="280226"/>
                <a:chOff x="5452123" y="2098808"/>
                <a:chExt cx="435307" cy="244695"/>
              </a:xfrm>
              <a:solidFill>
                <a:srgbClr val="996633"/>
              </a:solidFill>
            </p:grpSpPr>
            <p:sp>
              <p:nvSpPr>
                <p:cNvPr id="106" name="Freeform 375"/>
                <p:cNvSpPr>
                  <a:spLocks/>
                </p:cNvSpPr>
                <p:nvPr/>
              </p:nvSpPr>
              <p:spPr bwMode="gray">
                <a:xfrm>
                  <a:off x="5594981" y="2112277"/>
                  <a:ext cx="71633" cy="126735"/>
                </a:xfrm>
                <a:custGeom>
                  <a:avLst/>
                  <a:gdLst>
                    <a:gd name="T0" fmla="*/ 329 w 329"/>
                    <a:gd name="T1" fmla="*/ 0 h 582"/>
                    <a:gd name="T2" fmla="*/ 291 w 329"/>
                    <a:gd name="T3" fmla="*/ 582 h 582"/>
                    <a:gd name="T4" fmla="*/ 329 w 329"/>
                    <a:gd name="T5" fmla="*/ 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" h="582">
                      <a:moveTo>
                        <a:pt x="329" y="0"/>
                      </a:moveTo>
                      <a:cubicBezTo>
                        <a:pt x="329" y="0"/>
                        <a:pt x="0" y="168"/>
                        <a:pt x="291" y="582"/>
                      </a:cubicBezTo>
                      <a:cubicBezTo>
                        <a:pt x="291" y="582"/>
                        <a:pt x="110" y="188"/>
                        <a:pt x="3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07" name="Freeform 376"/>
                <p:cNvSpPr>
                  <a:spLocks/>
                </p:cNvSpPr>
                <p:nvPr/>
              </p:nvSpPr>
              <p:spPr bwMode="gray">
                <a:xfrm>
                  <a:off x="5575185" y="2146155"/>
                  <a:ext cx="66123" cy="92858"/>
                </a:xfrm>
                <a:custGeom>
                  <a:avLst/>
                  <a:gdLst>
                    <a:gd name="T0" fmla="*/ 214 w 304"/>
                    <a:gd name="T1" fmla="*/ 0 h 426"/>
                    <a:gd name="T2" fmla="*/ 304 w 304"/>
                    <a:gd name="T3" fmla="*/ 426 h 426"/>
                    <a:gd name="T4" fmla="*/ 214 w 304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4" h="426">
                      <a:moveTo>
                        <a:pt x="214" y="0"/>
                      </a:moveTo>
                      <a:cubicBezTo>
                        <a:pt x="214" y="0"/>
                        <a:pt x="0" y="258"/>
                        <a:pt x="304" y="426"/>
                      </a:cubicBezTo>
                      <a:cubicBezTo>
                        <a:pt x="304" y="426"/>
                        <a:pt x="65" y="258"/>
                        <a:pt x="2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08" name="Freeform 377"/>
                <p:cNvSpPr>
                  <a:spLocks/>
                </p:cNvSpPr>
                <p:nvPr/>
              </p:nvSpPr>
              <p:spPr bwMode="gray">
                <a:xfrm>
                  <a:off x="5588450" y="2148808"/>
                  <a:ext cx="65919" cy="92858"/>
                </a:xfrm>
                <a:custGeom>
                  <a:avLst/>
                  <a:gdLst>
                    <a:gd name="T0" fmla="*/ 213 w 303"/>
                    <a:gd name="T1" fmla="*/ 0 h 427"/>
                    <a:gd name="T2" fmla="*/ 303 w 303"/>
                    <a:gd name="T3" fmla="*/ 427 h 427"/>
                    <a:gd name="T4" fmla="*/ 213 w 303"/>
                    <a:gd name="T5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3" h="427">
                      <a:moveTo>
                        <a:pt x="213" y="0"/>
                      </a:moveTo>
                      <a:cubicBezTo>
                        <a:pt x="213" y="0"/>
                        <a:pt x="0" y="259"/>
                        <a:pt x="303" y="427"/>
                      </a:cubicBezTo>
                      <a:cubicBezTo>
                        <a:pt x="303" y="427"/>
                        <a:pt x="64" y="259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09" name="Freeform 378"/>
                <p:cNvSpPr>
                  <a:spLocks/>
                </p:cNvSpPr>
                <p:nvPr/>
              </p:nvSpPr>
              <p:spPr bwMode="gray">
                <a:xfrm>
                  <a:off x="5526613" y="2148808"/>
                  <a:ext cx="66123" cy="92858"/>
                </a:xfrm>
                <a:custGeom>
                  <a:avLst/>
                  <a:gdLst>
                    <a:gd name="T0" fmla="*/ 213 w 304"/>
                    <a:gd name="T1" fmla="*/ 0 h 427"/>
                    <a:gd name="T2" fmla="*/ 304 w 304"/>
                    <a:gd name="T3" fmla="*/ 427 h 427"/>
                    <a:gd name="T4" fmla="*/ 213 w 304"/>
                    <a:gd name="T5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4" h="427">
                      <a:moveTo>
                        <a:pt x="213" y="0"/>
                      </a:moveTo>
                      <a:cubicBezTo>
                        <a:pt x="213" y="0"/>
                        <a:pt x="0" y="259"/>
                        <a:pt x="304" y="427"/>
                      </a:cubicBezTo>
                      <a:cubicBezTo>
                        <a:pt x="304" y="427"/>
                        <a:pt x="65" y="259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0" name="Freeform 379"/>
                <p:cNvSpPr>
                  <a:spLocks/>
                </p:cNvSpPr>
                <p:nvPr/>
              </p:nvSpPr>
              <p:spPr bwMode="gray">
                <a:xfrm>
                  <a:off x="5539878" y="2134114"/>
                  <a:ext cx="65919" cy="92653"/>
                </a:xfrm>
                <a:custGeom>
                  <a:avLst/>
                  <a:gdLst>
                    <a:gd name="T0" fmla="*/ 213 w 303"/>
                    <a:gd name="T1" fmla="*/ 0 h 426"/>
                    <a:gd name="T2" fmla="*/ 303 w 303"/>
                    <a:gd name="T3" fmla="*/ 426 h 426"/>
                    <a:gd name="T4" fmla="*/ 213 w 303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3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3" y="426"/>
                      </a:cubicBezTo>
                      <a:cubicBezTo>
                        <a:pt x="303" y="426"/>
                        <a:pt x="64" y="258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1" name="Freeform 380"/>
                <p:cNvSpPr>
                  <a:spLocks/>
                </p:cNvSpPr>
                <p:nvPr/>
              </p:nvSpPr>
              <p:spPr bwMode="gray">
                <a:xfrm>
                  <a:off x="5511919" y="2161665"/>
                  <a:ext cx="52245" cy="87143"/>
                </a:xfrm>
                <a:custGeom>
                  <a:avLst/>
                  <a:gdLst>
                    <a:gd name="T0" fmla="*/ 240 w 240"/>
                    <a:gd name="T1" fmla="*/ 0 h 400"/>
                    <a:gd name="T2" fmla="*/ 143 w 240"/>
                    <a:gd name="T3" fmla="*/ 400 h 400"/>
                    <a:gd name="T4" fmla="*/ 240 w 240"/>
                    <a:gd name="T5" fmla="*/ 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0" h="400">
                      <a:moveTo>
                        <a:pt x="240" y="0"/>
                      </a:moveTo>
                      <a:cubicBezTo>
                        <a:pt x="240" y="0"/>
                        <a:pt x="0" y="226"/>
                        <a:pt x="143" y="400"/>
                      </a:cubicBezTo>
                      <a:cubicBezTo>
                        <a:pt x="143" y="400"/>
                        <a:pt x="110" y="155"/>
                        <a:pt x="2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2" name="Freeform 381"/>
                <p:cNvSpPr>
                  <a:spLocks/>
                </p:cNvSpPr>
                <p:nvPr/>
              </p:nvSpPr>
              <p:spPr bwMode="gray">
                <a:xfrm>
                  <a:off x="5662532" y="2147584"/>
                  <a:ext cx="68980" cy="84286"/>
                </a:xfrm>
                <a:custGeom>
                  <a:avLst/>
                  <a:gdLst>
                    <a:gd name="T0" fmla="*/ 0 w 317"/>
                    <a:gd name="T1" fmla="*/ 0 h 388"/>
                    <a:gd name="T2" fmla="*/ 84 w 317"/>
                    <a:gd name="T3" fmla="*/ 388 h 388"/>
                    <a:gd name="T4" fmla="*/ 0 w 317"/>
                    <a:gd name="T5" fmla="*/ 0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7" h="388">
                      <a:moveTo>
                        <a:pt x="0" y="0"/>
                      </a:moveTo>
                      <a:cubicBezTo>
                        <a:pt x="0" y="0"/>
                        <a:pt x="168" y="187"/>
                        <a:pt x="84" y="388"/>
                      </a:cubicBezTo>
                      <a:cubicBezTo>
                        <a:pt x="84" y="388"/>
                        <a:pt x="317" y="317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3" name="Freeform 382"/>
                <p:cNvSpPr>
                  <a:spLocks/>
                </p:cNvSpPr>
                <p:nvPr/>
              </p:nvSpPr>
              <p:spPr bwMode="gray">
                <a:xfrm>
                  <a:off x="5657226" y="2113706"/>
                  <a:ext cx="52857" cy="86123"/>
                </a:xfrm>
                <a:custGeom>
                  <a:avLst/>
                  <a:gdLst>
                    <a:gd name="T0" fmla="*/ 23 w 243"/>
                    <a:gd name="T1" fmla="*/ 0 h 396"/>
                    <a:gd name="T2" fmla="*/ 0 w 243"/>
                    <a:gd name="T3" fmla="*/ 396 h 396"/>
                    <a:gd name="T4" fmla="*/ 23 w 243"/>
                    <a:gd name="T5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3" h="396">
                      <a:moveTo>
                        <a:pt x="23" y="0"/>
                      </a:moveTo>
                      <a:cubicBezTo>
                        <a:pt x="23" y="0"/>
                        <a:pt x="135" y="226"/>
                        <a:pt x="0" y="396"/>
                      </a:cubicBezTo>
                      <a:cubicBezTo>
                        <a:pt x="0" y="396"/>
                        <a:pt x="243" y="39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4" name="Freeform 383"/>
                <p:cNvSpPr>
                  <a:spLocks/>
                </p:cNvSpPr>
                <p:nvPr/>
              </p:nvSpPr>
              <p:spPr bwMode="gray">
                <a:xfrm>
                  <a:off x="5700287" y="2168604"/>
                  <a:ext cx="42245" cy="63266"/>
                </a:xfrm>
                <a:custGeom>
                  <a:avLst/>
                  <a:gdLst>
                    <a:gd name="T0" fmla="*/ 0 w 194"/>
                    <a:gd name="T1" fmla="*/ 0 h 291"/>
                    <a:gd name="T2" fmla="*/ 65 w 194"/>
                    <a:gd name="T3" fmla="*/ 291 h 291"/>
                    <a:gd name="T4" fmla="*/ 0 w 19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291">
                      <a:moveTo>
                        <a:pt x="0" y="0"/>
                      </a:moveTo>
                      <a:cubicBezTo>
                        <a:pt x="0" y="0"/>
                        <a:pt x="130" y="187"/>
                        <a:pt x="65" y="291"/>
                      </a:cubicBezTo>
                      <a:cubicBezTo>
                        <a:pt x="65" y="291"/>
                        <a:pt x="194" y="15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5" name="Freeform 384"/>
                <p:cNvSpPr>
                  <a:spLocks/>
                </p:cNvSpPr>
                <p:nvPr/>
              </p:nvSpPr>
              <p:spPr bwMode="gray">
                <a:xfrm>
                  <a:off x="5683552" y="2147992"/>
                  <a:ext cx="42245" cy="63266"/>
                </a:xfrm>
                <a:custGeom>
                  <a:avLst/>
                  <a:gdLst>
                    <a:gd name="T0" fmla="*/ 0 w 194"/>
                    <a:gd name="T1" fmla="*/ 0 h 291"/>
                    <a:gd name="T2" fmla="*/ 64 w 194"/>
                    <a:gd name="T3" fmla="*/ 291 h 291"/>
                    <a:gd name="T4" fmla="*/ 0 w 19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291">
                      <a:moveTo>
                        <a:pt x="0" y="0"/>
                      </a:moveTo>
                      <a:cubicBezTo>
                        <a:pt x="0" y="0"/>
                        <a:pt x="129" y="188"/>
                        <a:pt x="64" y="291"/>
                      </a:cubicBezTo>
                      <a:cubicBezTo>
                        <a:pt x="64" y="291"/>
                        <a:pt x="194" y="15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6" name="Freeform 386"/>
                <p:cNvSpPr>
                  <a:spLocks/>
                </p:cNvSpPr>
                <p:nvPr/>
              </p:nvSpPr>
              <p:spPr bwMode="gray">
                <a:xfrm>
                  <a:off x="5578654" y="2110033"/>
                  <a:ext cx="71837" cy="110409"/>
                </a:xfrm>
                <a:custGeom>
                  <a:avLst/>
                  <a:gdLst>
                    <a:gd name="T0" fmla="*/ 330 w 330"/>
                    <a:gd name="T1" fmla="*/ 0 h 507"/>
                    <a:gd name="T2" fmla="*/ 291 w 330"/>
                    <a:gd name="T3" fmla="*/ 507 h 507"/>
                    <a:gd name="T4" fmla="*/ 330 w 330"/>
                    <a:gd name="T5" fmla="*/ 0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0" h="507">
                      <a:moveTo>
                        <a:pt x="330" y="0"/>
                      </a:moveTo>
                      <a:cubicBezTo>
                        <a:pt x="330" y="0"/>
                        <a:pt x="0" y="147"/>
                        <a:pt x="291" y="507"/>
                      </a:cubicBezTo>
                      <a:cubicBezTo>
                        <a:pt x="291" y="507"/>
                        <a:pt x="110" y="164"/>
                        <a:pt x="3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7" name="Freeform 387"/>
                <p:cNvSpPr>
                  <a:spLocks/>
                </p:cNvSpPr>
                <p:nvPr/>
              </p:nvSpPr>
              <p:spPr bwMode="gray">
                <a:xfrm>
                  <a:off x="5607226" y="2098808"/>
                  <a:ext cx="71837" cy="126531"/>
                </a:xfrm>
                <a:custGeom>
                  <a:avLst/>
                  <a:gdLst>
                    <a:gd name="T0" fmla="*/ 330 w 330"/>
                    <a:gd name="T1" fmla="*/ 0 h 582"/>
                    <a:gd name="T2" fmla="*/ 291 w 330"/>
                    <a:gd name="T3" fmla="*/ 582 h 582"/>
                    <a:gd name="T4" fmla="*/ 330 w 330"/>
                    <a:gd name="T5" fmla="*/ 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0" h="582">
                      <a:moveTo>
                        <a:pt x="330" y="0"/>
                      </a:moveTo>
                      <a:cubicBezTo>
                        <a:pt x="330" y="0"/>
                        <a:pt x="0" y="168"/>
                        <a:pt x="291" y="582"/>
                      </a:cubicBezTo>
                      <a:cubicBezTo>
                        <a:pt x="291" y="582"/>
                        <a:pt x="110" y="188"/>
                        <a:pt x="3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8" name="Freeform 388"/>
                <p:cNvSpPr>
                  <a:spLocks/>
                </p:cNvSpPr>
                <p:nvPr/>
              </p:nvSpPr>
              <p:spPr bwMode="gray">
                <a:xfrm>
                  <a:off x="5579062" y="2143706"/>
                  <a:ext cx="66123" cy="92653"/>
                </a:xfrm>
                <a:custGeom>
                  <a:avLst/>
                  <a:gdLst>
                    <a:gd name="T0" fmla="*/ 213 w 303"/>
                    <a:gd name="T1" fmla="*/ 0 h 426"/>
                    <a:gd name="T2" fmla="*/ 303 w 303"/>
                    <a:gd name="T3" fmla="*/ 426 h 426"/>
                    <a:gd name="T4" fmla="*/ 213 w 303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3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3" y="426"/>
                      </a:cubicBezTo>
                      <a:cubicBezTo>
                        <a:pt x="303" y="426"/>
                        <a:pt x="64" y="258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9" name="Freeform 389"/>
                <p:cNvSpPr>
                  <a:spLocks/>
                </p:cNvSpPr>
                <p:nvPr/>
              </p:nvSpPr>
              <p:spPr bwMode="gray">
                <a:xfrm>
                  <a:off x="5568858" y="2126971"/>
                  <a:ext cx="59592" cy="94694"/>
                </a:xfrm>
                <a:custGeom>
                  <a:avLst/>
                  <a:gdLst>
                    <a:gd name="T0" fmla="*/ 251 w 274"/>
                    <a:gd name="T1" fmla="*/ 0 h 436"/>
                    <a:gd name="T2" fmla="*/ 274 w 274"/>
                    <a:gd name="T3" fmla="*/ 436 h 436"/>
                    <a:gd name="T4" fmla="*/ 251 w 274"/>
                    <a:gd name="T5" fmla="*/ 0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4" h="436">
                      <a:moveTo>
                        <a:pt x="251" y="0"/>
                      </a:moveTo>
                      <a:cubicBezTo>
                        <a:pt x="251" y="0"/>
                        <a:pt x="0" y="222"/>
                        <a:pt x="274" y="436"/>
                      </a:cubicBezTo>
                      <a:cubicBezTo>
                        <a:pt x="274" y="436"/>
                        <a:pt x="64" y="233"/>
                        <a:pt x="2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0" name="Freeform 390"/>
                <p:cNvSpPr>
                  <a:spLocks/>
                </p:cNvSpPr>
                <p:nvPr/>
              </p:nvSpPr>
              <p:spPr bwMode="gray">
                <a:xfrm>
                  <a:off x="5592124" y="2146359"/>
                  <a:ext cx="66531" cy="92858"/>
                </a:xfrm>
                <a:custGeom>
                  <a:avLst/>
                  <a:gdLst>
                    <a:gd name="T0" fmla="*/ 212 w 305"/>
                    <a:gd name="T1" fmla="*/ 0 h 426"/>
                    <a:gd name="T2" fmla="*/ 305 w 305"/>
                    <a:gd name="T3" fmla="*/ 426 h 426"/>
                    <a:gd name="T4" fmla="*/ 212 w 305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5" h="426">
                      <a:moveTo>
                        <a:pt x="212" y="0"/>
                      </a:moveTo>
                      <a:cubicBezTo>
                        <a:pt x="212" y="0"/>
                        <a:pt x="0" y="259"/>
                        <a:pt x="305" y="426"/>
                      </a:cubicBezTo>
                      <a:cubicBezTo>
                        <a:pt x="305" y="426"/>
                        <a:pt x="65" y="259"/>
                        <a:pt x="2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1" name="Freeform 391"/>
                <p:cNvSpPr>
                  <a:spLocks/>
                </p:cNvSpPr>
                <p:nvPr/>
              </p:nvSpPr>
              <p:spPr bwMode="gray">
                <a:xfrm>
                  <a:off x="5530491" y="2146359"/>
                  <a:ext cx="65919" cy="92858"/>
                </a:xfrm>
                <a:custGeom>
                  <a:avLst/>
                  <a:gdLst>
                    <a:gd name="T0" fmla="*/ 213 w 303"/>
                    <a:gd name="T1" fmla="*/ 0 h 426"/>
                    <a:gd name="T2" fmla="*/ 303 w 303"/>
                    <a:gd name="T3" fmla="*/ 426 h 426"/>
                    <a:gd name="T4" fmla="*/ 213 w 303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3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3" y="426"/>
                      </a:cubicBezTo>
                      <a:cubicBezTo>
                        <a:pt x="303" y="426"/>
                        <a:pt x="64" y="258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2" name="Freeform 392"/>
                <p:cNvSpPr>
                  <a:spLocks/>
                </p:cNvSpPr>
                <p:nvPr/>
              </p:nvSpPr>
              <p:spPr bwMode="gray">
                <a:xfrm>
                  <a:off x="5543552" y="2131461"/>
                  <a:ext cx="66123" cy="92653"/>
                </a:xfrm>
                <a:custGeom>
                  <a:avLst/>
                  <a:gdLst>
                    <a:gd name="T0" fmla="*/ 213 w 304"/>
                    <a:gd name="T1" fmla="*/ 0 h 426"/>
                    <a:gd name="T2" fmla="*/ 304 w 304"/>
                    <a:gd name="T3" fmla="*/ 426 h 426"/>
                    <a:gd name="T4" fmla="*/ 213 w 304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4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4" y="426"/>
                      </a:cubicBezTo>
                      <a:cubicBezTo>
                        <a:pt x="304" y="426"/>
                        <a:pt x="65" y="258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3" name="Freeform 393"/>
                <p:cNvSpPr>
                  <a:spLocks/>
                </p:cNvSpPr>
                <p:nvPr/>
              </p:nvSpPr>
              <p:spPr bwMode="gray">
                <a:xfrm>
                  <a:off x="5554368" y="2120033"/>
                  <a:ext cx="58163" cy="94898"/>
                </a:xfrm>
                <a:custGeom>
                  <a:avLst/>
                  <a:gdLst>
                    <a:gd name="T0" fmla="*/ 267 w 267"/>
                    <a:gd name="T1" fmla="*/ 0 h 436"/>
                    <a:gd name="T2" fmla="*/ 258 w 267"/>
                    <a:gd name="T3" fmla="*/ 436 h 436"/>
                    <a:gd name="T4" fmla="*/ 267 w 267"/>
                    <a:gd name="T5" fmla="*/ 0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7" h="436">
                      <a:moveTo>
                        <a:pt x="267" y="0"/>
                      </a:moveTo>
                      <a:cubicBezTo>
                        <a:pt x="267" y="0"/>
                        <a:pt x="0" y="203"/>
                        <a:pt x="258" y="436"/>
                      </a:cubicBezTo>
                      <a:cubicBezTo>
                        <a:pt x="258" y="436"/>
                        <a:pt x="63" y="218"/>
                        <a:pt x="26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4" name="Freeform 394"/>
                <p:cNvSpPr>
                  <a:spLocks/>
                </p:cNvSpPr>
                <p:nvPr/>
              </p:nvSpPr>
              <p:spPr bwMode="gray">
                <a:xfrm>
                  <a:off x="5515797" y="2159012"/>
                  <a:ext cx="52041" cy="87143"/>
                </a:xfrm>
                <a:custGeom>
                  <a:avLst/>
                  <a:gdLst>
                    <a:gd name="T0" fmla="*/ 239 w 239"/>
                    <a:gd name="T1" fmla="*/ 0 h 400"/>
                    <a:gd name="T2" fmla="*/ 142 w 239"/>
                    <a:gd name="T3" fmla="*/ 400 h 400"/>
                    <a:gd name="T4" fmla="*/ 239 w 239"/>
                    <a:gd name="T5" fmla="*/ 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9" h="400">
                      <a:moveTo>
                        <a:pt x="239" y="0"/>
                      </a:moveTo>
                      <a:cubicBezTo>
                        <a:pt x="239" y="0"/>
                        <a:pt x="0" y="226"/>
                        <a:pt x="142" y="400"/>
                      </a:cubicBezTo>
                      <a:cubicBezTo>
                        <a:pt x="142" y="400"/>
                        <a:pt x="110" y="155"/>
                        <a:pt x="2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5" name="Freeform 395"/>
                <p:cNvSpPr>
                  <a:spLocks/>
                </p:cNvSpPr>
                <p:nvPr/>
              </p:nvSpPr>
              <p:spPr bwMode="gray">
                <a:xfrm>
                  <a:off x="5672532" y="2120441"/>
                  <a:ext cx="68980" cy="107143"/>
                </a:xfrm>
                <a:custGeom>
                  <a:avLst/>
                  <a:gdLst>
                    <a:gd name="T0" fmla="*/ 0 w 317"/>
                    <a:gd name="T1" fmla="*/ 0 h 493"/>
                    <a:gd name="T2" fmla="*/ 84 w 317"/>
                    <a:gd name="T3" fmla="*/ 493 h 493"/>
                    <a:gd name="T4" fmla="*/ 0 w 317"/>
                    <a:gd name="T5" fmla="*/ 0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7" h="493">
                      <a:moveTo>
                        <a:pt x="0" y="0"/>
                      </a:moveTo>
                      <a:cubicBezTo>
                        <a:pt x="0" y="0"/>
                        <a:pt x="168" y="239"/>
                        <a:pt x="84" y="493"/>
                      </a:cubicBezTo>
                      <a:cubicBezTo>
                        <a:pt x="84" y="493"/>
                        <a:pt x="317" y="40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6" name="Freeform 396"/>
                <p:cNvSpPr>
                  <a:spLocks/>
                </p:cNvSpPr>
                <p:nvPr/>
              </p:nvSpPr>
              <p:spPr bwMode="gray">
                <a:xfrm>
                  <a:off x="5711920" y="2151869"/>
                  <a:ext cx="68980" cy="75919"/>
                </a:xfrm>
                <a:custGeom>
                  <a:avLst/>
                  <a:gdLst>
                    <a:gd name="T0" fmla="*/ 0 w 317"/>
                    <a:gd name="T1" fmla="*/ 0 h 349"/>
                    <a:gd name="T2" fmla="*/ 84 w 317"/>
                    <a:gd name="T3" fmla="*/ 349 h 349"/>
                    <a:gd name="T4" fmla="*/ 0 w 317"/>
                    <a:gd name="T5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7" h="349">
                      <a:moveTo>
                        <a:pt x="0" y="0"/>
                      </a:moveTo>
                      <a:cubicBezTo>
                        <a:pt x="0" y="0"/>
                        <a:pt x="168" y="169"/>
                        <a:pt x="84" y="349"/>
                      </a:cubicBezTo>
                      <a:cubicBezTo>
                        <a:pt x="84" y="349"/>
                        <a:pt x="317" y="28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7" name="Freeform 397"/>
                <p:cNvSpPr>
                  <a:spLocks/>
                </p:cNvSpPr>
                <p:nvPr/>
              </p:nvSpPr>
              <p:spPr bwMode="gray">
                <a:xfrm>
                  <a:off x="5834573" y="2257380"/>
                  <a:ext cx="52857" cy="86123"/>
                </a:xfrm>
                <a:custGeom>
                  <a:avLst/>
                  <a:gdLst>
                    <a:gd name="T0" fmla="*/ 23 w 243"/>
                    <a:gd name="T1" fmla="*/ 0 h 396"/>
                    <a:gd name="T2" fmla="*/ 0 w 243"/>
                    <a:gd name="T3" fmla="*/ 396 h 396"/>
                    <a:gd name="T4" fmla="*/ 23 w 243"/>
                    <a:gd name="T5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3" h="396">
                      <a:moveTo>
                        <a:pt x="23" y="0"/>
                      </a:moveTo>
                      <a:cubicBezTo>
                        <a:pt x="23" y="0"/>
                        <a:pt x="135" y="226"/>
                        <a:pt x="0" y="396"/>
                      </a:cubicBezTo>
                      <a:cubicBezTo>
                        <a:pt x="0" y="396"/>
                        <a:pt x="243" y="39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8" name="Freeform 398"/>
                <p:cNvSpPr>
                  <a:spLocks/>
                </p:cNvSpPr>
                <p:nvPr/>
              </p:nvSpPr>
              <p:spPr bwMode="gray">
                <a:xfrm>
                  <a:off x="5639675" y="2107992"/>
                  <a:ext cx="70816" cy="100613"/>
                </a:xfrm>
                <a:custGeom>
                  <a:avLst/>
                  <a:gdLst>
                    <a:gd name="T0" fmla="*/ 0 w 326"/>
                    <a:gd name="T1" fmla="*/ 0 h 463"/>
                    <a:gd name="T2" fmla="*/ 95 w 326"/>
                    <a:gd name="T3" fmla="*/ 463 h 463"/>
                    <a:gd name="T4" fmla="*/ 0 w 326"/>
                    <a:gd name="T5" fmla="*/ 0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6" h="463">
                      <a:moveTo>
                        <a:pt x="0" y="0"/>
                      </a:moveTo>
                      <a:cubicBezTo>
                        <a:pt x="0" y="0"/>
                        <a:pt x="173" y="221"/>
                        <a:pt x="95" y="463"/>
                      </a:cubicBezTo>
                      <a:cubicBezTo>
                        <a:pt x="95" y="463"/>
                        <a:pt x="326" y="37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9" name="Freeform 399"/>
                <p:cNvSpPr>
                  <a:spLocks/>
                </p:cNvSpPr>
                <p:nvPr/>
              </p:nvSpPr>
              <p:spPr bwMode="gray">
                <a:xfrm>
                  <a:off x="5704165" y="2147788"/>
                  <a:ext cx="42245" cy="81633"/>
                </a:xfrm>
                <a:custGeom>
                  <a:avLst/>
                  <a:gdLst>
                    <a:gd name="T0" fmla="*/ 0 w 194"/>
                    <a:gd name="T1" fmla="*/ 0 h 375"/>
                    <a:gd name="T2" fmla="*/ 64 w 194"/>
                    <a:gd name="T3" fmla="*/ 375 h 375"/>
                    <a:gd name="T4" fmla="*/ 0 w 194"/>
                    <a:gd name="T5" fmla="*/ 0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375">
                      <a:moveTo>
                        <a:pt x="0" y="0"/>
                      </a:moveTo>
                      <a:cubicBezTo>
                        <a:pt x="0" y="0"/>
                        <a:pt x="129" y="242"/>
                        <a:pt x="64" y="375"/>
                      </a:cubicBezTo>
                      <a:cubicBezTo>
                        <a:pt x="64" y="375"/>
                        <a:pt x="194" y="20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0" name="Freeform 401"/>
                <p:cNvSpPr>
                  <a:spLocks/>
                </p:cNvSpPr>
                <p:nvPr/>
              </p:nvSpPr>
              <p:spPr bwMode="gray">
                <a:xfrm>
                  <a:off x="5732328" y="2162074"/>
                  <a:ext cx="47551" cy="77959"/>
                </a:xfrm>
                <a:custGeom>
                  <a:avLst/>
                  <a:gdLst>
                    <a:gd name="T0" fmla="*/ 0 w 219"/>
                    <a:gd name="T1" fmla="*/ 0 h 358"/>
                    <a:gd name="T2" fmla="*/ 116 w 219"/>
                    <a:gd name="T3" fmla="*/ 358 h 358"/>
                    <a:gd name="T4" fmla="*/ 0 w 219"/>
                    <a:gd name="T5" fmla="*/ 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" h="358">
                      <a:moveTo>
                        <a:pt x="0" y="0"/>
                      </a:moveTo>
                      <a:cubicBezTo>
                        <a:pt x="0" y="0"/>
                        <a:pt x="132" y="148"/>
                        <a:pt x="116" y="358"/>
                      </a:cubicBezTo>
                      <a:cubicBezTo>
                        <a:pt x="116" y="358"/>
                        <a:pt x="219" y="15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1" name="Freeform 402"/>
                <p:cNvSpPr>
                  <a:spLocks/>
                </p:cNvSpPr>
                <p:nvPr/>
              </p:nvSpPr>
              <p:spPr bwMode="gray">
                <a:xfrm>
                  <a:off x="5486409" y="2171053"/>
                  <a:ext cx="57755" cy="103266"/>
                </a:xfrm>
                <a:custGeom>
                  <a:avLst/>
                  <a:gdLst>
                    <a:gd name="T0" fmla="*/ 265 w 265"/>
                    <a:gd name="T1" fmla="*/ 0 h 475"/>
                    <a:gd name="T2" fmla="*/ 119 w 265"/>
                    <a:gd name="T3" fmla="*/ 475 h 475"/>
                    <a:gd name="T4" fmla="*/ 142 w 265"/>
                    <a:gd name="T5" fmla="*/ 452 h 475"/>
                    <a:gd name="T6" fmla="*/ 265 w 265"/>
                    <a:gd name="T7" fmla="*/ 0 h 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5" h="475">
                      <a:moveTo>
                        <a:pt x="265" y="0"/>
                      </a:moveTo>
                      <a:cubicBezTo>
                        <a:pt x="265" y="0"/>
                        <a:pt x="0" y="245"/>
                        <a:pt x="119" y="475"/>
                      </a:cubicBezTo>
                      <a:cubicBezTo>
                        <a:pt x="142" y="452"/>
                        <a:pt x="142" y="452"/>
                        <a:pt x="142" y="452"/>
                      </a:cubicBezTo>
                      <a:cubicBezTo>
                        <a:pt x="142" y="452"/>
                        <a:pt x="55" y="265"/>
                        <a:pt x="2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2" name="Freeform 403"/>
                <p:cNvSpPr>
                  <a:spLocks/>
                </p:cNvSpPr>
                <p:nvPr/>
              </p:nvSpPr>
              <p:spPr bwMode="gray">
                <a:xfrm>
                  <a:off x="5452123" y="2210237"/>
                  <a:ext cx="57551" cy="103266"/>
                </a:xfrm>
                <a:custGeom>
                  <a:avLst/>
                  <a:gdLst>
                    <a:gd name="T0" fmla="*/ 265 w 265"/>
                    <a:gd name="T1" fmla="*/ 0 h 475"/>
                    <a:gd name="T2" fmla="*/ 120 w 265"/>
                    <a:gd name="T3" fmla="*/ 475 h 475"/>
                    <a:gd name="T4" fmla="*/ 142 w 265"/>
                    <a:gd name="T5" fmla="*/ 452 h 475"/>
                    <a:gd name="T6" fmla="*/ 265 w 265"/>
                    <a:gd name="T7" fmla="*/ 0 h 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5" h="475">
                      <a:moveTo>
                        <a:pt x="265" y="0"/>
                      </a:moveTo>
                      <a:cubicBezTo>
                        <a:pt x="265" y="0"/>
                        <a:pt x="0" y="245"/>
                        <a:pt x="120" y="475"/>
                      </a:cubicBezTo>
                      <a:cubicBezTo>
                        <a:pt x="142" y="452"/>
                        <a:pt x="142" y="452"/>
                        <a:pt x="142" y="452"/>
                      </a:cubicBezTo>
                      <a:cubicBezTo>
                        <a:pt x="142" y="452"/>
                        <a:pt x="55" y="265"/>
                        <a:pt x="2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3" name="Freeform 404"/>
                <p:cNvSpPr>
                  <a:spLocks/>
                </p:cNvSpPr>
                <p:nvPr/>
              </p:nvSpPr>
              <p:spPr bwMode="gray">
                <a:xfrm>
                  <a:off x="5763349" y="2191257"/>
                  <a:ext cx="39388" cy="67755"/>
                </a:xfrm>
                <a:custGeom>
                  <a:avLst/>
                  <a:gdLst>
                    <a:gd name="T0" fmla="*/ 0 w 181"/>
                    <a:gd name="T1" fmla="*/ 0 h 311"/>
                    <a:gd name="T2" fmla="*/ 68 w 181"/>
                    <a:gd name="T3" fmla="*/ 285 h 311"/>
                    <a:gd name="T4" fmla="*/ 81 w 181"/>
                    <a:gd name="T5" fmla="*/ 311 h 311"/>
                    <a:gd name="T6" fmla="*/ 0 w 181"/>
                    <a:gd name="T7" fmla="*/ 0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311">
                      <a:moveTo>
                        <a:pt x="0" y="0"/>
                      </a:moveTo>
                      <a:cubicBezTo>
                        <a:pt x="0" y="0"/>
                        <a:pt x="126" y="120"/>
                        <a:pt x="68" y="285"/>
                      </a:cubicBezTo>
                      <a:cubicBezTo>
                        <a:pt x="81" y="311"/>
                        <a:pt x="81" y="311"/>
                        <a:pt x="81" y="311"/>
                      </a:cubicBezTo>
                      <a:cubicBezTo>
                        <a:pt x="81" y="311"/>
                        <a:pt x="181" y="12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4" name="Freeform 405"/>
                <p:cNvSpPr>
                  <a:spLocks/>
                </p:cNvSpPr>
                <p:nvPr/>
              </p:nvSpPr>
              <p:spPr bwMode="gray">
                <a:xfrm>
                  <a:off x="5777634" y="2205339"/>
                  <a:ext cx="39184" cy="67551"/>
                </a:xfrm>
                <a:custGeom>
                  <a:avLst/>
                  <a:gdLst>
                    <a:gd name="T0" fmla="*/ 0 w 180"/>
                    <a:gd name="T1" fmla="*/ 0 h 310"/>
                    <a:gd name="T2" fmla="*/ 67 w 180"/>
                    <a:gd name="T3" fmla="*/ 284 h 310"/>
                    <a:gd name="T4" fmla="*/ 80 w 180"/>
                    <a:gd name="T5" fmla="*/ 310 h 310"/>
                    <a:gd name="T6" fmla="*/ 0 w 180"/>
                    <a:gd name="T7" fmla="*/ 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310">
                      <a:moveTo>
                        <a:pt x="0" y="0"/>
                      </a:moveTo>
                      <a:cubicBezTo>
                        <a:pt x="0" y="0"/>
                        <a:pt x="126" y="120"/>
                        <a:pt x="67" y="284"/>
                      </a:cubicBezTo>
                      <a:cubicBezTo>
                        <a:pt x="80" y="310"/>
                        <a:pt x="80" y="310"/>
                        <a:pt x="80" y="310"/>
                      </a:cubicBezTo>
                      <a:cubicBezTo>
                        <a:pt x="80" y="310"/>
                        <a:pt x="180" y="12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5" name="Freeform 406"/>
                <p:cNvSpPr>
                  <a:spLocks/>
                </p:cNvSpPr>
                <p:nvPr/>
              </p:nvSpPr>
              <p:spPr bwMode="gray">
                <a:xfrm>
                  <a:off x="5797226" y="2215135"/>
                  <a:ext cx="39388" cy="67551"/>
                </a:xfrm>
                <a:custGeom>
                  <a:avLst/>
                  <a:gdLst>
                    <a:gd name="T0" fmla="*/ 0 w 181"/>
                    <a:gd name="T1" fmla="*/ 0 h 310"/>
                    <a:gd name="T2" fmla="*/ 68 w 181"/>
                    <a:gd name="T3" fmla="*/ 285 h 310"/>
                    <a:gd name="T4" fmla="*/ 81 w 181"/>
                    <a:gd name="T5" fmla="*/ 310 h 310"/>
                    <a:gd name="T6" fmla="*/ 0 w 181"/>
                    <a:gd name="T7" fmla="*/ 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310">
                      <a:moveTo>
                        <a:pt x="0" y="0"/>
                      </a:moveTo>
                      <a:cubicBezTo>
                        <a:pt x="0" y="0"/>
                        <a:pt x="126" y="120"/>
                        <a:pt x="68" y="285"/>
                      </a:cubicBezTo>
                      <a:cubicBezTo>
                        <a:pt x="81" y="310"/>
                        <a:pt x="81" y="310"/>
                        <a:pt x="81" y="310"/>
                      </a:cubicBezTo>
                      <a:cubicBezTo>
                        <a:pt x="81" y="310"/>
                        <a:pt x="181" y="12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</p:grpSp>
      </p:grpSp>
      <p:grpSp>
        <p:nvGrpSpPr>
          <p:cNvPr id="157" name="Groep 9"/>
          <p:cNvGrpSpPr/>
          <p:nvPr/>
        </p:nvGrpSpPr>
        <p:grpSpPr>
          <a:xfrm>
            <a:off x="8401377" y="4427162"/>
            <a:ext cx="729067" cy="996924"/>
            <a:chOff x="6267183" y="4096580"/>
            <a:chExt cx="729067" cy="996924"/>
          </a:xfrm>
        </p:grpSpPr>
        <p:sp>
          <p:nvSpPr>
            <p:cNvPr id="158" name="Rectangle 6"/>
            <p:cNvSpPr>
              <a:spLocks noChangeArrowheads="1"/>
            </p:cNvSpPr>
            <p:nvPr/>
          </p:nvSpPr>
          <p:spPr bwMode="gray">
            <a:xfrm>
              <a:off x="6642823" y="4096580"/>
              <a:ext cx="494" cy="551"/>
            </a:xfrm>
            <a:prstGeom prst="rect">
              <a:avLst/>
            </a:pr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59" name="Rectangle 7"/>
            <p:cNvSpPr>
              <a:spLocks noChangeArrowheads="1"/>
            </p:cNvSpPr>
            <p:nvPr/>
          </p:nvSpPr>
          <p:spPr bwMode="gray">
            <a:xfrm>
              <a:off x="6642823" y="5092953"/>
              <a:ext cx="494" cy="551"/>
            </a:xfrm>
            <a:prstGeom prst="rect">
              <a:avLst/>
            </a:pr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0" name="Freeform 8"/>
            <p:cNvSpPr>
              <a:spLocks/>
            </p:cNvSpPr>
            <p:nvPr/>
          </p:nvSpPr>
          <p:spPr bwMode="gray">
            <a:xfrm>
              <a:off x="6490137" y="4225393"/>
              <a:ext cx="58033" cy="115966"/>
            </a:xfrm>
            <a:custGeom>
              <a:avLst/>
              <a:gdLst>
                <a:gd name="T0" fmla="*/ 0 w 97"/>
                <a:gd name="T1" fmla="*/ 185 h 185"/>
                <a:gd name="T2" fmla="*/ 94 w 97"/>
                <a:gd name="T3" fmla="*/ 156 h 185"/>
                <a:gd name="T4" fmla="*/ 97 w 97"/>
                <a:gd name="T5" fmla="*/ 0 h 185"/>
                <a:gd name="T6" fmla="*/ 0 w 97"/>
                <a:gd name="T7" fmla="*/ 31 h 185"/>
                <a:gd name="T8" fmla="*/ 0 w 97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85">
                  <a:moveTo>
                    <a:pt x="0" y="185"/>
                  </a:moveTo>
                  <a:lnTo>
                    <a:pt x="94" y="156"/>
                  </a:lnTo>
                  <a:lnTo>
                    <a:pt x="97" y="0"/>
                  </a:lnTo>
                  <a:lnTo>
                    <a:pt x="0" y="31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1" name="Freeform 9"/>
            <p:cNvSpPr>
              <a:spLocks/>
            </p:cNvSpPr>
            <p:nvPr/>
          </p:nvSpPr>
          <p:spPr bwMode="gray">
            <a:xfrm>
              <a:off x="6310462" y="4584308"/>
              <a:ext cx="125872" cy="109546"/>
            </a:xfrm>
            <a:custGeom>
              <a:avLst/>
              <a:gdLst>
                <a:gd name="T0" fmla="*/ 0 w 255"/>
                <a:gd name="T1" fmla="*/ 199 h 199"/>
                <a:gd name="T2" fmla="*/ 255 w 255"/>
                <a:gd name="T3" fmla="*/ 161 h 199"/>
                <a:gd name="T4" fmla="*/ 255 w 255"/>
                <a:gd name="T5" fmla="*/ 0 h 199"/>
                <a:gd name="T6" fmla="*/ 0 w 255"/>
                <a:gd name="T7" fmla="*/ 47 h 199"/>
                <a:gd name="T8" fmla="*/ 0 w 255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99">
                  <a:moveTo>
                    <a:pt x="0" y="199"/>
                  </a:moveTo>
                  <a:lnTo>
                    <a:pt x="255" y="161"/>
                  </a:lnTo>
                  <a:lnTo>
                    <a:pt x="255" y="0"/>
                  </a:lnTo>
                  <a:lnTo>
                    <a:pt x="0" y="47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2" name="Freeform 10"/>
            <p:cNvSpPr>
              <a:spLocks/>
            </p:cNvSpPr>
            <p:nvPr/>
          </p:nvSpPr>
          <p:spPr bwMode="gray">
            <a:xfrm>
              <a:off x="6310462" y="4753305"/>
              <a:ext cx="125872" cy="93582"/>
            </a:xfrm>
            <a:custGeom>
              <a:avLst/>
              <a:gdLst>
                <a:gd name="T0" fmla="*/ 0 w 255"/>
                <a:gd name="T1" fmla="*/ 170 h 170"/>
                <a:gd name="T2" fmla="*/ 255 w 255"/>
                <a:gd name="T3" fmla="*/ 154 h 170"/>
                <a:gd name="T4" fmla="*/ 255 w 255"/>
                <a:gd name="T5" fmla="*/ 0 h 170"/>
                <a:gd name="T6" fmla="*/ 0 w 255"/>
                <a:gd name="T7" fmla="*/ 22 h 170"/>
                <a:gd name="T8" fmla="*/ 0 w 255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70">
                  <a:moveTo>
                    <a:pt x="0" y="170"/>
                  </a:moveTo>
                  <a:lnTo>
                    <a:pt x="255" y="154"/>
                  </a:lnTo>
                  <a:lnTo>
                    <a:pt x="255" y="0"/>
                  </a:lnTo>
                  <a:lnTo>
                    <a:pt x="0" y="22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3" name="Freeform 11"/>
            <p:cNvSpPr>
              <a:spLocks/>
            </p:cNvSpPr>
            <p:nvPr/>
          </p:nvSpPr>
          <p:spPr bwMode="gray">
            <a:xfrm>
              <a:off x="6310462" y="4918450"/>
              <a:ext cx="125872" cy="89729"/>
            </a:xfrm>
            <a:custGeom>
              <a:avLst/>
              <a:gdLst>
                <a:gd name="T0" fmla="*/ 0 w 255"/>
                <a:gd name="T1" fmla="*/ 163 h 163"/>
                <a:gd name="T2" fmla="*/ 255 w 255"/>
                <a:gd name="T3" fmla="*/ 156 h 163"/>
                <a:gd name="T4" fmla="*/ 255 w 255"/>
                <a:gd name="T5" fmla="*/ 0 h 163"/>
                <a:gd name="T6" fmla="*/ 0 w 255"/>
                <a:gd name="T7" fmla="*/ 7 h 163"/>
                <a:gd name="T8" fmla="*/ 0 w 255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63">
                  <a:moveTo>
                    <a:pt x="0" y="163"/>
                  </a:moveTo>
                  <a:lnTo>
                    <a:pt x="255" y="156"/>
                  </a:lnTo>
                  <a:lnTo>
                    <a:pt x="255" y="0"/>
                  </a:lnTo>
                  <a:lnTo>
                    <a:pt x="0" y="7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4" name="Freeform 12"/>
            <p:cNvSpPr>
              <a:spLocks/>
            </p:cNvSpPr>
            <p:nvPr/>
          </p:nvSpPr>
          <p:spPr bwMode="gray">
            <a:xfrm>
              <a:off x="6490137" y="4393290"/>
              <a:ext cx="47881" cy="104041"/>
            </a:xfrm>
            <a:custGeom>
              <a:avLst/>
              <a:gdLst>
                <a:gd name="T0" fmla="*/ 0 w 97"/>
                <a:gd name="T1" fmla="*/ 189 h 189"/>
                <a:gd name="T2" fmla="*/ 97 w 97"/>
                <a:gd name="T3" fmla="*/ 163 h 189"/>
                <a:gd name="T4" fmla="*/ 97 w 97"/>
                <a:gd name="T5" fmla="*/ 0 h 189"/>
                <a:gd name="T6" fmla="*/ 0 w 97"/>
                <a:gd name="T7" fmla="*/ 26 h 189"/>
                <a:gd name="T8" fmla="*/ 0 w 97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89">
                  <a:moveTo>
                    <a:pt x="0" y="189"/>
                  </a:moveTo>
                  <a:lnTo>
                    <a:pt x="97" y="163"/>
                  </a:lnTo>
                  <a:lnTo>
                    <a:pt x="97" y="0"/>
                  </a:lnTo>
                  <a:lnTo>
                    <a:pt x="0" y="26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5" name="Freeform 13"/>
            <p:cNvSpPr>
              <a:spLocks/>
            </p:cNvSpPr>
            <p:nvPr/>
          </p:nvSpPr>
          <p:spPr bwMode="gray">
            <a:xfrm>
              <a:off x="6490137" y="4541921"/>
              <a:ext cx="58033" cy="123308"/>
            </a:xfrm>
            <a:custGeom>
              <a:avLst/>
              <a:gdLst>
                <a:gd name="T0" fmla="*/ 0 w 97"/>
                <a:gd name="T1" fmla="*/ 19 h 185"/>
                <a:gd name="T2" fmla="*/ 0 w 97"/>
                <a:gd name="T3" fmla="*/ 185 h 185"/>
                <a:gd name="T4" fmla="*/ 97 w 97"/>
                <a:gd name="T5" fmla="*/ 173 h 185"/>
                <a:gd name="T6" fmla="*/ 94 w 97"/>
                <a:gd name="T7" fmla="*/ 0 h 185"/>
                <a:gd name="T8" fmla="*/ 0 w 97"/>
                <a:gd name="T9" fmla="*/ 1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85">
                  <a:moveTo>
                    <a:pt x="0" y="19"/>
                  </a:moveTo>
                  <a:lnTo>
                    <a:pt x="0" y="185"/>
                  </a:lnTo>
                  <a:lnTo>
                    <a:pt x="97" y="173"/>
                  </a:lnTo>
                  <a:lnTo>
                    <a:pt x="94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6" name="Freeform 14"/>
            <p:cNvSpPr>
              <a:spLocks/>
            </p:cNvSpPr>
            <p:nvPr/>
          </p:nvSpPr>
          <p:spPr bwMode="gray">
            <a:xfrm>
              <a:off x="6480162" y="4735140"/>
              <a:ext cx="58949" cy="99087"/>
            </a:xfrm>
            <a:custGeom>
              <a:avLst/>
              <a:gdLst>
                <a:gd name="T0" fmla="*/ 0 w 94"/>
                <a:gd name="T1" fmla="*/ 161 h 161"/>
                <a:gd name="T2" fmla="*/ 94 w 94"/>
                <a:gd name="T3" fmla="*/ 154 h 161"/>
                <a:gd name="T4" fmla="*/ 94 w 94"/>
                <a:gd name="T5" fmla="*/ 0 h 161"/>
                <a:gd name="T6" fmla="*/ 0 w 94"/>
                <a:gd name="T7" fmla="*/ 7 h 161"/>
                <a:gd name="T8" fmla="*/ 0 w 94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61">
                  <a:moveTo>
                    <a:pt x="0" y="161"/>
                  </a:moveTo>
                  <a:lnTo>
                    <a:pt x="94" y="154"/>
                  </a:lnTo>
                  <a:lnTo>
                    <a:pt x="94" y="0"/>
                  </a:lnTo>
                  <a:lnTo>
                    <a:pt x="0" y="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7" name="Freeform 15"/>
            <p:cNvSpPr>
              <a:spLocks/>
            </p:cNvSpPr>
            <p:nvPr/>
          </p:nvSpPr>
          <p:spPr bwMode="gray">
            <a:xfrm>
              <a:off x="6490137" y="4916248"/>
              <a:ext cx="48974" cy="88077"/>
            </a:xfrm>
            <a:custGeom>
              <a:avLst/>
              <a:gdLst>
                <a:gd name="T0" fmla="*/ 0 w 94"/>
                <a:gd name="T1" fmla="*/ 160 h 160"/>
                <a:gd name="T2" fmla="*/ 94 w 94"/>
                <a:gd name="T3" fmla="*/ 158 h 160"/>
                <a:gd name="T4" fmla="*/ 94 w 94"/>
                <a:gd name="T5" fmla="*/ 0 h 160"/>
                <a:gd name="T6" fmla="*/ 0 w 94"/>
                <a:gd name="T7" fmla="*/ 2 h 160"/>
                <a:gd name="T8" fmla="*/ 0 w 94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60">
                  <a:moveTo>
                    <a:pt x="0" y="160"/>
                  </a:moveTo>
                  <a:lnTo>
                    <a:pt x="94" y="158"/>
                  </a:lnTo>
                  <a:lnTo>
                    <a:pt x="94" y="0"/>
                  </a:lnTo>
                  <a:lnTo>
                    <a:pt x="0" y="2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8" name="Rectangle 16"/>
            <p:cNvSpPr>
              <a:spLocks noChangeArrowheads="1"/>
            </p:cNvSpPr>
            <p:nvPr/>
          </p:nvSpPr>
          <p:spPr bwMode="gray">
            <a:xfrm>
              <a:off x="6642823" y="4096580"/>
              <a:ext cx="494" cy="551"/>
            </a:xfrm>
            <a:prstGeom prst="rect">
              <a:avLst/>
            </a:pr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9" name="Rectangle 17"/>
            <p:cNvSpPr>
              <a:spLocks noChangeArrowheads="1"/>
            </p:cNvSpPr>
            <p:nvPr/>
          </p:nvSpPr>
          <p:spPr bwMode="gray">
            <a:xfrm>
              <a:off x="6642823" y="5092953"/>
              <a:ext cx="494" cy="551"/>
            </a:xfrm>
            <a:prstGeom prst="rect">
              <a:avLst/>
            </a:pr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0" name="Freeform 18"/>
            <p:cNvSpPr>
              <a:spLocks/>
            </p:cNvSpPr>
            <p:nvPr/>
          </p:nvSpPr>
          <p:spPr bwMode="gray">
            <a:xfrm>
              <a:off x="6642823" y="4641558"/>
              <a:ext cx="0" cy="93582"/>
            </a:xfrm>
            <a:custGeom>
              <a:avLst/>
              <a:gdLst>
                <a:gd name="T0" fmla="*/ 0 h 170"/>
                <a:gd name="T1" fmla="*/ 170 h 170"/>
                <a:gd name="T2" fmla="*/ 170 h 170"/>
                <a:gd name="T3" fmla="*/ 170 h 170"/>
                <a:gd name="T4" fmla="*/ 0 h 170"/>
                <a:gd name="T5" fmla="*/ 0 h 170"/>
                <a:gd name="T6" fmla="*/ 0 h 1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70">
                  <a:moveTo>
                    <a:pt x="0" y="0"/>
                  </a:moveTo>
                  <a:lnTo>
                    <a:pt x="0" y="170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1" name="Freeform 19"/>
            <p:cNvSpPr>
              <a:spLocks/>
            </p:cNvSpPr>
            <p:nvPr/>
          </p:nvSpPr>
          <p:spPr bwMode="gray">
            <a:xfrm>
              <a:off x="6642823" y="4822666"/>
              <a:ext cx="0" cy="89729"/>
            </a:xfrm>
            <a:custGeom>
              <a:avLst/>
              <a:gdLst>
                <a:gd name="T0" fmla="*/ 0 h 163"/>
                <a:gd name="T1" fmla="*/ 163 h 163"/>
                <a:gd name="T2" fmla="*/ 163 h 163"/>
                <a:gd name="T3" fmla="*/ 163 h 163"/>
                <a:gd name="T4" fmla="*/ 0 h 163"/>
                <a:gd name="T5" fmla="*/ 0 h 163"/>
                <a:gd name="T6" fmla="*/ 0 h 16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63">
                  <a:moveTo>
                    <a:pt x="0" y="0"/>
                  </a:moveTo>
                  <a:lnTo>
                    <a:pt x="0" y="16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2" name="Freeform 20"/>
            <p:cNvSpPr>
              <a:spLocks/>
            </p:cNvSpPr>
            <p:nvPr/>
          </p:nvSpPr>
          <p:spPr bwMode="gray">
            <a:xfrm>
              <a:off x="6642823" y="4453293"/>
              <a:ext cx="0" cy="88077"/>
            </a:xfrm>
            <a:custGeom>
              <a:avLst/>
              <a:gdLst>
                <a:gd name="T0" fmla="*/ 160 h 160"/>
                <a:gd name="T1" fmla="*/ 160 h 160"/>
                <a:gd name="T2" fmla="*/ 160 h 160"/>
                <a:gd name="T3" fmla="*/ 0 h 160"/>
                <a:gd name="T4" fmla="*/ 0 h 160"/>
                <a:gd name="T5" fmla="*/ 160 h 1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60">
                  <a:moveTo>
                    <a:pt x="0" y="160"/>
                  </a:moveTo>
                  <a:lnTo>
                    <a:pt x="0" y="16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3" name="Freeform 21"/>
            <p:cNvSpPr>
              <a:spLocks/>
            </p:cNvSpPr>
            <p:nvPr/>
          </p:nvSpPr>
          <p:spPr bwMode="gray">
            <a:xfrm>
              <a:off x="6642823" y="5000472"/>
              <a:ext cx="0" cy="92481"/>
            </a:xfrm>
            <a:custGeom>
              <a:avLst/>
              <a:gdLst>
                <a:gd name="T0" fmla="*/ 0 h 168"/>
                <a:gd name="T1" fmla="*/ 168 h 168"/>
                <a:gd name="T2" fmla="*/ 168 h 168"/>
                <a:gd name="T3" fmla="*/ 168 h 168"/>
                <a:gd name="T4" fmla="*/ 0 h 168"/>
                <a:gd name="T5" fmla="*/ 0 h 16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68">
                  <a:moveTo>
                    <a:pt x="0" y="0"/>
                  </a:moveTo>
                  <a:lnTo>
                    <a:pt x="0" y="16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4" name="Freeform 22"/>
            <p:cNvSpPr>
              <a:spLocks/>
            </p:cNvSpPr>
            <p:nvPr/>
          </p:nvSpPr>
          <p:spPr bwMode="gray">
            <a:xfrm>
              <a:off x="6642823" y="4096580"/>
              <a:ext cx="0" cy="95234"/>
            </a:xfrm>
            <a:custGeom>
              <a:avLst/>
              <a:gdLst>
                <a:gd name="T0" fmla="*/ 173 h 173"/>
                <a:gd name="T1" fmla="*/ 0 h 173"/>
                <a:gd name="T2" fmla="*/ 0 h 173"/>
                <a:gd name="T3" fmla="*/ 0 h 173"/>
                <a:gd name="T4" fmla="*/ 173 h 173"/>
                <a:gd name="T5" fmla="*/ 173 h 17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73">
                  <a:moveTo>
                    <a:pt x="0" y="17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5" name="Freeform 23"/>
            <p:cNvSpPr>
              <a:spLocks/>
            </p:cNvSpPr>
            <p:nvPr/>
          </p:nvSpPr>
          <p:spPr bwMode="gray">
            <a:xfrm>
              <a:off x="6642823" y="4279891"/>
              <a:ext cx="0" cy="79820"/>
            </a:xfrm>
            <a:custGeom>
              <a:avLst/>
              <a:gdLst>
                <a:gd name="T0" fmla="*/ 0 h 145"/>
                <a:gd name="T1" fmla="*/ 145 h 145"/>
                <a:gd name="T2" fmla="*/ 145 h 145"/>
                <a:gd name="T3" fmla="*/ 0 h 145"/>
                <a:gd name="T4" fmla="*/ 0 h 145"/>
                <a:gd name="T5" fmla="*/ 0 h 14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45">
                  <a:moveTo>
                    <a:pt x="0" y="0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6" name="Freeform 24"/>
            <p:cNvSpPr>
              <a:spLocks/>
            </p:cNvSpPr>
            <p:nvPr/>
          </p:nvSpPr>
          <p:spPr bwMode="gray">
            <a:xfrm>
              <a:off x="6642823" y="4176241"/>
              <a:ext cx="320746" cy="217049"/>
            </a:xfrm>
            <a:custGeom>
              <a:avLst/>
              <a:gdLst>
                <a:gd name="T0" fmla="*/ 0 w 621"/>
                <a:gd name="T1" fmla="*/ 160 h 326"/>
                <a:gd name="T2" fmla="*/ 619 w 621"/>
                <a:gd name="T3" fmla="*/ 326 h 326"/>
                <a:gd name="T4" fmla="*/ 621 w 621"/>
                <a:gd name="T5" fmla="*/ 177 h 326"/>
                <a:gd name="T6" fmla="*/ 0 w 621"/>
                <a:gd name="T7" fmla="*/ 0 h 326"/>
                <a:gd name="T8" fmla="*/ 0 w 621"/>
                <a:gd name="T9" fmla="*/ 160 h 326"/>
                <a:gd name="T10" fmla="*/ 0 w 621"/>
                <a:gd name="T11" fmla="*/ 16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326">
                  <a:moveTo>
                    <a:pt x="0" y="160"/>
                  </a:moveTo>
                  <a:lnTo>
                    <a:pt x="619" y="326"/>
                  </a:lnTo>
                  <a:lnTo>
                    <a:pt x="621" y="177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7" name="Freeform 25"/>
            <p:cNvSpPr>
              <a:spLocks/>
            </p:cNvSpPr>
            <p:nvPr/>
          </p:nvSpPr>
          <p:spPr bwMode="gray">
            <a:xfrm>
              <a:off x="6642822" y="4341359"/>
              <a:ext cx="319713" cy="200011"/>
            </a:xfrm>
            <a:custGeom>
              <a:avLst/>
              <a:gdLst>
                <a:gd name="T0" fmla="*/ 619 w 619"/>
                <a:gd name="T1" fmla="*/ 297 h 297"/>
                <a:gd name="T2" fmla="*/ 619 w 619"/>
                <a:gd name="T3" fmla="*/ 139 h 297"/>
                <a:gd name="T4" fmla="*/ 0 w 619"/>
                <a:gd name="T5" fmla="*/ 0 h 297"/>
                <a:gd name="T6" fmla="*/ 0 w 619"/>
                <a:gd name="T7" fmla="*/ 170 h 297"/>
                <a:gd name="T8" fmla="*/ 619 w 619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297">
                  <a:moveTo>
                    <a:pt x="619" y="297"/>
                  </a:moveTo>
                  <a:lnTo>
                    <a:pt x="619" y="139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619" y="29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8" name="Freeform 26"/>
            <p:cNvSpPr>
              <a:spLocks/>
            </p:cNvSpPr>
            <p:nvPr/>
          </p:nvSpPr>
          <p:spPr bwMode="gray">
            <a:xfrm>
              <a:off x="6642822" y="4541370"/>
              <a:ext cx="319713" cy="145878"/>
            </a:xfrm>
            <a:custGeom>
              <a:avLst/>
              <a:gdLst>
                <a:gd name="T0" fmla="*/ 0 w 619"/>
                <a:gd name="T1" fmla="*/ 182 h 265"/>
                <a:gd name="T2" fmla="*/ 619 w 619"/>
                <a:gd name="T3" fmla="*/ 265 h 265"/>
                <a:gd name="T4" fmla="*/ 619 w 619"/>
                <a:gd name="T5" fmla="*/ 97 h 265"/>
                <a:gd name="T6" fmla="*/ 0 w 619"/>
                <a:gd name="T7" fmla="*/ 0 h 265"/>
                <a:gd name="T8" fmla="*/ 0 w 619"/>
                <a:gd name="T9" fmla="*/ 182 h 265"/>
                <a:gd name="T10" fmla="*/ 0 w 619"/>
                <a:gd name="T11" fmla="*/ 1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9" h="265">
                  <a:moveTo>
                    <a:pt x="0" y="182"/>
                  </a:moveTo>
                  <a:lnTo>
                    <a:pt x="619" y="265"/>
                  </a:lnTo>
                  <a:lnTo>
                    <a:pt x="619" y="97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9" name="Rectangle 27"/>
            <p:cNvSpPr>
              <a:spLocks noChangeArrowheads="1"/>
            </p:cNvSpPr>
            <p:nvPr/>
          </p:nvSpPr>
          <p:spPr bwMode="gray">
            <a:xfrm>
              <a:off x="6642823" y="4541370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0" name="Rectangle 28"/>
            <p:cNvSpPr>
              <a:spLocks noChangeArrowheads="1"/>
            </p:cNvSpPr>
            <p:nvPr/>
          </p:nvSpPr>
          <p:spPr bwMode="gray">
            <a:xfrm>
              <a:off x="6642823" y="4641558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1" name="Freeform 29"/>
            <p:cNvSpPr>
              <a:spLocks/>
            </p:cNvSpPr>
            <p:nvPr/>
          </p:nvSpPr>
          <p:spPr bwMode="gray">
            <a:xfrm>
              <a:off x="6642822" y="4735140"/>
              <a:ext cx="319713" cy="107895"/>
            </a:xfrm>
            <a:custGeom>
              <a:avLst/>
              <a:gdLst>
                <a:gd name="T0" fmla="*/ 0 w 619"/>
                <a:gd name="T1" fmla="*/ 159 h 196"/>
                <a:gd name="T2" fmla="*/ 619 w 619"/>
                <a:gd name="T3" fmla="*/ 196 h 196"/>
                <a:gd name="T4" fmla="*/ 619 w 619"/>
                <a:gd name="T5" fmla="*/ 43 h 196"/>
                <a:gd name="T6" fmla="*/ 0 w 619"/>
                <a:gd name="T7" fmla="*/ 0 h 196"/>
                <a:gd name="T8" fmla="*/ 0 w 619"/>
                <a:gd name="T9" fmla="*/ 159 h 196"/>
                <a:gd name="T10" fmla="*/ 0 w 619"/>
                <a:gd name="T11" fmla="*/ 15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9" h="196">
                  <a:moveTo>
                    <a:pt x="0" y="159"/>
                  </a:moveTo>
                  <a:lnTo>
                    <a:pt x="619" y="196"/>
                  </a:lnTo>
                  <a:lnTo>
                    <a:pt x="619" y="43"/>
                  </a:lnTo>
                  <a:lnTo>
                    <a:pt x="0" y="0"/>
                  </a:lnTo>
                  <a:lnTo>
                    <a:pt x="0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2" name="Rectangle 30"/>
            <p:cNvSpPr>
              <a:spLocks noChangeArrowheads="1"/>
            </p:cNvSpPr>
            <p:nvPr/>
          </p:nvSpPr>
          <p:spPr bwMode="gray">
            <a:xfrm>
              <a:off x="6642823" y="4735140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3" name="Rectangle 31"/>
            <p:cNvSpPr>
              <a:spLocks noChangeArrowheads="1"/>
            </p:cNvSpPr>
            <p:nvPr/>
          </p:nvSpPr>
          <p:spPr bwMode="gray">
            <a:xfrm>
              <a:off x="6642823" y="4822666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4" name="Freeform 32"/>
            <p:cNvSpPr>
              <a:spLocks/>
            </p:cNvSpPr>
            <p:nvPr/>
          </p:nvSpPr>
          <p:spPr bwMode="gray">
            <a:xfrm>
              <a:off x="6642822" y="4912395"/>
              <a:ext cx="319713" cy="88077"/>
            </a:xfrm>
            <a:custGeom>
              <a:avLst/>
              <a:gdLst>
                <a:gd name="T0" fmla="*/ 619 w 619"/>
                <a:gd name="T1" fmla="*/ 160 h 160"/>
                <a:gd name="T2" fmla="*/ 619 w 619"/>
                <a:gd name="T3" fmla="*/ 23 h 160"/>
                <a:gd name="T4" fmla="*/ 0 w 619"/>
                <a:gd name="T5" fmla="*/ 0 h 160"/>
                <a:gd name="T6" fmla="*/ 0 w 619"/>
                <a:gd name="T7" fmla="*/ 160 h 160"/>
                <a:gd name="T8" fmla="*/ 619 w 619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160">
                  <a:moveTo>
                    <a:pt x="619" y="160"/>
                  </a:moveTo>
                  <a:lnTo>
                    <a:pt x="619" y="23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619" y="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5" name="Rectangle 33"/>
            <p:cNvSpPr>
              <a:spLocks noChangeArrowheads="1"/>
            </p:cNvSpPr>
            <p:nvPr/>
          </p:nvSpPr>
          <p:spPr bwMode="gray">
            <a:xfrm>
              <a:off x="6642823" y="4912395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6" name="Freeform 34"/>
            <p:cNvSpPr>
              <a:spLocks/>
            </p:cNvSpPr>
            <p:nvPr/>
          </p:nvSpPr>
          <p:spPr bwMode="gray">
            <a:xfrm>
              <a:off x="6585564" y="4191813"/>
              <a:ext cx="57259" cy="106794"/>
            </a:xfrm>
            <a:custGeom>
              <a:avLst/>
              <a:gdLst>
                <a:gd name="T0" fmla="*/ 0 w 116"/>
                <a:gd name="T1" fmla="*/ 42 h 194"/>
                <a:gd name="T2" fmla="*/ 0 w 116"/>
                <a:gd name="T3" fmla="*/ 194 h 194"/>
                <a:gd name="T4" fmla="*/ 116 w 116"/>
                <a:gd name="T5" fmla="*/ 160 h 194"/>
                <a:gd name="T6" fmla="*/ 116 w 116"/>
                <a:gd name="T7" fmla="*/ 0 h 194"/>
                <a:gd name="T8" fmla="*/ 0 w 116"/>
                <a:gd name="T9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4">
                  <a:moveTo>
                    <a:pt x="0" y="42"/>
                  </a:moveTo>
                  <a:lnTo>
                    <a:pt x="0" y="194"/>
                  </a:lnTo>
                  <a:lnTo>
                    <a:pt x="116" y="160"/>
                  </a:lnTo>
                  <a:lnTo>
                    <a:pt x="1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7" name="Rectangle 35"/>
            <p:cNvSpPr>
              <a:spLocks noChangeArrowheads="1"/>
            </p:cNvSpPr>
            <p:nvPr/>
          </p:nvSpPr>
          <p:spPr bwMode="gray">
            <a:xfrm>
              <a:off x="6642823" y="4191813"/>
              <a:ext cx="494" cy="88077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8" name="Freeform 36"/>
            <p:cNvSpPr>
              <a:spLocks/>
            </p:cNvSpPr>
            <p:nvPr/>
          </p:nvSpPr>
          <p:spPr bwMode="gray">
            <a:xfrm>
              <a:off x="6585564" y="4359711"/>
              <a:ext cx="57259" cy="110097"/>
            </a:xfrm>
            <a:custGeom>
              <a:avLst/>
              <a:gdLst>
                <a:gd name="T0" fmla="*/ 0 w 116"/>
                <a:gd name="T1" fmla="*/ 33 h 200"/>
                <a:gd name="T2" fmla="*/ 0 w 116"/>
                <a:gd name="T3" fmla="*/ 200 h 200"/>
                <a:gd name="T4" fmla="*/ 116 w 116"/>
                <a:gd name="T5" fmla="*/ 170 h 200"/>
                <a:gd name="T6" fmla="*/ 116 w 116"/>
                <a:gd name="T7" fmla="*/ 0 h 200"/>
                <a:gd name="T8" fmla="*/ 0 w 116"/>
                <a:gd name="T9" fmla="*/ 3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00">
                  <a:moveTo>
                    <a:pt x="0" y="33"/>
                  </a:moveTo>
                  <a:lnTo>
                    <a:pt x="0" y="200"/>
                  </a:lnTo>
                  <a:lnTo>
                    <a:pt x="116" y="170"/>
                  </a:lnTo>
                  <a:lnTo>
                    <a:pt x="116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9" name="Freeform 37"/>
            <p:cNvSpPr>
              <a:spLocks/>
            </p:cNvSpPr>
            <p:nvPr/>
          </p:nvSpPr>
          <p:spPr bwMode="gray">
            <a:xfrm>
              <a:off x="6642823" y="4359711"/>
              <a:ext cx="0" cy="93582"/>
            </a:xfrm>
            <a:custGeom>
              <a:avLst/>
              <a:gdLst>
                <a:gd name="T0" fmla="*/ 170 h 170"/>
                <a:gd name="T1" fmla="*/ 170 h 170"/>
                <a:gd name="T2" fmla="*/ 0 h 170"/>
                <a:gd name="T3" fmla="*/ 0 h 170"/>
                <a:gd name="T4" fmla="*/ 0 h 170"/>
                <a:gd name="T5" fmla="*/ 170 h 1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70">
                  <a:moveTo>
                    <a:pt x="0" y="170"/>
                  </a:moveTo>
                  <a:lnTo>
                    <a:pt x="0" y="17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0" name="Freeform 38"/>
            <p:cNvSpPr>
              <a:spLocks/>
            </p:cNvSpPr>
            <p:nvPr/>
          </p:nvSpPr>
          <p:spPr bwMode="gray">
            <a:xfrm>
              <a:off x="6585564" y="4541370"/>
              <a:ext cx="57259" cy="110647"/>
            </a:xfrm>
            <a:custGeom>
              <a:avLst/>
              <a:gdLst>
                <a:gd name="T0" fmla="*/ 116 w 116"/>
                <a:gd name="T1" fmla="*/ 0 h 201"/>
                <a:gd name="T2" fmla="*/ 0 w 116"/>
                <a:gd name="T3" fmla="*/ 22 h 201"/>
                <a:gd name="T4" fmla="*/ 0 w 116"/>
                <a:gd name="T5" fmla="*/ 201 h 201"/>
                <a:gd name="T6" fmla="*/ 116 w 116"/>
                <a:gd name="T7" fmla="*/ 182 h 201"/>
                <a:gd name="T8" fmla="*/ 116 w 116"/>
                <a:gd name="T9" fmla="*/ 182 h 201"/>
                <a:gd name="T10" fmla="*/ 116 w 116"/>
                <a:gd name="T1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201">
                  <a:moveTo>
                    <a:pt x="116" y="0"/>
                  </a:moveTo>
                  <a:lnTo>
                    <a:pt x="0" y="22"/>
                  </a:lnTo>
                  <a:lnTo>
                    <a:pt x="0" y="201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1" name="Rectangle 39"/>
            <p:cNvSpPr>
              <a:spLocks noChangeArrowheads="1"/>
            </p:cNvSpPr>
            <p:nvPr/>
          </p:nvSpPr>
          <p:spPr bwMode="gray">
            <a:xfrm>
              <a:off x="6642823" y="4541370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2" name="Rectangle 40"/>
            <p:cNvSpPr>
              <a:spLocks noChangeArrowheads="1"/>
            </p:cNvSpPr>
            <p:nvPr/>
          </p:nvSpPr>
          <p:spPr bwMode="gray">
            <a:xfrm>
              <a:off x="6642823" y="4641558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3" name="Freeform 41"/>
            <p:cNvSpPr>
              <a:spLocks/>
            </p:cNvSpPr>
            <p:nvPr/>
          </p:nvSpPr>
          <p:spPr bwMode="gray">
            <a:xfrm>
              <a:off x="6642823" y="4541370"/>
              <a:ext cx="0" cy="100188"/>
            </a:xfrm>
            <a:custGeom>
              <a:avLst/>
              <a:gdLst>
                <a:gd name="T0" fmla="*/ 0 h 182"/>
                <a:gd name="T1" fmla="*/ 182 h 182"/>
                <a:gd name="T2" fmla="*/ 182 h 182"/>
                <a:gd name="T3" fmla="*/ 182 h 182"/>
                <a:gd name="T4" fmla="*/ 0 h 182"/>
                <a:gd name="T5" fmla="*/ 0 h 182"/>
                <a:gd name="T6" fmla="*/ 0 h 18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82">
                  <a:moveTo>
                    <a:pt x="0" y="0"/>
                  </a:moveTo>
                  <a:lnTo>
                    <a:pt x="0" y="182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4" name="Freeform 42"/>
            <p:cNvSpPr>
              <a:spLocks/>
            </p:cNvSpPr>
            <p:nvPr/>
          </p:nvSpPr>
          <p:spPr bwMode="gray">
            <a:xfrm>
              <a:off x="6585564" y="4735140"/>
              <a:ext cx="57259" cy="91380"/>
            </a:xfrm>
            <a:custGeom>
              <a:avLst/>
              <a:gdLst>
                <a:gd name="T0" fmla="*/ 116 w 116"/>
                <a:gd name="T1" fmla="*/ 0 h 166"/>
                <a:gd name="T2" fmla="*/ 0 w 116"/>
                <a:gd name="T3" fmla="*/ 10 h 166"/>
                <a:gd name="T4" fmla="*/ 0 w 116"/>
                <a:gd name="T5" fmla="*/ 166 h 166"/>
                <a:gd name="T6" fmla="*/ 116 w 116"/>
                <a:gd name="T7" fmla="*/ 159 h 166"/>
                <a:gd name="T8" fmla="*/ 116 w 116"/>
                <a:gd name="T9" fmla="*/ 159 h 166"/>
                <a:gd name="T10" fmla="*/ 116 w 116"/>
                <a:gd name="T1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66">
                  <a:moveTo>
                    <a:pt x="116" y="0"/>
                  </a:moveTo>
                  <a:lnTo>
                    <a:pt x="0" y="10"/>
                  </a:lnTo>
                  <a:lnTo>
                    <a:pt x="0" y="166"/>
                  </a:lnTo>
                  <a:lnTo>
                    <a:pt x="116" y="159"/>
                  </a:lnTo>
                  <a:lnTo>
                    <a:pt x="116" y="1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5" name="Rectangle 43"/>
            <p:cNvSpPr>
              <a:spLocks noChangeArrowheads="1"/>
            </p:cNvSpPr>
            <p:nvPr/>
          </p:nvSpPr>
          <p:spPr bwMode="gray">
            <a:xfrm>
              <a:off x="6642823" y="4735140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6" name="Rectangle 44"/>
            <p:cNvSpPr>
              <a:spLocks noChangeArrowheads="1"/>
            </p:cNvSpPr>
            <p:nvPr/>
          </p:nvSpPr>
          <p:spPr bwMode="gray">
            <a:xfrm>
              <a:off x="6642823" y="4822666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7" name="Freeform 45"/>
            <p:cNvSpPr>
              <a:spLocks/>
            </p:cNvSpPr>
            <p:nvPr/>
          </p:nvSpPr>
          <p:spPr bwMode="gray">
            <a:xfrm>
              <a:off x="6642823" y="4735140"/>
              <a:ext cx="0" cy="87527"/>
            </a:xfrm>
            <a:custGeom>
              <a:avLst/>
              <a:gdLst>
                <a:gd name="T0" fmla="*/ 0 h 159"/>
                <a:gd name="T1" fmla="*/ 159 h 159"/>
                <a:gd name="T2" fmla="*/ 159 h 159"/>
                <a:gd name="T3" fmla="*/ 159 h 159"/>
                <a:gd name="T4" fmla="*/ 0 h 159"/>
                <a:gd name="T5" fmla="*/ 0 h 159"/>
                <a:gd name="T6" fmla="*/ 0 h 15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59">
                  <a:moveTo>
                    <a:pt x="0" y="0"/>
                  </a:move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8" name="Freeform 46"/>
            <p:cNvSpPr>
              <a:spLocks/>
            </p:cNvSpPr>
            <p:nvPr/>
          </p:nvSpPr>
          <p:spPr bwMode="gray">
            <a:xfrm>
              <a:off x="6585564" y="4912395"/>
              <a:ext cx="57259" cy="88077"/>
            </a:xfrm>
            <a:custGeom>
              <a:avLst/>
              <a:gdLst>
                <a:gd name="T0" fmla="*/ 14 w 116"/>
                <a:gd name="T1" fmla="*/ 2 h 160"/>
                <a:gd name="T2" fmla="*/ 0 w 116"/>
                <a:gd name="T3" fmla="*/ 4 h 160"/>
                <a:gd name="T4" fmla="*/ 0 w 116"/>
                <a:gd name="T5" fmla="*/ 160 h 160"/>
                <a:gd name="T6" fmla="*/ 116 w 116"/>
                <a:gd name="T7" fmla="*/ 160 h 160"/>
                <a:gd name="T8" fmla="*/ 116 w 116"/>
                <a:gd name="T9" fmla="*/ 0 h 160"/>
                <a:gd name="T10" fmla="*/ 14 w 116"/>
                <a:gd name="T11" fmla="*/ 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60">
                  <a:moveTo>
                    <a:pt x="14" y="2"/>
                  </a:moveTo>
                  <a:lnTo>
                    <a:pt x="0" y="4"/>
                  </a:lnTo>
                  <a:lnTo>
                    <a:pt x="0" y="160"/>
                  </a:lnTo>
                  <a:lnTo>
                    <a:pt x="116" y="160"/>
                  </a:lnTo>
                  <a:lnTo>
                    <a:pt x="116" y="0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9" name="Rectangle 47"/>
            <p:cNvSpPr>
              <a:spLocks noChangeArrowheads="1"/>
            </p:cNvSpPr>
            <p:nvPr/>
          </p:nvSpPr>
          <p:spPr bwMode="gray">
            <a:xfrm>
              <a:off x="6642823" y="4912395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200" name="Freeform 48"/>
            <p:cNvSpPr>
              <a:spLocks/>
            </p:cNvSpPr>
            <p:nvPr/>
          </p:nvSpPr>
          <p:spPr bwMode="gray">
            <a:xfrm>
              <a:off x="6642823" y="4912395"/>
              <a:ext cx="0" cy="88077"/>
            </a:xfrm>
            <a:custGeom>
              <a:avLst/>
              <a:gdLst>
                <a:gd name="T0" fmla="*/ 0 h 160"/>
                <a:gd name="T1" fmla="*/ 160 h 160"/>
                <a:gd name="T2" fmla="*/ 160 h 160"/>
                <a:gd name="T3" fmla="*/ 0 h 160"/>
                <a:gd name="T4" fmla="*/ 0 h 160"/>
                <a:gd name="T5" fmla="*/ 0 h 1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60">
                  <a:moveTo>
                    <a:pt x="0" y="0"/>
                  </a:moveTo>
                  <a:lnTo>
                    <a:pt x="0" y="16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201" name="Freeform 49"/>
            <p:cNvSpPr>
              <a:spLocks noEditPoints="1"/>
            </p:cNvSpPr>
            <p:nvPr/>
          </p:nvSpPr>
          <p:spPr bwMode="gray">
            <a:xfrm>
              <a:off x="6267183" y="4096580"/>
              <a:ext cx="377614" cy="996373"/>
            </a:xfrm>
            <a:custGeom>
              <a:avLst/>
              <a:gdLst>
                <a:gd name="T0" fmla="*/ 650 w 765"/>
                <a:gd name="T1" fmla="*/ 1486 h 1810"/>
                <a:gd name="T2" fmla="*/ 765 w 765"/>
                <a:gd name="T3" fmla="*/ 1482 h 1810"/>
                <a:gd name="T4" fmla="*/ 765 w 765"/>
                <a:gd name="T5" fmla="*/ 1319 h 1810"/>
                <a:gd name="T6" fmla="*/ 650 w 765"/>
                <a:gd name="T7" fmla="*/ 1170 h 1810"/>
                <a:gd name="T8" fmla="*/ 765 w 765"/>
                <a:gd name="T9" fmla="*/ 1160 h 1810"/>
                <a:gd name="T10" fmla="*/ 650 w 765"/>
                <a:gd name="T11" fmla="*/ 1009 h 1810"/>
                <a:gd name="T12" fmla="*/ 765 w 765"/>
                <a:gd name="T13" fmla="*/ 808 h 1810"/>
                <a:gd name="T14" fmla="*/ 765 w 765"/>
                <a:gd name="T15" fmla="*/ 648 h 1810"/>
                <a:gd name="T16" fmla="*/ 650 w 765"/>
                <a:gd name="T17" fmla="*/ 511 h 1810"/>
                <a:gd name="T18" fmla="*/ 765 w 765"/>
                <a:gd name="T19" fmla="*/ 333 h 1810"/>
                <a:gd name="T20" fmla="*/ 650 w 765"/>
                <a:gd name="T21" fmla="*/ 215 h 1810"/>
                <a:gd name="T22" fmla="*/ 765 w 765"/>
                <a:gd name="T23" fmla="*/ 0 h 1810"/>
                <a:gd name="T24" fmla="*/ 333 w 765"/>
                <a:gd name="T25" fmla="*/ 598 h 1810"/>
                <a:gd name="T26" fmla="*/ 0 w 765"/>
                <a:gd name="T27" fmla="*/ 1784 h 1810"/>
                <a:gd name="T28" fmla="*/ 765 w 765"/>
                <a:gd name="T29" fmla="*/ 1642 h 1810"/>
                <a:gd name="T30" fmla="*/ 343 w 765"/>
                <a:gd name="T31" fmla="*/ 1649 h 1810"/>
                <a:gd name="T32" fmla="*/ 87 w 765"/>
                <a:gd name="T33" fmla="*/ 1500 h 1810"/>
                <a:gd name="T34" fmla="*/ 343 w 765"/>
                <a:gd name="T35" fmla="*/ 1649 h 1810"/>
                <a:gd name="T36" fmla="*/ 87 w 765"/>
                <a:gd name="T37" fmla="*/ 1363 h 1810"/>
                <a:gd name="T38" fmla="*/ 343 w 765"/>
                <a:gd name="T39" fmla="*/ 1193 h 1810"/>
                <a:gd name="T40" fmla="*/ 343 w 765"/>
                <a:gd name="T41" fmla="*/ 1047 h 1810"/>
                <a:gd name="T42" fmla="*/ 87 w 765"/>
                <a:gd name="T43" fmla="*/ 933 h 1810"/>
                <a:gd name="T44" fmla="*/ 343 w 765"/>
                <a:gd name="T45" fmla="*/ 1047 h 1810"/>
                <a:gd name="T46" fmla="*/ 454 w 765"/>
                <a:gd name="T47" fmla="*/ 1649 h 1810"/>
                <a:gd name="T48" fmla="*/ 548 w 765"/>
                <a:gd name="T49" fmla="*/ 1489 h 1810"/>
                <a:gd name="T50" fmla="*/ 548 w 765"/>
                <a:gd name="T51" fmla="*/ 1333 h 1810"/>
                <a:gd name="T52" fmla="*/ 454 w 765"/>
                <a:gd name="T53" fmla="*/ 1186 h 1810"/>
                <a:gd name="T54" fmla="*/ 548 w 765"/>
                <a:gd name="T55" fmla="*/ 1333 h 1810"/>
                <a:gd name="T56" fmla="*/ 454 w 765"/>
                <a:gd name="T57" fmla="*/ 865 h 1810"/>
                <a:gd name="T58" fmla="*/ 550 w 765"/>
                <a:gd name="T59" fmla="*/ 1021 h 1810"/>
                <a:gd name="T60" fmla="*/ 550 w 765"/>
                <a:gd name="T61" fmla="*/ 702 h 1810"/>
                <a:gd name="T62" fmla="*/ 454 w 765"/>
                <a:gd name="T63" fmla="*/ 565 h 1810"/>
                <a:gd name="T64" fmla="*/ 550 w 765"/>
                <a:gd name="T65" fmla="*/ 702 h 1810"/>
                <a:gd name="T66" fmla="*/ 454 w 765"/>
                <a:gd name="T67" fmla="*/ 419 h 1810"/>
                <a:gd name="T68" fmla="*/ 550 w 765"/>
                <a:gd name="T69" fmla="*/ 234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5" h="1810">
                  <a:moveTo>
                    <a:pt x="650" y="1642"/>
                  </a:moveTo>
                  <a:lnTo>
                    <a:pt x="650" y="1486"/>
                  </a:lnTo>
                  <a:lnTo>
                    <a:pt x="664" y="1484"/>
                  </a:lnTo>
                  <a:lnTo>
                    <a:pt x="765" y="1482"/>
                  </a:lnTo>
                  <a:lnTo>
                    <a:pt x="765" y="1482"/>
                  </a:lnTo>
                  <a:lnTo>
                    <a:pt x="765" y="1319"/>
                  </a:lnTo>
                  <a:lnTo>
                    <a:pt x="650" y="1326"/>
                  </a:lnTo>
                  <a:lnTo>
                    <a:pt x="650" y="1170"/>
                  </a:lnTo>
                  <a:lnTo>
                    <a:pt x="765" y="1160"/>
                  </a:lnTo>
                  <a:lnTo>
                    <a:pt x="765" y="1160"/>
                  </a:lnTo>
                  <a:lnTo>
                    <a:pt x="765" y="990"/>
                  </a:lnTo>
                  <a:lnTo>
                    <a:pt x="650" y="1009"/>
                  </a:lnTo>
                  <a:lnTo>
                    <a:pt x="650" y="830"/>
                  </a:lnTo>
                  <a:lnTo>
                    <a:pt x="765" y="808"/>
                  </a:lnTo>
                  <a:lnTo>
                    <a:pt x="765" y="808"/>
                  </a:lnTo>
                  <a:lnTo>
                    <a:pt x="765" y="648"/>
                  </a:lnTo>
                  <a:lnTo>
                    <a:pt x="650" y="678"/>
                  </a:lnTo>
                  <a:lnTo>
                    <a:pt x="650" y="511"/>
                  </a:lnTo>
                  <a:lnTo>
                    <a:pt x="765" y="478"/>
                  </a:lnTo>
                  <a:lnTo>
                    <a:pt x="765" y="333"/>
                  </a:lnTo>
                  <a:lnTo>
                    <a:pt x="650" y="367"/>
                  </a:lnTo>
                  <a:lnTo>
                    <a:pt x="650" y="215"/>
                  </a:lnTo>
                  <a:lnTo>
                    <a:pt x="765" y="173"/>
                  </a:lnTo>
                  <a:lnTo>
                    <a:pt x="765" y="0"/>
                  </a:lnTo>
                  <a:lnTo>
                    <a:pt x="333" y="144"/>
                  </a:lnTo>
                  <a:lnTo>
                    <a:pt x="333" y="598"/>
                  </a:lnTo>
                  <a:lnTo>
                    <a:pt x="0" y="674"/>
                  </a:lnTo>
                  <a:lnTo>
                    <a:pt x="0" y="1784"/>
                  </a:lnTo>
                  <a:lnTo>
                    <a:pt x="765" y="1810"/>
                  </a:lnTo>
                  <a:lnTo>
                    <a:pt x="765" y="1642"/>
                  </a:lnTo>
                  <a:lnTo>
                    <a:pt x="650" y="1642"/>
                  </a:lnTo>
                  <a:close/>
                  <a:moveTo>
                    <a:pt x="343" y="1649"/>
                  </a:moveTo>
                  <a:lnTo>
                    <a:pt x="87" y="1656"/>
                  </a:lnTo>
                  <a:lnTo>
                    <a:pt x="87" y="1500"/>
                  </a:lnTo>
                  <a:lnTo>
                    <a:pt x="343" y="1493"/>
                  </a:lnTo>
                  <a:lnTo>
                    <a:pt x="343" y="1649"/>
                  </a:lnTo>
                  <a:close/>
                  <a:moveTo>
                    <a:pt x="343" y="1347"/>
                  </a:moveTo>
                  <a:lnTo>
                    <a:pt x="87" y="1363"/>
                  </a:lnTo>
                  <a:lnTo>
                    <a:pt x="90" y="1215"/>
                  </a:lnTo>
                  <a:lnTo>
                    <a:pt x="343" y="1193"/>
                  </a:lnTo>
                  <a:lnTo>
                    <a:pt x="343" y="1347"/>
                  </a:lnTo>
                  <a:close/>
                  <a:moveTo>
                    <a:pt x="343" y="1047"/>
                  </a:moveTo>
                  <a:lnTo>
                    <a:pt x="90" y="1085"/>
                  </a:lnTo>
                  <a:lnTo>
                    <a:pt x="87" y="933"/>
                  </a:lnTo>
                  <a:lnTo>
                    <a:pt x="343" y="886"/>
                  </a:lnTo>
                  <a:lnTo>
                    <a:pt x="343" y="1047"/>
                  </a:lnTo>
                  <a:close/>
                  <a:moveTo>
                    <a:pt x="548" y="1647"/>
                  </a:moveTo>
                  <a:lnTo>
                    <a:pt x="454" y="1649"/>
                  </a:lnTo>
                  <a:lnTo>
                    <a:pt x="454" y="1491"/>
                  </a:lnTo>
                  <a:lnTo>
                    <a:pt x="548" y="1489"/>
                  </a:lnTo>
                  <a:lnTo>
                    <a:pt x="548" y="1647"/>
                  </a:lnTo>
                  <a:close/>
                  <a:moveTo>
                    <a:pt x="548" y="1333"/>
                  </a:moveTo>
                  <a:lnTo>
                    <a:pt x="454" y="1340"/>
                  </a:lnTo>
                  <a:lnTo>
                    <a:pt x="454" y="1186"/>
                  </a:lnTo>
                  <a:lnTo>
                    <a:pt x="548" y="1179"/>
                  </a:lnTo>
                  <a:lnTo>
                    <a:pt x="548" y="1333"/>
                  </a:lnTo>
                  <a:close/>
                  <a:moveTo>
                    <a:pt x="454" y="1033"/>
                  </a:moveTo>
                  <a:lnTo>
                    <a:pt x="454" y="865"/>
                  </a:lnTo>
                  <a:lnTo>
                    <a:pt x="548" y="848"/>
                  </a:lnTo>
                  <a:lnTo>
                    <a:pt x="550" y="1021"/>
                  </a:lnTo>
                  <a:lnTo>
                    <a:pt x="454" y="1033"/>
                  </a:lnTo>
                  <a:close/>
                  <a:moveTo>
                    <a:pt x="550" y="702"/>
                  </a:moveTo>
                  <a:lnTo>
                    <a:pt x="454" y="728"/>
                  </a:lnTo>
                  <a:lnTo>
                    <a:pt x="454" y="565"/>
                  </a:lnTo>
                  <a:lnTo>
                    <a:pt x="550" y="539"/>
                  </a:lnTo>
                  <a:lnTo>
                    <a:pt x="550" y="702"/>
                  </a:lnTo>
                  <a:close/>
                  <a:moveTo>
                    <a:pt x="548" y="390"/>
                  </a:moveTo>
                  <a:lnTo>
                    <a:pt x="454" y="419"/>
                  </a:lnTo>
                  <a:lnTo>
                    <a:pt x="454" y="265"/>
                  </a:lnTo>
                  <a:lnTo>
                    <a:pt x="550" y="234"/>
                  </a:lnTo>
                  <a:lnTo>
                    <a:pt x="548" y="390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202" name="Freeform 50"/>
            <p:cNvSpPr>
              <a:spLocks/>
            </p:cNvSpPr>
            <p:nvPr/>
          </p:nvSpPr>
          <p:spPr bwMode="gray">
            <a:xfrm>
              <a:off x="6644797" y="4096580"/>
              <a:ext cx="351453" cy="996373"/>
            </a:xfrm>
            <a:custGeom>
              <a:avLst/>
              <a:gdLst>
                <a:gd name="T0" fmla="*/ 712 w 712"/>
                <a:gd name="T1" fmla="*/ 220 h 1810"/>
                <a:gd name="T2" fmla="*/ 0 w 712"/>
                <a:gd name="T3" fmla="*/ 0 h 1810"/>
                <a:gd name="T4" fmla="*/ 0 w 712"/>
                <a:gd name="T5" fmla="*/ 173 h 1810"/>
                <a:gd name="T6" fmla="*/ 619 w 712"/>
                <a:gd name="T7" fmla="*/ 350 h 1810"/>
                <a:gd name="T8" fmla="*/ 619 w 712"/>
                <a:gd name="T9" fmla="*/ 499 h 1810"/>
                <a:gd name="T10" fmla="*/ 0 w 712"/>
                <a:gd name="T11" fmla="*/ 333 h 1810"/>
                <a:gd name="T12" fmla="*/ 0 w 712"/>
                <a:gd name="T13" fmla="*/ 478 h 1810"/>
                <a:gd name="T14" fmla="*/ 0 w 712"/>
                <a:gd name="T15" fmla="*/ 478 h 1810"/>
                <a:gd name="T16" fmla="*/ 619 w 712"/>
                <a:gd name="T17" fmla="*/ 617 h 1810"/>
                <a:gd name="T18" fmla="*/ 619 w 712"/>
                <a:gd name="T19" fmla="*/ 775 h 1810"/>
                <a:gd name="T20" fmla="*/ 0 w 712"/>
                <a:gd name="T21" fmla="*/ 648 h 1810"/>
                <a:gd name="T22" fmla="*/ 0 w 712"/>
                <a:gd name="T23" fmla="*/ 808 h 1810"/>
                <a:gd name="T24" fmla="*/ 0 w 712"/>
                <a:gd name="T25" fmla="*/ 808 h 1810"/>
                <a:gd name="T26" fmla="*/ 619 w 712"/>
                <a:gd name="T27" fmla="*/ 905 h 1810"/>
                <a:gd name="T28" fmla="*/ 619 w 712"/>
                <a:gd name="T29" fmla="*/ 1073 h 1810"/>
                <a:gd name="T30" fmla="*/ 0 w 712"/>
                <a:gd name="T31" fmla="*/ 990 h 1810"/>
                <a:gd name="T32" fmla="*/ 0 w 712"/>
                <a:gd name="T33" fmla="*/ 1160 h 1810"/>
                <a:gd name="T34" fmla="*/ 0 w 712"/>
                <a:gd name="T35" fmla="*/ 1160 h 1810"/>
                <a:gd name="T36" fmla="*/ 619 w 712"/>
                <a:gd name="T37" fmla="*/ 1203 h 1810"/>
                <a:gd name="T38" fmla="*/ 619 w 712"/>
                <a:gd name="T39" fmla="*/ 1356 h 1810"/>
                <a:gd name="T40" fmla="*/ 0 w 712"/>
                <a:gd name="T41" fmla="*/ 1319 h 1810"/>
                <a:gd name="T42" fmla="*/ 0 w 712"/>
                <a:gd name="T43" fmla="*/ 1482 h 1810"/>
                <a:gd name="T44" fmla="*/ 0 w 712"/>
                <a:gd name="T45" fmla="*/ 1482 h 1810"/>
                <a:gd name="T46" fmla="*/ 619 w 712"/>
                <a:gd name="T47" fmla="*/ 1505 h 1810"/>
                <a:gd name="T48" fmla="*/ 619 w 712"/>
                <a:gd name="T49" fmla="*/ 1642 h 1810"/>
                <a:gd name="T50" fmla="*/ 0 w 712"/>
                <a:gd name="T51" fmla="*/ 1642 h 1810"/>
                <a:gd name="T52" fmla="*/ 0 w 712"/>
                <a:gd name="T53" fmla="*/ 1810 h 1810"/>
                <a:gd name="T54" fmla="*/ 712 w 712"/>
                <a:gd name="T55" fmla="*/ 1779 h 1810"/>
                <a:gd name="T56" fmla="*/ 712 w 712"/>
                <a:gd name="T57" fmla="*/ 220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2" h="1810">
                  <a:moveTo>
                    <a:pt x="712" y="220"/>
                  </a:moveTo>
                  <a:lnTo>
                    <a:pt x="0" y="0"/>
                  </a:lnTo>
                  <a:lnTo>
                    <a:pt x="0" y="173"/>
                  </a:lnTo>
                  <a:lnTo>
                    <a:pt x="619" y="350"/>
                  </a:lnTo>
                  <a:lnTo>
                    <a:pt x="619" y="499"/>
                  </a:lnTo>
                  <a:lnTo>
                    <a:pt x="0" y="333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619" y="617"/>
                  </a:lnTo>
                  <a:lnTo>
                    <a:pt x="619" y="775"/>
                  </a:lnTo>
                  <a:lnTo>
                    <a:pt x="0" y="648"/>
                  </a:lnTo>
                  <a:lnTo>
                    <a:pt x="0" y="808"/>
                  </a:lnTo>
                  <a:lnTo>
                    <a:pt x="0" y="808"/>
                  </a:lnTo>
                  <a:lnTo>
                    <a:pt x="619" y="905"/>
                  </a:lnTo>
                  <a:lnTo>
                    <a:pt x="619" y="1073"/>
                  </a:lnTo>
                  <a:lnTo>
                    <a:pt x="0" y="990"/>
                  </a:lnTo>
                  <a:lnTo>
                    <a:pt x="0" y="1160"/>
                  </a:lnTo>
                  <a:lnTo>
                    <a:pt x="0" y="1160"/>
                  </a:lnTo>
                  <a:lnTo>
                    <a:pt x="619" y="1203"/>
                  </a:lnTo>
                  <a:lnTo>
                    <a:pt x="619" y="1356"/>
                  </a:lnTo>
                  <a:lnTo>
                    <a:pt x="0" y="1319"/>
                  </a:lnTo>
                  <a:lnTo>
                    <a:pt x="0" y="1482"/>
                  </a:lnTo>
                  <a:lnTo>
                    <a:pt x="0" y="1482"/>
                  </a:lnTo>
                  <a:lnTo>
                    <a:pt x="619" y="1505"/>
                  </a:lnTo>
                  <a:lnTo>
                    <a:pt x="619" y="1642"/>
                  </a:lnTo>
                  <a:lnTo>
                    <a:pt x="0" y="1642"/>
                  </a:lnTo>
                  <a:lnTo>
                    <a:pt x="0" y="1810"/>
                  </a:lnTo>
                  <a:lnTo>
                    <a:pt x="712" y="1779"/>
                  </a:lnTo>
                  <a:lnTo>
                    <a:pt x="712" y="22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</p:grpSp>
      <p:grpSp>
        <p:nvGrpSpPr>
          <p:cNvPr id="203" name="Groep 13"/>
          <p:cNvGrpSpPr/>
          <p:nvPr/>
        </p:nvGrpSpPr>
        <p:grpSpPr>
          <a:xfrm>
            <a:off x="3300694" y="4319095"/>
            <a:ext cx="6081923" cy="1589481"/>
            <a:chOff x="1166500" y="3988513"/>
            <a:chExt cx="6081923" cy="1589481"/>
          </a:xfrm>
        </p:grpSpPr>
        <p:sp>
          <p:nvSpPr>
            <p:cNvPr id="204" name="Rechteck 246"/>
            <p:cNvSpPr/>
            <p:nvPr/>
          </p:nvSpPr>
          <p:spPr bwMode="gray">
            <a:xfrm>
              <a:off x="5116671" y="398851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5" name="Rechteck 247"/>
            <p:cNvSpPr/>
            <p:nvPr/>
          </p:nvSpPr>
          <p:spPr bwMode="gray">
            <a:xfrm>
              <a:off x="3039116" y="398851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6" name="Rechteck 248"/>
            <p:cNvSpPr/>
            <p:nvPr/>
          </p:nvSpPr>
          <p:spPr bwMode="gray">
            <a:xfrm>
              <a:off x="1166500" y="540243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7" name="Rechteck 249"/>
            <p:cNvSpPr/>
            <p:nvPr/>
          </p:nvSpPr>
          <p:spPr bwMode="gray">
            <a:xfrm>
              <a:off x="5050452" y="540243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8" name="Rechteck 250"/>
            <p:cNvSpPr/>
            <p:nvPr/>
          </p:nvSpPr>
          <p:spPr bwMode="gray">
            <a:xfrm>
              <a:off x="5150037" y="540243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9" name="Rechteck 251"/>
            <p:cNvSpPr/>
            <p:nvPr/>
          </p:nvSpPr>
          <p:spPr bwMode="gray">
            <a:xfrm>
              <a:off x="7109268" y="540243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210" name="Gewinkelte Verbindung 252"/>
            <p:cNvCxnSpPr>
              <a:stCxn id="206" idx="2"/>
              <a:endCxn id="98" idx="2"/>
            </p:cNvCxnSpPr>
            <p:nvPr/>
          </p:nvCxnSpPr>
          <p:spPr bwMode="gray">
            <a:xfrm rot="5400000" flipH="1" flipV="1">
              <a:off x="2153948" y="4506233"/>
              <a:ext cx="86397" cy="1922139"/>
            </a:xfrm>
            <a:prstGeom prst="bentConnector3">
              <a:avLst>
                <a:gd name="adj1" fmla="val -264593"/>
              </a:avLst>
            </a:prstGeom>
            <a:ln w="28575">
              <a:solidFill>
                <a:srgbClr val="000000"/>
              </a:solidFill>
              <a:headEnd type="triangl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winkelte Verbindung 253"/>
            <p:cNvCxnSpPr>
              <a:stCxn id="99" idx="2"/>
              <a:endCxn id="206" idx="2"/>
            </p:cNvCxnSpPr>
            <p:nvPr/>
          </p:nvCxnSpPr>
          <p:spPr bwMode="gray">
            <a:xfrm rot="5400000" flipH="1">
              <a:off x="3170152" y="3576428"/>
              <a:ext cx="67492" cy="3935639"/>
            </a:xfrm>
            <a:prstGeom prst="bentConnector3">
              <a:avLst>
                <a:gd name="adj1" fmla="val -338707"/>
              </a:avLst>
            </a:prstGeom>
            <a:ln w="28575">
              <a:solidFill>
                <a:schemeClr val="tx1"/>
              </a:solidFill>
              <a:headEnd type="triangl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ep 17"/>
          <p:cNvGrpSpPr/>
          <p:nvPr/>
        </p:nvGrpSpPr>
        <p:grpSpPr>
          <a:xfrm>
            <a:off x="9825500" y="4665556"/>
            <a:ext cx="263678" cy="390308"/>
            <a:chOff x="7691306" y="4334974"/>
            <a:chExt cx="263678" cy="390308"/>
          </a:xfrm>
        </p:grpSpPr>
        <p:sp>
          <p:nvSpPr>
            <p:cNvPr id="213" name="Freeform 260"/>
            <p:cNvSpPr>
              <a:spLocks/>
            </p:cNvSpPr>
            <p:nvPr/>
          </p:nvSpPr>
          <p:spPr bwMode="gray">
            <a:xfrm>
              <a:off x="7712831" y="4578216"/>
              <a:ext cx="208969" cy="147066"/>
            </a:xfrm>
            <a:custGeom>
              <a:avLst/>
              <a:gdLst>
                <a:gd name="T0" fmla="*/ 133 w 1101"/>
                <a:gd name="T1" fmla="*/ 0 h 745"/>
                <a:gd name="T2" fmla="*/ 0 w 1101"/>
                <a:gd name="T3" fmla="*/ 291 h 745"/>
                <a:gd name="T4" fmla="*/ 561 w 1101"/>
                <a:gd name="T5" fmla="*/ 688 h 745"/>
                <a:gd name="T6" fmla="*/ 1101 w 1101"/>
                <a:gd name="T7" fmla="*/ 306 h 745"/>
                <a:gd name="T8" fmla="*/ 971 w 1101"/>
                <a:gd name="T9" fmla="*/ 18 h 745"/>
                <a:gd name="T10" fmla="*/ 133 w 1101"/>
                <a:gd name="T11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745">
                  <a:moveTo>
                    <a:pt x="133" y="0"/>
                  </a:moveTo>
                  <a:cubicBezTo>
                    <a:pt x="133" y="0"/>
                    <a:pt x="169" y="181"/>
                    <a:pt x="0" y="291"/>
                  </a:cubicBezTo>
                  <a:cubicBezTo>
                    <a:pt x="0" y="291"/>
                    <a:pt x="98" y="679"/>
                    <a:pt x="561" y="688"/>
                  </a:cubicBezTo>
                  <a:cubicBezTo>
                    <a:pt x="561" y="688"/>
                    <a:pt x="882" y="745"/>
                    <a:pt x="1101" y="306"/>
                  </a:cubicBezTo>
                  <a:cubicBezTo>
                    <a:pt x="1101" y="306"/>
                    <a:pt x="959" y="247"/>
                    <a:pt x="971" y="18"/>
                  </a:cubicBezTo>
                  <a:cubicBezTo>
                    <a:pt x="971" y="18"/>
                    <a:pt x="579" y="480"/>
                    <a:pt x="13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1CA9F">
                    <a:lumMod val="79000"/>
                  </a:srgbClr>
                </a:gs>
                <a:gs pos="0">
                  <a:srgbClr val="F1CA9F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101600" dist="50800" dir="16200000">
                <a:prstClr val="black">
                  <a:alpha val="24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4" name="Freeform 261"/>
            <p:cNvSpPr>
              <a:spLocks/>
            </p:cNvSpPr>
            <p:nvPr/>
          </p:nvSpPr>
          <p:spPr bwMode="gray">
            <a:xfrm>
              <a:off x="7715073" y="4334974"/>
              <a:ext cx="239911" cy="306737"/>
            </a:xfrm>
            <a:custGeom>
              <a:avLst/>
              <a:gdLst>
                <a:gd name="T0" fmla="*/ 1124 w 1266"/>
                <a:gd name="T1" fmla="*/ 834 h 1556"/>
                <a:gd name="T2" fmla="*/ 543 w 1266"/>
                <a:gd name="T3" fmla="*/ 1556 h 1556"/>
                <a:gd name="T4" fmla="*/ 0 w 1266"/>
                <a:gd name="T5" fmla="*/ 838 h 1556"/>
                <a:gd name="T6" fmla="*/ 551 w 1266"/>
                <a:gd name="T7" fmla="*/ 0 h 1556"/>
                <a:gd name="T8" fmla="*/ 1124 w 1266"/>
                <a:gd name="T9" fmla="*/ 83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6" h="1556">
                  <a:moveTo>
                    <a:pt x="1124" y="834"/>
                  </a:moveTo>
                  <a:cubicBezTo>
                    <a:pt x="1124" y="1148"/>
                    <a:pt x="841" y="1556"/>
                    <a:pt x="543" y="1556"/>
                  </a:cubicBezTo>
                  <a:cubicBezTo>
                    <a:pt x="286" y="1556"/>
                    <a:pt x="0" y="1175"/>
                    <a:pt x="0" y="838"/>
                  </a:cubicBezTo>
                  <a:cubicBezTo>
                    <a:pt x="0" y="423"/>
                    <a:pt x="56" y="0"/>
                    <a:pt x="551" y="0"/>
                  </a:cubicBezTo>
                  <a:cubicBezTo>
                    <a:pt x="1266" y="0"/>
                    <a:pt x="1124" y="791"/>
                    <a:pt x="1124" y="83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1CA9F">
                    <a:lumMod val="88000"/>
                  </a:srgbClr>
                </a:gs>
                <a:gs pos="0">
                  <a:srgbClr val="F1CA9F">
                    <a:lumMod val="60000"/>
                    <a:lumOff val="4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5" name="Freeform 263"/>
            <p:cNvSpPr>
              <a:spLocks/>
            </p:cNvSpPr>
            <p:nvPr/>
          </p:nvSpPr>
          <p:spPr bwMode="gray">
            <a:xfrm>
              <a:off x="7889513" y="4416677"/>
              <a:ext cx="38117" cy="144265"/>
            </a:xfrm>
            <a:custGeom>
              <a:avLst/>
              <a:gdLst>
                <a:gd name="T0" fmla="*/ 181 w 200"/>
                <a:gd name="T1" fmla="*/ 416 h 733"/>
                <a:gd name="T2" fmla="*/ 0 w 200"/>
                <a:gd name="T3" fmla="*/ 733 h 733"/>
                <a:gd name="T4" fmla="*/ 120 w 200"/>
                <a:gd name="T5" fmla="*/ 238 h 733"/>
                <a:gd name="T6" fmla="*/ 85 w 200"/>
                <a:gd name="T7" fmla="*/ 0 h 733"/>
                <a:gd name="T8" fmla="*/ 168 w 200"/>
                <a:gd name="T9" fmla="*/ 281 h 733"/>
                <a:gd name="T10" fmla="*/ 181 w 200"/>
                <a:gd name="T11" fmla="*/ 416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733">
                  <a:moveTo>
                    <a:pt x="181" y="416"/>
                  </a:moveTo>
                  <a:cubicBezTo>
                    <a:pt x="181" y="416"/>
                    <a:pt x="170" y="635"/>
                    <a:pt x="0" y="733"/>
                  </a:cubicBezTo>
                  <a:cubicBezTo>
                    <a:pt x="0" y="733"/>
                    <a:pt x="200" y="526"/>
                    <a:pt x="120" y="238"/>
                  </a:cubicBezTo>
                  <a:cubicBezTo>
                    <a:pt x="120" y="238"/>
                    <a:pt x="47" y="192"/>
                    <a:pt x="85" y="0"/>
                  </a:cubicBezTo>
                  <a:cubicBezTo>
                    <a:pt x="85" y="0"/>
                    <a:pt x="75" y="171"/>
                    <a:pt x="168" y="281"/>
                  </a:cubicBezTo>
                  <a:cubicBezTo>
                    <a:pt x="168" y="281"/>
                    <a:pt x="200" y="333"/>
                    <a:pt x="181" y="416"/>
                  </a:cubicBezTo>
                  <a:close/>
                </a:path>
              </a:pathLst>
            </a:custGeom>
            <a:solidFill>
              <a:srgbClr val="E5AF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6" name="Freeform 265"/>
            <p:cNvSpPr>
              <a:spLocks/>
            </p:cNvSpPr>
            <p:nvPr/>
          </p:nvSpPr>
          <p:spPr bwMode="gray">
            <a:xfrm>
              <a:off x="7720903" y="4498847"/>
              <a:ext cx="36323" cy="64896"/>
            </a:xfrm>
            <a:custGeom>
              <a:avLst/>
              <a:gdLst>
                <a:gd name="T0" fmla="*/ 11 w 192"/>
                <a:gd name="T1" fmla="*/ 78 h 331"/>
                <a:gd name="T2" fmla="*/ 192 w 192"/>
                <a:gd name="T3" fmla="*/ 331 h 331"/>
                <a:gd name="T4" fmla="*/ 16 w 192"/>
                <a:gd name="T5" fmla="*/ 0 h 331"/>
                <a:gd name="T6" fmla="*/ 11 w 192"/>
                <a:gd name="T7" fmla="*/ 7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331">
                  <a:moveTo>
                    <a:pt x="11" y="78"/>
                  </a:moveTo>
                  <a:cubicBezTo>
                    <a:pt x="11" y="78"/>
                    <a:pt x="0" y="262"/>
                    <a:pt x="192" y="331"/>
                  </a:cubicBezTo>
                  <a:cubicBezTo>
                    <a:pt x="192" y="331"/>
                    <a:pt x="22" y="265"/>
                    <a:pt x="16" y="0"/>
                  </a:cubicBezTo>
                  <a:lnTo>
                    <a:pt x="11" y="78"/>
                  </a:lnTo>
                  <a:close/>
                </a:path>
              </a:pathLst>
            </a:custGeom>
            <a:solidFill>
              <a:srgbClr val="E5AF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7" name="Freeform 267"/>
            <p:cNvSpPr>
              <a:spLocks/>
            </p:cNvSpPr>
            <p:nvPr/>
          </p:nvSpPr>
          <p:spPr bwMode="gray">
            <a:xfrm>
              <a:off x="7691306" y="4464765"/>
              <a:ext cx="30493" cy="72366"/>
            </a:xfrm>
            <a:custGeom>
              <a:avLst/>
              <a:gdLst>
                <a:gd name="T0" fmla="*/ 114 w 161"/>
                <a:gd name="T1" fmla="*/ 60 h 367"/>
                <a:gd name="T2" fmla="*/ 144 w 161"/>
                <a:gd name="T3" fmla="*/ 131 h 367"/>
                <a:gd name="T4" fmla="*/ 161 w 161"/>
                <a:gd name="T5" fmla="*/ 292 h 367"/>
                <a:gd name="T6" fmla="*/ 154 w 161"/>
                <a:gd name="T7" fmla="*/ 367 h 367"/>
                <a:gd name="T8" fmla="*/ 75 w 161"/>
                <a:gd name="T9" fmla="*/ 252 h 367"/>
                <a:gd name="T10" fmla="*/ 114 w 161"/>
                <a:gd name="T11" fmla="*/ 6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367">
                  <a:moveTo>
                    <a:pt x="114" y="60"/>
                  </a:moveTo>
                  <a:cubicBezTo>
                    <a:pt x="114" y="60"/>
                    <a:pt x="134" y="95"/>
                    <a:pt x="144" y="131"/>
                  </a:cubicBezTo>
                  <a:cubicBezTo>
                    <a:pt x="144" y="131"/>
                    <a:pt x="138" y="239"/>
                    <a:pt x="161" y="292"/>
                  </a:cubicBezTo>
                  <a:cubicBezTo>
                    <a:pt x="154" y="367"/>
                    <a:pt x="154" y="367"/>
                    <a:pt x="154" y="367"/>
                  </a:cubicBezTo>
                  <a:cubicBezTo>
                    <a:pt x="154" y="367"/>
                    <a:pt x="91" y="346"/>
                    <a:pt x="75" y="252"/>
                  </a:cubicBezTo>
                  <a:cubicBezTo>
                    <a:pt x="75" y="252"/>
                    <a:pt x="0" y="0"/>
                    <a:pt x="114" y="60"/>
                  </a:cubicBezTo>
                  <a:close/>
                </a:path>
              </a:pathLst>
            </a:custGeom>
            <a:solidFill>
              <a:srgbClr val="F1CA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8" name="Freeform 268"/>
            <p:cNvSpPr>
              <a:spLocks/>
            </p:cNvSpPr>
            <p:nvPr/>
          </p:nvSpPr>
          <p:spPr bwMode="gray">
            <a:xfrm>
              <a:off x="7706104" y="4487175"/>
              <a:ext cx="11211" cy="38284"/>
            </a:xfrm>
            <a:custGeom>
              <a:avLst/>
              <a:gdLst>
                <a:gd name="T0" fmla="*/ 29 w 59"/>
                <a:gd name="T1" fmla="*/ 13 h 195"/>
                <a:gd name="T2" fmla="*/ 38 w 59"/>
                <a:gd name="T3" fmla="*/ 130 h 195"/>
                <a:gd name="T4" fmla="*/ 59 w 59"/>
                <a:gd name="T5" fmla="*/ 195 h 195"/>
                <a:gd name="T6" fmla="*/ 29 w 59"/>
                <a:gd name="T7" fmla="*/ 1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95">
                  <a:moveTo>
                    <a:pt x="29" y="13"/>
                  </a:moveTo>
                  <a:cubicBezTo>
                    <a:pt x="29" y="13"/>
                    <a:pt x="0" y="0"/>
                    <a:pt x="38" y="130"/>
                  </a:cubicBezTo>
                  <a:cubicBezTo>
                    <a:pt x="59" y="195"/>
                    <a:pt x="59" y="195"/>
                    <a:pt x="59" y="195"/>
                  </a:cubicBezTo>
                  <a:lnTo>
                    <a:pt x="29" y="13"/>
                  </a:lnTo>
                  <a:close/>
                </a:path>
              </a:pathLst>
            </a:custGeom>
            <a:solidFill>
              <a:srgbClr val="D3A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9" name="Freeform 269"/>
            <p:cNvSpPr>
              <a:spLocks/>
            </p:cNvSpPr>
            <p:nvPr/>
          </p:nvSpPr>
          <p:spPr bwMode="gray">
            <a:xfrm>
              <a:off x="7916867" y="4467100"/>
              <a:ext cx="33633" cy="77034"/>
            </a:xfrm>
            <a:custGeom>
              <a:avLst/>
              <a:gdLst>
                <a:gd name="T0" fmla="*/ 75 w 178"/>
                <a:gd name="T1" fmla="*/ 0 h 392"/>
                <a:gd name="T2" fmla="*/ 101 w 178"/>
                <a:gd name="T3" fmla="*/ 203 h 392"/>
                <a:gd name="T4" fmla="*/ 0 w 178"/>
                <a:gd name="T5" fmla="*/ 392 h 392"/>
                <a:gd name="T6" fmla="*/ 75 w 178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392">
                  <a:moveTo>
                    <a:pt x="75" y="0"/>
                  </a:moveTo>
                  <a:cubicBezTo>
                    <a:pt x="75" y="0"/>
                    <a:pt x="178" y="22"/>
                    <a:pt x="101" y="203"/>
                  </a:cubicBezTo>
                  <a:cubicBezTo>
                    <a:pt x="101" y="203"/>
                    <a:pt x="67" y="340"/>
                    <a:pt x="0" y="392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1CA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0" name="Freeform 270"/>
            <p:cNvSpPr>
              <a:spLocks/>
            </p:cNvSpPr>
            <p:nvPr/>
          </p:nvSpPr>
          <p:spPr bwMode="gray">
            <a:xfrm>
              <a:off x="7925836" y="4487643"/>
              <a:ext cx="11211" cy="38751"/>
            </a:xfrm>
            <a:custGeom>
              <a:avLst/>
              <a:gdLst>
                <a:gd name="T0" fmla="*/ 30 w 59"/>
                <a:gd name="T1" fmla="*/ 13 h 195"/>
                <a:gd name="T2" fmla="*/ 21 w 59"/>
                <a:gd name="T3" fmla="*/ 130 h 195"/>
                <a:gd name="T4" fmla="*/ 0 w 59"/>
                <a:gd name="T5" fmla="*/ 195 h 195"/>
                <a:gd name="T6" fmla="*/ 30 w 59"/>
                <a:gd name="T7" fmla="*/ 1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95">
                  <a:moveTo>
                    <a:pt x="30" y="13"/>
                  </a:moveTo>
                  <a:cubicBezTo>
                    <a:pt x="30" y="13"/>
                    <a:pt x="59" y="0"/>
                    <a:pt x="21" y="130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30" y="13"/>
                  </a:lnTo>
                  <a:close/>
                </a:path>
              </a:pathLst>
            </a:custGeom>
            <a:solidFill>
              <a:srgbClr val="D3A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21" name="Groep 16"/>
          <p:cNvGrpSpPr/>
          <p:nvPr/>
        </p:nvGrpSpPr>
        <p:grpSpPr>
          <a:xfrm>
            <a:off x="9835333" y="4615600"/>
            <a:ext cx="256055" cy="222232"/>
            <a:chOff x="7701139" y="4285018"/>
            <a:chExt cx="256055" cy="222232"/>
          </a:xfrm>
        </p:grpSpPr>
        <p:sp>
          <p:nvSpPr>
            <p:cNvPr id="222" name="Freeform 262"/>
            <p:cNvSpPr>
              <a:spLocks/>
            </p:cNvSpPr>
            <p:nvPr/>
          </p:nvSpPr>
          <p:spPr bwMode="gray">
            <a:xfrm>
              <a:off x="7715489" y="4345244"/>
              <a:ext cx="157848" cy="156403"/>
            </a:xfrm>
            <a:custGeom>
              <a:avLst/>
              <a:gdLst>
                <a:gd name="T0" fmla="*/ 833 w 833"/>
                <a:gd name="T1" fmla="*/ 103 h 793"/>
                <a:gd name="T2" fmla="*/ 496 w 833"/>
                <a:gd name="T3" fmla="*/ 199 h 793"/>
                <a:gd name="T4" fmla="*/ 399 w 833"/>
                <a:gd name="T5" fmla="*/ 317 h 793"/>
                <a:gd name="T6" fmla="*/ 176 w 833"/>
                <a:gd name="T7" fmla="*/ 326 h 793"/>
                <a:gd name="T8" fmla="*/ 31 w 833"/>
                <a:gd name="T9" fmla="*/ 453 h 793"/>
                <a:gd name="T10" fmla="*/ 28 w 833"/>
                <a:gd name="T11" fmla="*/ 706 h 793"/>
                <a:gd name="T12" fmla="*/ 51 w 833"/>
                <a:gd name="T13" fmla="*/ 793 h 793"/>
                <a:gd name="T14" fmla="*/ 287 w 833"/>
                <a:gd name="T15" fmla="*/ 453 h 793"/>
                <a:gd name="T16" fmla="*/ 574 w 833"/>
                <a:gd name="T17" fmla="*/ 268 h 793"/>
                <a:gd name="T18" fmla="*/ 833 w 833"/>
                <a:gd name="T19" fmla="*/ 10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3" h="793">
                  <a:moveTo>
                    <a:pt x="833" y="103"/>
                  </a:moveTo>
                  <a:cubicBezTo>
                    <a:pt x="833" y="103"/>
                    <a:pt x="672" y="0"/>
                    <a:pt x="496" y="199"/>
                  </a:cubicBezTo>
                  <a:cubicBezTo>
                    <a:pt x="496" y="199"/>
                    <a:pt x="471" y="289"/>
                    <a:pt x="399" y="317"/>
                  </a:cubicBezTo>
                  <a:cubicBezTo>
                    <a:pt x="399" y="317"/>
                    <a:pt x="304" y="363"/>
                    <a:pt x="176" y="326"/>
                  </a:cubicBezTo>
                  <a:cubicBezTo>
                    <a:pt x="176" y="326"/>
                    <a:pt x="78" y="300"/>
                    <a:pt x="31" y="453"/>
                  </a:cubicBezTo>
                  <a:cubicBezTo>
                    <a:pt x="31" y="453"/>
                    <a:pt x="0" y="603"/>
                    <a:pt x="28" y="706"/>
                  </a:cubicBezTo>
                  <a:cubicBezTo>
                    <a:pt x="28" y="706"/>
                    <a:pt x="48" y="767"/>
                    <a:pt x="51" y="793"/>
                  </a:cubicBezTo>
                  <a:cubicBezTo>
                    <a:pt x="51" y="793"/>
                    <a:pt x="90" y="519"/>
                    <a:pt x="287" y="453"/>
                  </a:cubicBezTo>
                  <a:cubicBezTo>
                    <a:pt x="287" y="453"/>
                    <a:pt x="513" y="395"/>
                    <a:pt x="574" y="268"/>
                  </a:cubicBezTo>
                  <a:cubicBezTo>
                    <a:pt x="574" y="268"/>
                    <a:pt x="686" y="87"/>
                    <a:pt x="833" y="103"/>
                  </a:cubicBezTo>
                  <a:close/>
                </a:path>
              </a:pathLst>
            </a:custGeom>
            <a:solidFill>
              <a:srgbClr val="E5AF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3" name="Freeform 264"/>
            <p:cNvSpPr>
              <a:spLocks/>
            </p:cNvSpPr>
            <p:nvPr/>
          </p:nvSpPr>
          <p:spPr bwMode="gray">
            <a:xfrm>
              <a:off x="7719076" y="4399869"/>
              <a:ext cx="81615" cy="46221"/>
            </a:xfrm>
            <a:custGeom>
              <a:avLst/>
              <a:gdLst>
                <a:gd name="T0" fmla="*/ 431 w 431"/>
                <a:gd name="T1" fmla="*/ 3 h 234"/>
                <a:gd name="T2" fmla="*/ 180 w 431"/>
                <a:gd name="T3" fmla="*/ 52 h 234"/>
                <a:gd name="T4" fmla="*/ 0 w 431"/>
                <a:gd name="T5" fmla="*/ 234 h 234"/>
                <a:gd name="T6" fmla="*/ 133 w 431"/>
                <a:gd name="T7" fmla="*/ 32 h 234"/>
                <a:gd name="T8" fmla="*/ 224 w 431"/>
                <a:gd name="T9" fmla="*/ 43 h 234"/>
                <a:gd name="T10" fmla="*/ 431 w 431"/>
                <a:gd name="T11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34">
                  <a:moveTo>
                    <a:pt x="431" y="3"/>
                  </a:moveTo>
                  <a:cubicBezTo>
                    <a:pt x="431" y="3"/>
                    <a:pt x="362" y="103"/>
                    <a:pt x="180" y="52"/>
                  </a:cubicBezTo>
                  <a:cubicBezTo>
                    <a:pt x="180" y="52"/>
                    <a:pt x="41" y="0"/>
                    <a:pt x="0" y="234"/>
                  </a:cubicBezTo>
                  <a:cubicBezTo>
                    <a:pt x="0" y="234"/>
                    <a:pt x="4" y="61"/>
                    <a:pt x="133" y="32"/>
                  </a:cubicBezTo>
                  <a:cubicBezTo>
                    <a:pt x="133" y="32"/>
                    <a:pt x="163" y="20"/>
                    <a:pt x="224" y="43"/>
                  </a:cubicBezTo>
                  <a:cubicBezTo>
                    <a:pt x="224" y="43"/>
                    <a:pt x="339" y="83"/>
                    <a:pt x="431" y="3"/>
                  </a:cubicBez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4" name="Freeform 266"/>
            <p:cNvSpPr>
              <a:spLocks/>
            </p:cNvSpPr>
            <p:nvPr/>
          </p:nvSpPr>
          <p:spPr bwMode="gray">
            <a:xfrm>
              <a:off x="7701139" y="4312097"/>
              <a:ext cx="182960" cy="195153"/>
            </a:xfrm>
            <a:custGeom>
              <a:avLst/>
              <a:gdLst>
                <a:gd name="T0" fmla="*/ 966 w 966"/>
                <a:gd name="T1" fmla="*/ 129 h 989"/>
                <a:gd name="T2" fmla="*/ 895 w 966"/>
                <a:gd name="T3" fmla="*/ 346 h 989"/>
                <a:gd name="T4" fmla="*/ 578 w 966"/>
                <a:gd name="T5" fmla="*/ 464 h 989"/>
                <a:gd name="T6" fmla="*/ 248 w 966"/>
                <a:gd name="T7" fmla="*/ 587 h 989"/>
                <a:gd name="T8" fmla="*/ 114 w 966"/>
                <a:gd name="T9" fmla="*/ 756 h 989"/>
                <a:gd name="T10" fmla="*/ 123 w 966"/>
                <a:gd name="T11" fmla="*/ 892 h 989"/>
                <a:gd name="T12" fmla="*/ 39 w 966"/>
                <a:gd name="T13" fmla="*/ 936 h 989"/>
                <a:gd name="T14" fmla="*/ 18 w 966"/>
                <a:gd name="T15" fmla="*/ 575 h 989"/>
                <a:gd name="T16" fmla="*/ 456 w 966"/>
                <a:gd name="T17" fmla="*/ 78 h 989"/>
                <a:gd name="T18" fmla="*/ 966 w 966"/>
                <a:gd name="T19" fmla="*/ 12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6" h="989">
                  <a:moveTo>
                    <a:pt x="966" y="129"/>
                  </a:moveTo>
                  <a:cubicBezTo>
                    <a:pt x="895" y="346"/>
                    <a:pt x="895" y="346"/>
                    <a:pt x="895" y="346"/>
                  </a:cubicBezTo>
                  <a:cubicBezTo>
                    <a:pt x="895" y="346"/>
                    <a:pt x="703" y="259"/>
                    <a:pt x="578" y="464"/>
                  </a:cubicBezTo>
                  <a:cubicBezTo>
                    <a:pt x="578" y="464"/>
                    <a:pt x="536" y="648"/>
                    <a:pt x="248" y="587"/>
                  </a:cubicBezTo>
                  <a:cubicBezTo>
                    <a:pt x="248" y="587"/>
                    <a:pt x="126" y="583"/>
                    <a:pt x="114" y="756"/>
                  </a:cubicBezTo>
                  <a:cubicBezTo>
                    <a:pt x="123" y="892"/>
                    <a:pt x="123" y="892"/>
                    <a:pt x="123" y="892"/>
                  </a:cubicBezTo>
                  <a:cubicBezTo>
                    <a:pt x="123" y="892"/>
                    <a:pt x="99" y="989"/>
                    <a:pt x="39" y="936"/>
                  </a:cubicBezTo>
                  <a:cubicBezTo>
                    <a:pt x="39" y="936"/>
                    <a:pt x="0" y="781"/>
                    <a:pt x="18" y="575"/>
                  </a:cubicBezTo>
                  <a:cubicBezTo>
                    <a:pt x="18" y="575"/>
                    <a:pt x="85" y="142"/>
                    <a:pt x="456" y="78"/>
                  </a:cubicBezTo>
                  <a:cubicBezTo>
                    <a:pt x="456" y="78"/>
                    <a:pt x="761" y="0"/>
                    <a:pt x="966" y="129"/>
                  </a:cubicBezTo>
                  <a:close/>
                </a:path>
              </a:pathLst>
            </a:custGeom>
            <a:solidFill>
              <a:srgbClr val="4F36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5" name="Freeform 271"/>
            <p:cNvSpPr>
              <a:spLocks/>
            </p:cNvSpPr>
            <p:nvPr/>
          </p:nvSpPr>
          <p:spPr bwMode="gray">
            <a:xfrm>
              <a:off x="7870646" y="4337775"/>
              <a:ext cx="86548" cy="164339"/>
            </a:xfrm>
            <a:custGeom>
              <a:avLst/>
              <a:gdLst>
                <a:gd name="T0" fmla="*/ 21 w 456"/>
                <a:gd name="T1" fmla="*/ 229 h 834"/>
                <a:gd name="T2" fmla="*/ 201 w 456"/>
                <a:gd name="T3" fmla="*/ 489 h 834"/>
                <a:gd name="T4" fmla="*/ 271 w 456"/>
                <a:gd name="T5" fmla="*/ 724 h 834"/>
                <a:gd name="T6" fmla="*/ 292 w 456"/>
                <a:gd name="T7" fmla="*/ 834 h 834"/>
                <a:gd name="T8" fmla="*/ 350 w 456"/>
                <a:gd name="T9" fmla="*/ 684 h 834"/>
                <a:gd name="T10" fmla="*/ 334 w 456"/>
                <a:gd name="T11" fmla="*/ 281 h 834"/>
                <a:gd name="T12" fmla="*/ 71 w 456"/>
                <a:gd name="T13" fmla="*/ 0 h 834"/>
                <a:gd name="T14" fmla="*/ 0 w 456"/>
                <a:gd name="T15" fmla="*/ 217 h 834"/>
                <a:gd name="T16" fmla="*/ 21 w 456"/>
                <a:gd name="T17" fmla="*/ 229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834">
                  <a:moveTo>
                    <a:pt x="21" y="229"/>
                  </a:moveTo>
                  <a:cubicBezTo>
                    <a:pt x="21" y="229"/>
                    <a:pt x="192" y="290"/>
                    <a:pt x="201" y="489"/>
                  </a:cubicBezTo>
                  <a:cubicBezTo>
                    <a:pt x="201" y="489"/>
                    <a:pt x="150" y="628"/>
                    <a:pt x="271" y="724"/>
                  </a:cubicBezTo>
                  <a:cubicBezTo>
                    <a:pt x="271" y="724"/>
                    <a:pt x="271" y="704"/>
                    <a:pt x="292" y="834"/>
                  </a:cubicBezTo>
                  <a:cubicBezTo>
                    <a:pt x="292" y="834"/>
                    <a:pt x="312" y="684"/>
                    <a:pt x="350" y="684"/>
                  </a:cubicBezTo>
                  <a:cubicBezTo>
                    <a:pt x="350" y="684"/>
                    <a:pt x="456" y="493"/>
                    <a:pt x="334" y="281"/>
                  </a:cubicBezTo>
                  <a:cubicBezTo>
                    <a:pt x="334" y="281"/>
                    <a:pt x="293" y="87"/>
                    <a:pt x="71" y="0"/>
                  </a:cubicBezTo>
                  <a:cubicBezTo>
                    <a:pt x="0" y="217"/>
                    <a:pt x="0" y="217"/>
                    <a:pt x="0" y="217"/>
                  </a:cubicBezTo>
                  <a:lnTo>
                    <a:pt x="21" y="229"/>
                  </a:lnTo>
                  <a:close/>
                </a:path>
              </a:pathLst>
            </a:custGeom>
            <a:solidFill>
              <a:srgbClr val="4F36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6" name="Freeform 272"/>
            <p:cNvSpPr>
              <a:spLocks/>
            </p:cNvSpPr>
            <p:nvPr/>
          </p:nvSpPr>
          <p:spPr bwMode="gray">
            <a:xfrm>
              <a:off x="7729390" y="4285018"/>
              <a:ext cx="156054" cy="85438"/>
            </a:xfrm>
            <a:custGeom>
              <a:avLst/>
              <a:gdLst>
                <a:gd name="T0" fmla="*/ 824 w 824"/>
                <a:gd name="T1" fmla="*/ 270 h 431"/>
                <a:gd name="T2" fmla="*/ 0 w 824"/>
                <a:gd name="T3" fmla="*/ 431 h 431"/>
                <a:gd name="T4" fmla="*/ 824 w 824"/>
                <a:gd name="T5" fmla="*/ 27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4" h="431">
                  <a:moveTo>
                    <a:pt x="824" y="270"/>
                  </a:moveTo>
                  <a:cubicBezTo>
                    <a:pt x="824" y="270"/>
                    <a:pt x="376" y="0"/>
                    <a:pt x="0" y="431"/>
                  </a:cubicBezTo>
                  <a:cubicBezTo>
                    <a:pt x="0" y="431"/>
                    <a:pt x="283" y="52"/>
                    <a:pt x="824" y="270"/>
                  </a:cubicBez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7" name="Freeform 273"/>
            <p:cNvSpPr>
              <a:spLocks/>
            </p:cNvSpPr>
            <p:nvPr/>
          </p:nvSpPr>
          <p:spPr bwMode="gray">
            <a:xfrm>
              <a:off x="7722663" y="4353648"/>
              <a:ext cx="153812" cy="104113"/>
            </a:xfrm>
            <a:custGeom>
              <a:avLst/>
              <a:gdLst>
                <a:gd name="T0" fmla="*/ 812 w 812"/>
                <a:gd name="T1" fmla="*/ 141 h 527"/>
                <a:gd name="T2" fmla="*/ 474 w 812"/>
                <a:gd name="T3" fmla="*/ 247 h 527"/>
                <a:gd name="T4" fmla="*/ 177 w 812"/>
                <a:gd name="T5" fmla="*/ 367 h 527"/>
                <a:gd name="T6" fmla="*/ 0 w 812"/>
                <a:gd name="T7" fmla="*/ 527 h 527"/>
                <a:gd name="T8" fmla="*/ 211 w 812"/>
                <a:gd name="T9" fmla="*/ 360 h 527"/>
                <a:gd name="T10" fmla="*/ 457 w 812"/>
                <a:gd name="T11" fmla="*/ 238 h 527"/>
                <a:gd name="T12" fmla="*/ 812 w 812"/>
                <a:gd name="T13" fmla="*/ 14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2" h="527">
                  <a:moveTo>
                    <a:pt x="812" y="141"/>
                  </a:moveTo>
                  <a:cubicBezTo>
                    <a:pt x="812" y="141"/>
                    <a:pt x="600" y="25"/>
                    <a:pt x="474" y="247"/>
                  </a:cubicBezTo>
                  <a:cubicBezTo>
                    <a:pt x="474" y="247"/>
                    <a:pt x="373" y="467"/>
                    <a:pt x="177" y="367"/>
                  </a:cubicBezTo>
                  <a:cubicBezTo>
                    <a:pt x="177" y="367"/>
                    <a:pt x="44" y="328"/>
                    <a:pt x="0" y="527"/>
                  </a:cubicBezTo>
                  <a:cubicBezTo>
                    <a:pt x="0" y="527"/>
                    <a:pt x="16" y="315"/>
                    <a:pt x="211" y="360"/>
                  </a:cubicBezTo>
                  <a:cubicBezTo>
                    <a:pt x="211" y="360"/>
                    <a:pt x="364" y="418"/>
                    <a:pt x="457" y="238"/>
                  </a:cubicBezTo>
                  <a:cubicBezTo>
                    <a:pt x="457" y="238"/>
                    <a:pt x="584" y="0"/>
                    <a:pt x="812" y="141"/>
                  </a:cubicBez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8" name="Freeform 274"/>
            <p:cNvSpPr>
              <a:spLocks/>
            </p:cNvSpPr>
            <p:nvPr/>
          </p:nvSpPr>
          <p:spPr bwMode="gray">
            <a:xfrm>
              <a:off x="7754054" y="4351314"/>
              <a:ext cx="117489" cy="76101"/>
            </a:xfrm>
            <a:custGeom>
              <a:avLst/>
              <a:gdLst>
                <a:gd name="T0" fmla="*/ 621 w 621"/>
                <a:gd name="T1" fmla="*/ 131 h 385"/>
                <a:gd name="T2" fmla="*/ 255 w 621"/>
                <a:gd name="T3" fmla="*/ 234 h 385"/>
                <a:gd name="T4" fmla="*/ 0 w 621"/>
                <a:gd name="T5" fmla="*/ 324 h 385"/>
                <a:gd name="T6" fmla="*/ 245 w 621"/>
                <a:gd name="T7" fmla="*/ 212 h 385"/>
                <a:gd name="T8" fmla="*/ 621 w 621"/>
                <a:gd name="T9" fmla="*/ 13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385">
                  <a:moveTo>
                    <a:pt x="621" y="131"/>
                  </a:moveTo>
                  <a:cubicBezTo>
                    <a:pt x="621" y="131"/>
                    <a:pt x="432" y="12"/>
                    <a:pt x="255" y="234"/>
                  </a:cubicBezTo>
                  <a:cubicBezTo>
                    <a:pt x="255" y="234"/>
                    <a:pt x="149" y="385"/>
                    <a:pt x="0" y="324"/>
                  </a:cubicBezTo>
                  <a:cubicBezTo>
                    <a:pt x="0" y="324"/>
                    <a:pt x="155" y="376"/>
                    <a:pt x="245" y="212"/>
                  </a:cubicBezTo>
                  <a:cubicBezTo>
                    <a:pt x="245" y="212"/>
                    <a:pt x="376" y="0"/>
                    <a:pt x="621" y="131"/>
                  </a:cubicBez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9" name="Freeform 275"/>
            <p:cNvSpPr>
              <a:spLocks/>
            </p:cNvSpPr>
            <p:nvPr/>
          </p:nvSpPr>
          <p:spPr bwMode="gray">
            <a:xfrm>
              <a:off x="7872888" y="4335907"/>
              <a:ext cx="13902" cy="44820"/>
            </a:xfrm>
            <a:custGeom>
              <a:avLst/>
              <a:gdLst>
                <a:gd name="T0" fmla="*/ 52 w 73"/>
                <a:gd name="T1" fmla="*/ 0 h 227"/>
                <a:gd name="T2" fmla="*/ 0 w 73"/>
                <a:gd name="T3" fmla="*/ 227 h 227"/>
                <a:gd name="T4" fmla="*/ 73 w 73"/>
                <a:gd name="T5" fmla="*/ 7 h 227"/>
                <a:gd name="T6" fmla="*/ 52 w 73"/>
                <a:gd name="T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227">
                  <a:moveTo>
                    <a:pt x="52" y="0"/>
                  </a:moveTo>
                  <a:cubicBezTo>
                    <a:pt x="52" y="0"/>
                    <a:pt x="46" y="136"/>
                    <a:pt x="0" y="227"/>
                  </a:cubicBezTo>
                  <a:cubicBezTo>
                    <a:pt x="0" y="227"/>
                    <a:pt x="31" y="173"/>
                    <a:pt x="73" y="7"/>
                  </a:cubicBezTo>
                  <a:lnTo>
                    <a:pt x="52" y="0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0" name="Freeform 276"/>
            <p:cNvSpPr>
              <a:spLocks/>
            </p:cNvSpPr>
            <p:nvPr/>
          </p:nvSpPr>
          <p:spPr bwMode="gray">
            <a:xfrm>
              <a:off x="7872888" y="4380727"/>
              <a:ext cx="52018" cy="104113"/>
            </a:xfrm>
            <a:custGeom>
              <a:avLst/>
              <a:gdLst>
                <a:gd name="T0" fmla="*/ 0 w 274"/>
                <a:gd name="T1" fmla="*/ 0 h 528"/>
                <a:gd name="T2" fmla="*/ 168 w 274"/>
                <a:gd name="T3" fmla="*/ 312 h 528"/>
                <a:gd name="T4" fmla="*/ 228 w 274"/>
                <a:gd name="T5" fmla="*/ 479 h 528"/>
                <a:gd name="T6" fmla="*/ 267 w 274"/>
                <a:gd name="T7" fmla="*/ 528 h 528"/>
                <a:gd name="T8" fmla="*/ 212 w 274"/>
                <a:gd name="T9" fmla="*/ 441 h 528"/>
                <a:gd name="T10" fmla="*/ 190 w 274"/>
                <a:gd name="T11" fmla="*/ 306 h 528"/>
                <a:gd name="T12" fmla="*/ 0 w 274"/>
                <a:gd name="T13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528">
                  <a:moveTo>
                    <a:pt x="0" y="0"/>
                  </a:moveTo>
                  <a:cubicBezTo>
                    <a:pt x="0" y="0"/>
                    <a:pt x="178" y="36"/>
                    <a:pt x="168" y="312"/>
                  </a:cubicBezTo>
                  <a:cubicBezTo>
                    <a:pt x="168" y="312"/>
                    <a:pt x="144" y="406"/>
                    <a:pt x="228" y="479"/>
                  </a:cubicBezTo>
                  <a:cubicBezTo>
                    <a:pt x="228" y="479"/>
                    <a:pt x="274" y="483"/>
                    <a:pt x="267" y="528"/>
                  </a:cubicBezTo>
                  <a:cubicBezTo>
                    <a:pt x="267" y="528"/>
                    <a:pt x="265" y="486"/>
                    <a:pt x="212" y="441"/>
                  </a:cubicBezTo>
                  <a:cubicBezTo>
                    <a:pt x="212" y="441"/>
                    <a:pt x="172" y="393"/>
                    <a:pt x="190" y="306"/>
                  </a:cubicBezTo>
                  <a:cubicBezTo>
                    <a:pt x="190" y="306"/>
                    <a:pt x="224" y="6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1" name="Freeform 277"/>
            <p:cNvSpPr>
              <a:spLocks/>
            </p:cNvSpPr>
            <p:nvPr/>
          </p:nvSpPr>
          <p:spPr bwMode="gray">
            <a:xfrm>
              <a:off x="7897104" y="4348980"/>
              <a:ext cx="52467" cy="95242"/>
            </a:xfrm>
            <a:custGeom>
              <a:avLst/>
              <a:gdLst>
                <a:gd name="T0" fmla="*/ 0 w 277"/>
                <a:gd name="T1" fmla="*/ 0 h 482"/>
                <a:gd name="T2" fmla="*/ 240 w 277"/>
                <a:gd name="T3" fmla="*/ 482 h 482"/>
                <a:gd name="T4" fmla="*/ 0 w 277"/>
                <a:gd name="T5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482">
                  <a:moveTo>
                    <a:pt x="0" y="0"/>
                  </a:moveTo>
                  <a:cubicBezTo>
                    <a:pt x="0" y="0"/>
                    <a:pt x="261" y="141"/>
                    <a:pt x="240" y="482"/>
                  </a:cubicBezTo>
                  <a:cubicBezTo>
                    <a:pt x="240" y="482"/>
                    <a:pt x="277" y="2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32" name="Groep 15"/>
          <p:cNvGrpSpPr/>
          <p:nvPr/>
        </p:nvGrpSpPr>
        <p:grpSpPr>
          <a:xfrm>
            <a:off x="9607597" y="4917668"/>
            <a:ext cx="701725" cy="421370"/>
            <a:chOff x="7473403" y="4587086"/>
            <a:chExt cx="701725" cy="421370"/>
          </a:xfrm>
        </p:grpSpPr>
        <p:sp>
          <p:nvSpPr>
            <p:cNvPr id="233" name="Ellipse 173"/>
            <p:cNvSpPr/>
            <p:nvPr/>
          </p:nvSpPr>
          <p:spPr bwMode="gray">
            <a:xfrm>
              <a:off x="7473403" y="4787428"/>
              <a:ext cx="701725" cy="221028"/>
            </a:xfrm>
            <a:prstGeom prst="ellipse">
              <a:avLst/>
            </a:prstGeom>
            <a:gradFill flip="none" rotWithShape="1">
              <a:gsLst>
                <a:gs pos="100000">
                  <a:srgbClr val="ABABAB">
                    <a:lumMod val="49000"/>
                    <a:alpha val="0"/>
                  </a:srgbClr>
                </a:gs>
                <a:gs pos="0">
                  <a:srgbClr val="000000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4" name="Freeform 278"/>
            <p:cNvSpPr>
              <a:spLocks/>
            </p:cNvSpPr>
            <p:nvPr/>
          </p:nvSpPr>
          <p:spPr bwMode="gray">
            <a:xfrm>
              <a:off x="7544220" y="4608095"/>
              <a:ext cx="560092" cy="363229"/>
            </a:xfrm>
            <a:custGeom>
              <a:avLst/>
              <a:gdLst>
                <a:gd name="T0" fmla="*/ 1010 w 2958"/>
                <a:gd name="T1" fmla="*/ 3 h 1842"/>
                <a:gd name="T2" fmla="*/ 1888 w 2958"/>
                <a:gd name="T3" fmla="*/ 0 h 1842"/>
                <a:gd name="T4" fmla="*/ 2144 w 2958"/>
                <a:gd name="T5" fmla="*/ 167 h 1842"/>
                <a:gd name="T6" fmla="*/ 2698 w 2958"/>
                <a:gd name="T7" fmla="*/ 470 h 1842"/>
                <a:gd name="T8" fmla="*/ 2897 w 2958"/>
                <a:gd name="T9" fmla="*/ 1515 h 1842"/>
                <a:gd name="T10" fmla="*/ 2808 w 2958"/>
                <a:gd name="T11" fmla="*/ 1607 h 1842"/>
                <a:gd name="T12" fmla="*/ 1466 w 2958"/>
                <a:gd name="T13" fmla="*/ 1826 h 1842"/>
                <a:gd name="T14" fmla="*/ 75 w 2958"/>
                <a:gd name="T15" fmla="*/ 1574 h 1842"/>
                <a:gd name="T16" fmla="*/ 0 w 2958"/>
                <a:gd name="T17" fmla="*/ 1402 h 1842"/>
                <a:gd name="T18" fmla="*/ 248 w 2958"/>
                <a:gd name="T19" fmla="*/ 408 h 1842"/>
                <a:gd name="T20" fmla="*/ 461 w 2958"/>
                <a:gd name="T21" fmla="*/ 273 h 1842"/>
                <a:gd name="T22" fmla="*/ 1010 w 2958"/>
                <a:gd name="T23" fmla="*/ 3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58" h="1842">
                  <a:moveTo>
                    <a:pt x="1010" y="3"/>
                  </a:moveTo>
                  <a:cubicBezTo>
                    <a:pt x="1010" y="3"/>
                    <a:pt x="1389" y="921"/>
                    <a:pt x="1888" y="0"/>
                  </a:cubicBezTo>
                  <a:cubicBezTo>
                    <a:pt x="1888" y="0"/>
                    <a:pt x="1890" y="84"/>
                    <a:pt x="2144" y="167"/>
                  </a:cubicBezTo>
                  <a:cubicBezTo>
                    <a:pt x="2144" y="167"/>
                    <a:pt x="2620" y="308"/>
                    <a:pt x="2698" y="470"/>
                  </a:cubicBezTo>
                  <a:cubicBezTo>
                    <a:pt x="2698" y="470"/>
                    <a:pt x="2958" y="1023"/>
                    <a:pt x="2897" y="1515"/>
                  </a:cubicBezTo>
                  <a:cubicBezTo>
                    <a:pt x="2897" y="1515"/>
                    <a:pt x="2894" y="1556"/>
                    <a:pt x="2808" y="1607"/>
                  </a:cubicBezTo>
                  <a:cubicBezTo>
                    <a:pt x="2808" y="1607"/>
                    <a:pt x="2288" y="1842"/>
                    <a:pt x="1466" y="1826"/>
                  </a:cubicBezTo>
                  <a:cubicBezTo>
                    <a:pt x="1466" y="1826"/>
                    <a:pt x="585" y="1788"/>
                    <a:pt x="75" y="1574"/>
                  </a:cubicBezTo>
                  <a:cubicBezTo>
                    <a:pt x="75" y="1574"/>
                    <a:pt x="2" y="1558"/>
                    <a:pt x="0" y="1402"/>
                  </a:cubicBezTo>
                  <a:cubicBezTo>
                    <a:pt x="0" y="1402"/>
                    <a:pt x="26" y="716"/>
                    <a:pt x="248" y="408"/>
                  </a:cubicBezTo>
                  <a:cubicBezTo>
                    <a:pt x="248" y="408"/>
                    <a:pt x="311" y="327"/>
                    <a:pt x="461" y="273"/>
                  </a:cubicBezTo>
                  <a:cubicBezTo>
                    <a:pt x="461" y="273"/>
                    <a:pt x="975" y="127"/>
                    <a:pt x="1010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BABAB">
                    <a:lumMod val="49000"/>
                  </a:srgbClr>
                </a:gs>
                <a:gs pos="100000">
                  <a:srgbClr val="0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5" name="Freeform 279"/>
            <p:cNvSpPr>
              <a:spLocks/>
            </p:cNvSpPr>
            <p:nvPr/>
          </p:nvSpPr>
          <p:spPr bwMode="gray">
            <a:xfrm>
              <a:off x="7757225" y="4684663"/>
              <a:ext cx="123319" cy="253046"/>
            </a:xfrm>
            <a:custGeom>
              <a:avLst/>
              <a:gdLst>
                <a:gd name="T0" fmla="*/ 0 w 649"/>
                <a:gd name="T1" fmla="*/ 299 h 1284"/>
                <a:gd name="T2" fmla="*/ 327 w 649"/>
                <a:gd name="T3" fmla="*/ 1284 h 1284"/>
                <a:gd name="T4" fmla="*/ 649 w 649"/>
                <a:gd name="T5" fmla="*/ 299 h 1284"/>
                <a:gd name="T6" fmla="*/ 318 w 649"/>
                <a:gd name="T7" fmla="*/ 2 h 1284"/>
                <a:gd name="T8" fmla="*/ 0 w 649"/>
                <a:gd name="T9" fmla="*/ 299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1284">
                  <a:moveTo>
                    <a:pt x="0" y="299"/>
                  </a:moveTo>
                  <a:cubicBezTo>
                    <a:pt x="0" y="299"/>
                    <a:pt x="175" y="1174"/>
                    <a:pt x="327" y="1284"/>
                  </a:cubicBezTo>
                  <a:cubicBezTo>
                    <a:pt x="327" y="1284"/>
                    <a:pt x="586" y="729"/>
                    <a:pt x="649" y="299"/>
                  </a:cubicBezTo>
                  <a:cubicBezTo>
                    <a:pt x="649" y="299"/>
                    <a:pt x="491" y="16"/>
                    <a:pt x="318" y="2"/>
                  </a:cubicBezTo>
                  <a:cubicBezTo>
                    <a:pt x="318" y="2"/>
                    <a:pt x="192" y="0"/>
                    <a:pt x="0" y="29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DDDDD">
                    <a:lumMod val="94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6" name="Freeform 280"/>
            <p:cNvSpPr>
              <a:spLocks/>
            </p:cNvSpPr>
            <p:nvPr/>
          </p:nvSpPr>
          <p:spPr bwMode="gray">
            <a:xfrm>
              <a:off x="7733907" y="4591754"/>
              <a:ext cx="83857" cy="152668"/>
            </a:xfrm>
            <a:custGeom>
              <a:avLst/>
              <a:gdLst>
                <a:gd name="T0" fmla="*/ 442 w 442"/>
                <a:gd name="T1" fmla="*/ 474 h 775"/>
                <a:gd name="T2" fmla="*/ 437 w 442"/>
                <a:gd name="T3" fmla="*/ 474 h 775"/>
                <a:gd name="T4" fmla="*/ 130 w 442"/>
                <a:gd name="T5" fmla="*/ 771 h 775"/>
                <a:gd name="T6" fmla="*/ 127 w 442"/>
                <a:gd name="T7" fmla="*/ 775 h 775"/>
                <a:gd name="T8" fmla="*/ 5 w 442"/>
                <a:gd name="T9" fmla="*/ 95 h 775"/>
                <a:gd name="T10" fmla="*/ 23 w 442"/>
                <a:gd name="T11" fmla="*/ 0 h 775"/>
                <a:gd name="T12" fmla="*/ 442 w 442"/>
                <a:gd name="T13" fmla="*/ 474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775">
                  <a:moveTo>
                    <a:pt x="442" y="474"/>
                  </a:moveTo>
                  <a:cubicBezTo>
                    <a:pt x="442" y="474"/>
                    <a:pt x="440" y="474"/>
                    <a:pt x="437" y="474"/>
                  </a:cubicBezTo>
                  <a:cubicBezTo>
                    <a:pt x="413" y="478"/>
                    <a:pt x="306" y="511"/>
                    <a:pt x="130" y="771"/>
                  </a:cubicBezTo>
                  <a:cubicBezTo>
                    <a:pt x="129" y="773"/>
                    <a:pt x="128" y="774"/>
                    <a:pt x="127" y="775"/>
                  </a:cubicBezTo>
                  <a:cubicBezTo>
                    <a:pt x="127" y="775"/>
                    <a:pt x="0" y="241"/>
                    <a:pt x="5" y="95"/>
                  </a:cubicBezTo>
                  <a:cubicBezTo>
                    <a:pt x="5" y="95"/>
                    <a:pt x="23" y="18"/>
                    <a:pt x="23" y="0"/>
                  </a:cubicBezTo>
                  <a:cubicBezTo>
                    <a:pt x="23" y="0"/>
                    <a:pt x="93" y="390"/>
                    <a:pt x="442" y="47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DDDDD">
                    <a:lumMod val="94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7" name="Freeform 281"/>
            <p:cNvSpPr>
              <a:spLocks/>
            </p:cNvSpPr>
            <p:nvPr/>
          </p:nvSpPr>
          <p:spPr bwMode="gray">
            <a:xfrm>
              <a:off x="7818212" y="4587086"/>
              <a:ext cx="86099" cy="157804"/>
            </a:xfrm>
            <a:custGeom>
              <a:avLst/>
              <a:gdLst>
                <a:gd name="T0" fmla="*/ 0 w 455"/>
                <a:gd name="T1" fmla="*/ 497 h 800"/>
                <a:gd name="T2" fmla="*/ 335 w 455"/>
                <a:gd name="T3" fmla="*/ 800 h 800"/>
                <a:gd name="T4" fmla="*/ 450 w 455"/>
                <a:gd name="T5" fmla="*/ 118 h 800"/>
                <a:gd name="T6" fmla="*/ 415 w 455"/>
                <a:gd name="T7" fmla="*/ 0 h 800"/>
                <a:gd name="T8" fmla="*/ 0 w 455"/>
                <a:gd name="T9" fmla="*/ 49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800">
                  <a:moveTo>
                    <a:pt x="0" y="497"/>
                  </a:moveTo>
                  <a:cubicBezTo>
                    <a:pt x="0" y="497"/>
                    <a:pt x="131" y="486"/>
                    <a:pt x="335" y="800"/>
                  </a:cubicBezTo>
                  <a:cubicBezTo>
                    <a:pt x="335" y="800"/>
                    <a:pt x="455" y="264"/>
                    <a:pt x="450" y="118"/>
                  </a:cubicBezTo>
                  <a:cubicBezTo>
                    <a:pt x="450" y="118"/>
                    <a:pt x="415" y="18"/>
                    <a:pt x="415" y="0"/>
                  </a:cubicBezTo>
                  <a:cubicBezTo>
                    <a:pt x="415" y="0"/>
                    <a:pt x="349" y="406"/>
                    <a:pt x="0" y="497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DDDDD">
                    <a:lumMod val="94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8" name="Freeform 282"/>
            <p:cNvSpPr>
              <a:spLocks/>
            </p:cNvSpPr>
            <p:nvPr/>
          </p:nvSpPr>
          <p:spPr bwMode="gray">
            <a:xfrm>
              <a:off x="7960813" y="4679527"/>
              <a:ext cx="77579" cy="267986"/>
            </a:xfrm>
            <a:custGeom>
              <a:avLst/>
              <a:gdLst>
                <a:gd name="T0" fmla="*/ 409 w 409"/>
                <a:gd name="T1" fmla="*/ 0 h 1357"/>
                <a:gd name="T2" fmla="*/ 241 w 409"/>
                <a:gd name="T3" fmla="*/ 1354 h 1357"/>
                <a:gd name="T4" fmla="*/ 227 w 409"/>
                <a:gd name="T5" fmla="*/ 1357 h 1357"/>
                <a:gd name="T6" fmla="*/ 409 w 409"/>
                <a:gd name="T7" fmla="*/ 0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" h="1357">
                  <a:moveTo>
                    <a:pt x="409" y="0"/>
                  </a:moveTo>
                  <a:cubicBezTo>
                    <a:pt x="409" y="0"/>
                    <a:pt x="39" y="705"/>
                    <a:pt x="241" y="1354"/>
                  </a:cubicBezTo>
                  <a:cubicBezTo>
                    <a:pt x="227" y="1357"/>
                    <a:pt x="227" y="1357"/>
                    <a:pt x="227" y="1357"/>
                  </a:cubicBezTo>
                  <a:cubicBezTo>
                    <a:pt x="227" y="1357"/>
                    <a:pt x="0" y="708"/>
                    <a:pt x="409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B2B2B2">
                    <a:lumMod val="71000"/>
                  </a:srgbClr>
                </a:gs>
                <a:gs pos="0">
                  <a:srgbClr val="00000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9" name="Freeform 283"/>
            <p:cNvSpPr>
              <a:spLocks/>
            </p:cNvSpPr>
            <p:nvPr/>
          </p:nvSpPr>
          <p:spPr bwMode="gray">
            <a:xfrm>
              <a:off x="7594893" y="4684663"/>
              <a:ext cx="77579" cy="256315"/>
            </a:xfrm>
            <a:custGeom>
              <a:avLst/>
              <a:gdLst>
                <a:gd name="T0" fmla="*/ 0 w 410"/>
                <a:gd name="T1" fmla="*/ 0 h 1301"/>
                <a:gd name="T2" fmla="*/ 157 w 410"/>
                <a:gd name="T3" fmla="*/ 1295 h 1301"/>
                <a:gd name="T4" fmla="*/ 180 w 410"/>
                <a:gd name="T5" fmla="*/ 1301 h 1301"/>
                <a:gd name="T6" fmla="*/ 0 w 410"/>
                <a:gd name="T7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0" h="1301">
                  <a:moveTo>
                    <a:pt x="0" y="0"/>
                  </a:moveTo>
                  <a:cubicBezTo>
                    <a:pt x="0" y="0"/>
                    <a:pt x="359" y="647"/>
                    <a:pt x="157" y="1295"/>
                  </a:cubicBezTo>
                  <a:cubicBezTo>
                    <a:pt x="180" y="1301"/>
                    <a:pt x="180" y="1301"/>
                    <a:pt x="180" y="1301"/>
                  </a:cubicBezTo>
                  <a:cubicBezTo>
                    <a:pt x="180" y="1301"/>
                    <a:pt x="410" y="708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B2B2B2">
                    <a:lumMod val="71000"/>
                  </a:srgbClr>
                </a:gs>
                <a:gs pos="0">
                  <a:srgbClr val="00000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0" name="Freeform 284"/>
            <p:cNvSpPr>
              <a:spLocks/>
            </p:cNvSpPr>
            <p:nvPr/>
          </p:nvSpPr>
          <p:spPr bwMode="gray">
            <a:xfrm>
              <a:off x="7757673" y="4685130"/>
              <a:ext cx="60090" cy="58826"/>
            </a:xfrm>
            <a:custGeom>
              <a:avLst/>
              <a:gdLst>
                <a:gd name="T0" fmla="*/ 317 w 317"/>
                <a:gd name="T1" fmla="*/ 0 h 298"/>
                <a:gd name="T2" fmla="*/ 113 w 317"/>
                <a:gd name="T3" fmla="*/ 149 h 298"/>
                <a:gd name="T4" fmla="*/ 0 w 317"/>
                <a:gd name="T5" fmla="*/ 298 h 298"/>
                <a:gd name="T6" fmla="*/ 317 w 31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298">
                  <a:moveTo>
                    <a:pt x="317" y="0"/>
                  </a:moveTo>
                  <a:cubicBezTo>
                    <a:pt x="317" y="0"/>
                    <a:pt x="213" y="33"/>
                    <a:pt x="113" y="149"/>
                  </a:cubicBezTo>
                  <a:cubicBezTo>
                    <a:pt x="113" y="149"/>
                    <a:pt x="29" y="243"/>
                    <a:pt x="0" y="298"/>
                  </a:cubicBezTo>
                  <a:cubicBezTo>
                    <a:pt x="0" y="298"/>
                    <a:pt x="103" y="68"/>
                    <a:pt x="31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1" name="Freeform 285"/>
            <p:cNvSpPr>
              <a:spLocks/>
            </p:cNvSpPr>
            <p:nvPr/>
          </p:nvSpPr>
          <p:spPr bwMode="gray">
            <a:xfrm>
              <a:off x="7657225" y="4609963"/>
              <a:ext cx="182512" cy="358094"/>
            </a:xfrm>
            <a:custGeom>
              <a:avLst/>
              <a:gdLst>
                <a:gd name="T0" fmla="*/ 407 w 963"/>
                <a:gd name="T1" fmla="*/ 0 h 1816"/>
                <a:gd name="T2" fmla="*/ 963 w 963"/>
                <a:gd name="T3" fmla="*/ 1816 h 1816"/>
                <a:gd name="T4" fmla="*/ 758 w 963"/>
                <a:gd name="T5" fmla="*/ 1807 h 1816"/>
                <a:gd name="T6" fmla="*/ 0 w 963"/>
                <a:gd name="T7" fmla="*/ 519 h 1816"/>
                <a:gd name="T8" fmla="*/ 190 w 963"/>
                <a:gd name="T9" fmla="*/ 377 h 1816"/>
                <a:gd name="T10" fmla="*/ 49 w 963"/>
                <a:gd name="T11" fmla="*/ 253 h 1816"/>
                <a:gd name="T12" fmla="*/ 407 w 963"/>
                <a:gd name="T13" fmla="*/ 0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3" h="1816">
                  <a:moveTo>
                    <a:pt x="407" y="0"/>
                  </a:moveTo>
                  <a:cubicBezTo>
                    <a:pt x="407" y="0"/>
                    <a:pt x="578" y="1447"/>
                    <a:pt x="963" y="1816"/>
                  </a:cubicBezTo>
                  <a:cubicBezTo>
                    <a:pt x="963" y="1816"/>
                    <a:pt x="775" y="1807"/>
                    <a:pt x="758" y="1807"/>
                  </a:cubicBezTo>
                  <a:cubicBezTo>
                    <a:pt x="758" y="1807"/>
                    <a:pt x="342" y="1390"/>
                    <a:pt x="0" y="519"/>
                  </a:cubicBezTo>
                  <a:cubicBezTo>
                    <a:pt x="190" y="377"/>
                    <a:pt x="190" y="377"/>
                    <a:pt x="190" y="377"/>
                  </a:cubicBezTo>
                  <a:cubicBezTo>
                    <a:pt x="49" y="253"/>
                    <a:pt x="49" y="253"/>
                    <a:pt x="49" y="253"/>
                  </a:cubicBezTo>
                  <a:cubicBezTo>
                    <a:pt x="49" y="253"/>
                    <a:pt x="225" y="227"/>
                    <a:pt x="40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2" name="Freeform 286"/>
            <p:cNvSpPr>
              <a:spLocks/>
            </p:cNvSpPr>
            <p:nvPr/>
          </p:nvSpPr>
          <p:spPr bwMode="gray">
            <a:xfrm>
              <a:off x="7658122" y="4709407"/>
              <a:ext cx="139014" cy="252113"/>
            </a:xfrm>
            <a:custGeom>
              <a:avLst/>
              <a:gdLst>
                <a:gd name="T0" fmla="*/ 0 w 733"/>
                <a:gd name="T1" fmla="*/ 6 h 1278"/>
                <a:gd name="T2" fmla="*/ 733 w 733"/>
                <a:gd name="T3" fmla="*/ 1278 h 1278"/>
                <a:gd name="T4" fmla="*/ 10 w 733"/>
                <a:gd name="T5" fmla="*/ 0 h 1278"/>
                <a:gd name="T6" fmla="*/ 0 w 733"/>
                <a:gd name="T7" fmla="*/ 6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3" h="1278">
                  <a:moveTo>
                    <a:pt x="0" y="6"/>
                  </a:moveTo>
                  <a:cubicBezTo>
                    <a:pt x="0" y="6"/>
                    <a:pt x="315" y="859"/>
                    <a:pt x="733" y="1278"/>
                  </a:cubicBezTo>
                  <a:cubicBezTo>
                    <a:pt x="733" y="1278"/>
                    <a:pt x="258" y="688"/>
                    <a:pt x="10" y="0"/>
                  </a:cubicBezTo>
                  <a:lnTo>
                    <a:pt x="0" y="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3" name="Freeform 287"/>
            <p:cNvSpPr>
              <a:spLocks/>
            </p:cNvSpPr>
            <p:nvPr/>
          </p:nvSpPr>
          <p:spPr bwMode="gray">
            <a:xfrm>
              <a:off x="7658122" y="4684196"/>
              <a:ext cx="40807" cy="26612"/>
            </a:xfrm>
            <a:custGeom>
              <a:avLst/>
              <a:gdLst>
                <a:gd name="T0" fmla="*/ 79 w 91"/>
                <a:gd name="T1" fmla="*/ 0 h 57"/>
                <a:gd name="T2" fmla="*/ 0 w 91"/>
                <a:gd name="T3" fmla="*/ 57 h 57"/>
                <a:gd name="T4" fmla="*/ 91 w 91"/>
                <a:gd name="T5" fmla="*/ 6 h 57"/>
                <a:gd name="T6" fmla="*/ 79 w 9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57">
                  <a:moveTo>
                    <a:pt x="79" y="0"/>
                  </a:moveTo>
                  <a:lnTo>
                    <a:pt x="0" y="57"/>
                  </a:lnTo>
                  <a:lnTo>
                    <a:pt x="91" y="6"/>
                  </a:lnTo>
                  <a:lnTo>
                    <a:pt x="79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4" name="Freeform 288"/>
            <p:cNvSpPr>
              <a:spLocks/>
            </p:cNvSpPr>
            <p:nvPr/>
          </p:nvSpPr>
          <p:spPr bwMode="gray">
            <a:xfrm>
              <a:off x="7669781" y="4660386"/>
              <a:ext cx="34529" cy="28012"/>
            </a:xfrm>
            <a:custGeom>
              <a:avLst/>
              <a:gdLst>
                <a:gd name="T0" fmla="*/ 0 w 77"/>
                <a:gd name="T1" fmla="*/ 0 h 60"/>
                <a:gd name="T2" fmla="*/ 63 w 77"/>
                <a:gd name="T3" fmla="*/ 60 h 60"/>
                <a:gd name="T4" fmla="*/ 77 w 77"/>
                <a:gd name="T5" fmla="*/ 52 h 60"/>
                <a:gd name="T6" fmla="*/ 0 w 77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60">
                  <a:moveTo>
                    <a:pt x="0" y="0"/>
                  </a:moveTo>
                  <a:lnTo>
                    <a:pt x="63" y="60"/>
                  </a:lnTo>
                  <a:lnTo>
                    <a:pt x="77" y="5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5" name="Freeform 289"/>
            <p:cNvSpPr>
              <a:spLocks/>
            </p:cNvSpPr>
            <p:nvPr/>
          </p:nvSpPr>
          <p:spPr bwMode="gray">
            <a:xfrm>
              <a:off x="7815073" y="4685130"/>
              <a:ext cx="64574" cy="57426"/>
            </a:xfrm>
            <a:custGeom>
              <a:avLst/>
              <a:gdLst>
                <a:gd name="T0" fmla="*/ 0 w 341"/>
                <a:gd name="T1" fmla="*/ 0 h 291"/>
                <a:gd name="T2" fmla="*/ 217 w 341"/>
                <a:gd name="T3" fmla="*/ 143 h 291"/>
                <a:gd name="T4" fmla="*/ 341 w 341"/>
                <a:gd name="T5" fmla="*/ 291 h 291"/>
                <a:gd name="T6" fmla="*/ 0 w 341"/>
                <a:gd name="T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291">
                  <a:moveTo>
                    <a:pt x="0" y="0"/>
                  </a:moveTo>
                  <a:cubicBezTo>
                    <a:pt x="0" y="0"/>
                    <a:pt x="116" y="27"/>
                    <a:pt x="217" y="143"/>
                  </a:cubicBezTo>
                  <a:cubicBezTo>
                    <a:pt x="217" y="143"/>
                    <a:pt x="312" y="236"/>
                    <a:pt x="341" y="291"/>
                  </a:cubicBezTo>
                  <a:cubicBezTo>
                    <a:pt x="341" y="291"/>
                    <a:pt x="218" y="54"/>
                    <a:pt x="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6" name="Freeform 290"/>
            <p:cNvSpPr>
              <a:spLocks/>
            </p:cNvSpPr>
            <p:nvPr/>
          </p:nvSpPr>
          <p:spPr bwMode="gray">
            <a:xfrm>
              <a:off x="7819109" y="4608095"/>
              <a:ext cx="160987" cy="359027"/>
            </a:xfrm>
            <a:custGeom>
              <a:avLst/>
              <a:gdLst>
                <a:gd name="T0" fmla="*/ 435 w 851"/>
                <a:gd name="T1" fmla="*/ 0 h 1821"/>
                <a:gd name="T2" fmla="*/ 799 w 851"/>
                <a:gd name="T3" fmla="*/ 270 h 1821"/>
                <a:gd name="T4" fmla="*/ 661 w 851"/>
                <a:gd name="T5" fmla="*/ 403 h 1821"/>
                <a:gd name="T6" fmla="*/ 851 w 851"/>
                <a:gd name="T7" fmla="*/ 537 h 1821"/>
                <a:gd name="T8" fmla="*/ 107 w 851"/>
                <a:gd name="T9" fmla="*/ 1821 h 1821"/>
                <a:gd name="T10" fmla="*/ 0 w 851"/>
                <a:gd name="T11" fmla="*/ 1686 h 1821"/>
                <a:gd name="T12" fmla="*/ 435 w 851"/>
                <a:gd name="T13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1821">
                  <a:moveTo>
                    <a:pt x="435" y="0"/>
                  </a:moveTo>
                  <a:cubicBezTo>
                    <a:pt x="435" y="0"/>
                    <a:pt x="518" y="233"/>
                    <a:pt x="799" y="270"/>
                  </a:cubicBezTo>
                  <a:cubicBezTo>
                    <a:pt x="661" y="403"/>
                    <a:pt x="661" y="403"/>
                    <a:pt x="661" y="403"/>
                  </a:cubicBezTo>
                  <a:cubicBezTo>
                    <a:pt x="851" y="537"/>
                    <a:pt x="851" y="537"/>
                    <a:pt x="851" y="537"/>
                  </a:cubicBezTo>
                  <a:cubicBezTo>
                    <a:pt x="851" y="537"/>
                    <a:pt x="535" y="1412"/>
                    <a:pt x="107" y="1821"/>
                  </a:cubicBezTo>
                  <a:cubicBezTo>
                    <a:pt x="107" y="1821"/>
                    <a:pt x="26" y="1759"/>
                    <a:pt x="0" y="1686"/>
                  </a:cubicBezTo>
                  <a:cubicBezTo>
                    <a:pt x="0" y="1686"/>
                    <a:pt x="305" y="1100"/>
                    <a:pt x="435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7" name="Freeform 291"/>
            <p:cNvSpPr>
              <a:spLocks/>
            </p:cNvSpPr>
            <p:nvPr/>
          </p:nvSpPr>
          <p:spPr bwMode="gray">
            <a:xfrm>
              <a:off x="7843773" y="4708007"/>
              <a:ext cx="139014" cy="252113"/>
            </a:xfrm>
            <a:custGeom>
              <a:avLst/>
              <a:gdLst>
                <a:gd name="T0" fmla="*/ 734 w 734"/>
                <a:gd name="T1" fmla="*/ 6 h 1278"/>
                <a:gd name="T2" fmla="*/ 0 w 734"/>
                <a:gd name="T3" fmla="*/ 1278 h 1278"/>
                <a:gd name="T4" fmla="*/ 724 w 734"/>
                <a:gd name="T5" fmla="*/ 0 h 1278"/>
                <a:gd name="T6" fmla="*/ 734 w 734"/>
                <a:gd name="T7" fmla="*/ 6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4" h="1278">
                  <a:moveTo>
                    <a:pt x="734" y="6"/>
                  </a:moveTo>
                  <a:cubicBezTo>
                    <a:pt x="734" y="6"/>
                    <a:pt x="418" y="859"/>
                    <a:pt x="0" y="1278"/>
                  </a:cubicBezTo>
                  <a:cubicBezTo>
                    <a:pt x="0" y="1278"/>
                    <a:pt x="475" y="688"/>
                    <a:pt x="724" y="0"/>
                  </a:cubicBezTo>
                  <a:lnTo>
                    <a:pt x="734" y="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8" name="Freeform 292"/>
            <p:cNvSpPr>
              <a:spLocks/>
            </p:cNvSpPr>
            <p:nvPr/>
          </p:nvSpPr>
          <p:spPr bwMode="gray">
            <a:xfrm>
              <a:off x="7941530" y="4682795"/>
              <a:ext cx="41256" cy="26145"/>
            </a:xfrm>
            <a:custGeom>
              <a:avLst/>
              <a:gdLst>
                <a:gd name="T0" fmla="*/ 12 w 92"/>
                <a:gd name="T1" fmla="*/ 0 h 56"/>
                <a:gd name="T2" fmla="*/ 92 w 92"/>
                <a:gd name="T3" fmla="*/ 56 h 56"/>
                <a:gd name="T4" fmla="*/ 0 w 92"/>
                <a:gd name="T5" fmla="*/ 6 h 56"/>
                <a:gd name="T6" fmla="*/ 12 w 9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56">
                  <a:moveTo>
                    <a:pt x="12" y="0"/>
                  </a:moveTo>
                  <a:lnTo>
                    <a:pt x="92" y="56"/>
                  </a:lnTo>
                  <a:lnTo>
                    <a:pt x="0" y="6"/>
                  </a:lnTo>
                  <a:lnTo>
                    <a:pt x="12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9" name="Freeform 293"/>
            <p:cNvSpPr>
              <a:spLocks/>
            </p:cNvSpPr>
            <p:nvPr/>
          </p:nvSpPr>
          <p:spPr bwMode="gray">
            <a:xfrm>
              <a:off x="7936150" y="4658518"/>
              <a:ext cx="34978" cy="28012"/>
            </a:xfrm>
            <a:custGeom>
              <a:avLst/>
              <a:gdLst>
                <a:gd name="T0" fmla="*/ 78 w 78"/>
                <a:gd name="T1" fmla="*/ 0 h 60"/>
                <a:gd name="T2" fmla="*/ 15 w 78"/>
                <a:gd name="T3" fmla="*/ 60 h 60"/>
                <a:gd name="T4" fmla="*/ 0 w 78"/>
                <a:gd name="T5" fmla="*/ 52 h 60"/>
                <a:gd name="T6" fmla="*/ 78 w 78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60">
                  <a:moveTo>
                    <a:pt x="78" y="0"/>
                  </a:moveTo>
                  <a:lnTo>
                    <a:pt x="15" y="60"/>
                  </a:lnTo>
                  <a:lnTo>
                    <a:pt x="0" y="52"/>
                  </a:lnTo>
                  <a:lnTo>
                    <a:pt x="78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50" name="Groep 21"/>
          <p:cNvGrpSpPr/>
          <p:nvPr/>
        </p:nvGrpSpPr>
        <p:grpSpPr>
          <a:xfrm>
            <a:off x="9190879" y="4989160"/>
            <a:ext cx="763407" cy="404569"/>
            <a:chOff x="7056685" y="4658578"/>
            <a:chExt cx="763407" cy="404569"/>
          </a:xfrm>
        </p:grpSpPr>
        <p:sp>
          <p:nvSpPr>
            <p:cNvPr id="251" name="Ellipse 159"/>
            <p:cNvSpPr/>
            <p:nvPr/>
          </p:nvSpPr>
          <p:spPr bwMode="gray">
            <a:xfrm>
              <a:off x="7056685" y="4822691"/>
              <a:ext cx="763407" cy="240456"/>
            </a:xfrm>
            <a:prstGeom prst="ellipse">
              <a:avLst/>
            </a:prstGeom>
            <a:gradFill flip="none" rotWithShape="1">
              <a:gsLst>
                <a:gs pos="100000">
                  <a:srgbClr val="ABABAB">
                    <a:lumMod val="49000"/>
                    <a:alpha val="0"/>
                  </a:srgbClr>
                </a:gs>
                <a:gs pos="0">
                  <a:srgbClr val="000000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2" name="Freeform 84"/>
            <p:cNvSpPr>
              <a:spLocks/>
            </p:cNvSpPr>
            <p:nvPr/>
          </p:nvSpPr>
          <p:spPr bwMode="gray">
            <a:xfrm>
              <a:off x="7146097" y="4658578"/>
              <a:ext cx="584583" cy="369654"/>
            </a:xfrm>
            <a:custGeom>
              <a:avLst/>
              <a:gdLst>
                <a:gd name="T0" fmla="*/ 388 w 1137"/>
                <a:gd name="T1" fmla="*/ 0 h 718"/>
                <a:gd name="T2" fmla="*/ 710 w 1137"/>
                <a:gd name="T3" fmla="*/ 8 h 718"/>
                <a:gd name="T4" fmla="*/ 824 w 1137"/>
                <a:gd name="T5" fmla="*/ 64 h 718"/>
                <a:gd name="T6" fmla="*/ 1037 w 1137"/>
                <a:gd name="T7" fmla="*/ 182 h 718"/>
                <a:gd name="T8" fmla="*/ 1113 w 1137"/>
                <a:gd name="T9" fmla="*/ 590 h 718"/>
                <a:gd name="T10" fmla="*/ 1079 w 1137"/>
                <a:gd name="T11" fmla="*/ 626 h 718"/>
                <a:gd name="T12" fmla="*/ 563 w 1137"/>
                <a:gd name="T13" fmla="*/ 712 h 718"/>
                <a:gd name="T14" fmla="*/ 29 w 1137"/>
                <a:gd name="T15" fmla="*/ 614 h 718"/>
                <a:gd name="T16" fmla="*/ 0 w 1137"/>
                <a:gd name="T17" fmla="*/ 546 h 718"/>
                <a:gd name="T18" fmla="*/ 95 w 1137"/>
                <a:gd name="T19" fmla="*/ 158 h 718"/>
                <a:gd name="T20" fmla="*/ 177 w 1137"/>
                <a:gd name="T21" fmla="*/ 105 h 718"/>
                <a:gd name="T22" fmla="*/ 388 w 1137"/>
                <a:gd name="T23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7" h="718">
                  <a:moveTo>
                    <a:pt x="388" y="0"/>
                  </a:moveTo>
                  <a:cubicBezTo>
                    <a:pt x="388" y="0"/>
                    <a:pt x="518" y="368"/>
                    <a:pt x="710" y="8"/>
                  </a:cubicBezTo>
                  <a:cubicBezTo>
                    <a:pt x="710" y="8"/>
                    <a:pt x="737" y="24"/>
                    <a:pt x="824" y="64"/>
                  </a:cubicBezTo>
                  <a:cubicBezTo>
                    <a:pt x="824" y="64"/>
                    <a:pt x="1007" y="119"/>
                    <a:pt x="1037" y="182"/>
                  </a:cubicBezTo>
                  <a:cubicBezTo>
                    <a:pt x="1037" y="182"/>
                    <a:pt x="1137" y="398"/>
                    <a:pt x="1113" y="590"/>
                  </a:cubicBezTo>
                  <a:cubicBezTo>
                    <a:pt x="1113" y="590"/>
                    <a:pt x="1112" y="606"/>
                    <a:pt x="1079" y="626"/>
                  </a:cubicBezTo>
                  <a:cubicBezTo>
                    <a:pt x="1079" y="626"/>
                    <a:pt x="879" y="718"/>
                    <a:pt x="563" y="712"/>
                  </a:cubicBezTo>
                  <a:cubicBezTo>
                    <a:pt x="563" y="712"/>
                    <a:pt x="225" y="697"/>
                    <a:pt x="29" y="614"/>
                  </a:cubicBezTo>
                  <a:cubicBezTo>
                    <a:pt x="29" y="614"/>
                    <a:pt x="1" y="607"/>
                    <a:pt x="0" y="546"/>
                  </a:cubicBezTo>
                  <a:cubicBezTo>
                    <a:pt x="0" y="546"/>
                    <a:pt x="10" y="278"/>
                    <a:pt x="95" y="158"/>
                  </a:cubicBezTo>
                  <a:cubicBezTo>
                    <a:pt x="95" y="158"/>
                    <a:pt x="120" y="126"/>
                    <a:pt x="177" y="105"/>
                  </a:cubicBezTo>
                  <a:cubicBezTo>
                    <a:pt x="177" y="105"/>
                    <a:pt x="375" y="48"/>
                    <a:pt x="3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BABAB">
                    <a:lumMod val="49000"/>
                  </a:srgbClr>
                </a:gs>
                <a:gs pos="100000">
                  <a:srgbClr val="0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3" name="Freeform 85"/>
            <p:cNvSpPr>
              <a:spLocks/>
            </p:cNvSpPr>
            <p:nvPr/>
          </p:nvSpPr>
          <p:spPr bwMode="gray">
            <a:xfrm>
              <a:off x="7572578" y="4729470"/>
              <a:ext cx="80458" cy="276819"/>
            </a:xfrm>
            <a:custGeom>
              <a:avLst/>
              <a:gdLst>
                <a:gd name="T0" fmla="*/ 157 w 157"/>
                <a:gd name="T1" fmla="*/ 0 h 538"/>
                <a:gd name="T2" fmla="*/ 101 w 157"/>
                <a:gd name="T3" fmla="*/ 537 h 538"/>
                <a:gd name="T4" fmla="*/ 91 w 157"/>
                <a:gd name="T5" fmla="*/ 538 h 538"/>
                <a:gd name="T6" fmla="*/ 157 w 157"/>
                <a:gd name="T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538">
                  <a:moveTo>
                    <a:pt x="157" y="0"/>
                  </a:moveTo>
                  <a:cubicBezTo>
                    <a:pt x="157" y="0"/>
                    <a:pt x="24" y="270"/>
                    <a:pt x="101" y="537"/>
                  </a:cubicBezTo>
                  <a:cubicBezTo>
                    <a:pt x="91" y="538"/>
                    <a:pt x="91" y="538"/>
                    <a:pt x="91" y="538"/>
                  </a:cubicBezTo>
                  <a:cubicBezTo>
                    <a:pt x="91" y="538"/>
                    <a:pt x="0" y="291"/>
                    <a:pt x="1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4" name="Freeform 86"/>
            <p:cNvSpPr>
              <a:spLocks/>
            </p:cNvSpPr>
            <p:nvPr/>
          </p:nvSpPr>
          <p:spPr bwMode="gray">
            <a:xfrm>
              <a:off x="7205175" y="4733972"/>
              <a:ext cx="81583" cy="264441"/>
            </a:xfrm>
            <a:custGeom>
              <a:avLst/>
              <a:gdLst>
                <a:gd name="T0" fmla="*/ 0 w 158"/>
                <a:gd name="T1" fmla="*/ 0 h 514"/>
                <a:gd name="T2" fmla="*/ 57 w 158"/>
                <a:gd name="T3" fmla="*/ 513 h 514"/>
                <a:gd name="T4" fmla="*/ 65 w 158"/>
                <a:gd name="T5" fmla="*/ 514 h 514"/>
                <a:gd name="T6" fmla="*/ 0 w 158"/>
                <a:gd name="T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514">
                  <a:moveTo>
                    <a:pt x="0" y="0"/>
                  </a:moveTo>
                  <a:cubicBezTo>
                    <a:pt x="0" y="0"/>
                    <a:pt x="134" y="247"/>
                    <a:pt x="57" y="513"/>
                  </a:cubicBezTo>
                  <a:cubicBezTo>
                    <a:pt x="65" y="514"/>
                    <a:pt x="65" y="514"/>
                    <a:pt x="65" y="514"/>
                  </a:cubicBezTo>
                  <a:cubicBezTo>
                    <a:pt x="65" y="514"/>
                    <a:pt x="158" y="29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5" name="Freeform 87"/>
            <p:cNvSpPr>
              <a:spLocks/>
            </p:cNvSpPr>
            <p:nvPr/>
          </p:nvSpPr>
          <p:spPr bwMode="gray">
            <a:xfrm>
              <a:off x="7453861" y="4757602"/>
              <a:ext cx="153038" cy="267816"/>
            </a:xfrm>
            <a:custGeom>
              <a:avLst/>
              <a:gdLst>
                <a:gd name="T0" fmla="*/ 298 w 298"/>
                <a:gd name="T1" fmla="*/ 3 h 520"/>
                <a:gd name="T2" fmla="*/ 0 w 298"/>
                <a:gd name="T3" fmla="*/ 520 h 520"/>
                <a:gd name="T4" fmla="*/ 292 w 298"/>
                <a:gd name="T5" fmla="*/ 0 h 520"/>
                <a:gd name="T6" fmla="*/ 298 w 298"/>
                <a:gd name="T7" fmla="*/ 3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" h="520">
                  <a:moveTo>
                    <a:pt x="298" y="3"/>
                  </a:moveTo>
                  <a:cubicBezTo>
                    <a:pt x="298" y="3"/>
                    <a:pt x="162" y="354"/>
                    <a:pt x="0" y="520"/>
                  </a:cubicBezTo>
                  <a:cubicBezTo>
                    <a:pt x="0" y="520"/>
                    <a:pt x="187" y="280"/>
                    <a:pt x="292" y="0"/>
                  </a:cubicBezTo>
                  <a:lnTo>
                    <a:pt x="29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6" name="Freeform 88"/>
            <p:cNvSpPr>
              <a:spLocks/>
            </p:cNvSpPr>
            <p:nvPr/>
          </p:nvSpPr>
          <p:spPr bwMode="gray">
            <a:xfrm>
              <a:off x="7563576" y="4730033"/>
              <a:ext cx="43323" cy="29257"/>
            </a:xfrm>
            <a:custGeom>
              <a:avLst/>
              <a:gdLst>
                <a:gd name="T0" fmla="*/ 7 w 77"/>
                <a:gd name="T1" fmla="*/ 0 h 52"/>
                <a:gd name="T2" fmla="*/ 77 w 77"/>
                <a:gd name="T3" fmla="*/ 52 h 52"/>
                <a:gd name="T4" fmla="*/ 0 w 77"/>
                <a:gd name="T5" fmla="*/ 6 h 52"/>
                <a:gd name="T6" fmla="*/ 7 w 77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52">
                  <a:moveTo>
                    <a:pt x="7" y="0"/>
                  </a:moveTo>
                  <a:lnTo>
                    <a:pt x="77" y="52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7" name="Freeform 89"/>
            <p:cNvSpPr>
              <a:spLocks/>
            </p:cNvSpPr>
            <p:nvPr/>
          </p:nvSpPr>
          <p:spPr bwMode="gray">
            <a:xfrm>
              <a:off x="7559075" y="4705840"/>
              <a:ext cx="36009" cy="28695"/>
            </a:xfrm>
            <a:custGeom>
              <a:avLst/>
              <a:gdLst>
                <a:gd name="T0" fmla="*/ 64 w 64"/>
                <a:gd name="T1" fmla="*/ 0 h 51"/>
                <a:gd name="T2" fmla="*/ 14 w 64"/>
                <a:gd name="T3" fmla="*/ 51 h 51"/>
                <a:gd name="T4" fmla="*/ 0 w 64"/>
                <a:gd name="T5" fmla="*/ 44 h 51"/>
                <a:gd name="T6" fmla="*/ 64 w 64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51">
                  <a:moveTo>
                    <a:pt x="64" y="0"/>
                  </a:moveTo>
                  <a:lnTo>
                    <a:pt x="14" y="51"/>
                  </a:lnTo>
                  <a:lnTo>
                    <a:pt x="0" y="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8" name="Freeform 90"/>
            <p:cNvSpPr>
              <a:spLocks/>
            </p:cNvSpPr>
            <p:nvPr/>
          </p:nvSpPr>
          <p:spPr bwMode="gray">
            <a:xfrm>
              <a:off x="7256375" y="4757039"/>
              <a:ext cx="153038" cy="266691"/>
            </a:xfrm>
            <a:custGeom>
              <a:avLst/>
              <a:gdLst>
                <a:gd name="T0" fmla="*/ 0 w 298"/>
                <a:gd name="T1" fmla="*/ 3 h 519"/>
                <a:gd name="T2" fmla="*/ 298 w 298"/>
                <a:gd name="T3" fmla="*/ 519 h 519"/>
                <a:gd name="T4" fmla="*/ 6 w 298"/>
                <a:gd name="T5" fmla="*/ 0 h 519"/>
                <a:gd name="T6" fmla="*/ 0 w 298"/>
                <a:gd name="T7" fmla="*/ 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" h="519">
                  <a:moveTo>
                    <a:pt x="0" y="3"/>
                  </a:moveTo>
                  <a:cubicBezTo>
                    <a:pt x="0" y="3"/>
                    <a:pt x="136" y="353"/>
                    <a:pt x="298" y="519"/>
                  </a:cubicBezTo>
                  <a:cubicBezTo>
                    <a:pt x="298" y="519"/>
                    <a:pt x="111" y="279"/>
                    <a:pt x="6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9" name="Freeform 91"/>
            <p:cNvSpPr>
              <a:spLocks/>
            </p:cNvSpPr>
            <p:nvPr/>
          </p:nvSpPr>
          <p:spPr bwMode="gray">
            <a:xfrm>
              <a:off x="7256375" y="4728908"/>
              <a:ext cx="42761" cy="29257"/>
            </a:xfrm>
            <a:custGeom>
              <a:avLst/>
              <a:gdLst>
                <a:gd name="T0" fmla="*/ 70 w 76"/>
                <a:gd name="T1" fmla="*/ 0 h 52"/>
                <a:gd name="T2" fmla="*/ 0 w 76"/>
                <a:gd name="T3" fmla="*/ 52 h 52"/>
                <a:gd name="T4" fmla="*/ 76 w 76"/>
                <a:gd name="T5" fmla="*/ 5 h 52"/>
                <a:gd name="T6" fmla="*/ 70 w 76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52">
                  <a:moveTo>
                    <a:pt x="70" y="0"/>
                  </a:moveTo>
                  <a:lnTo>
                    <a:pt x="0" y="52"/>
                  </a:lnTo>
                  <a:lnTo>
                    <a:pt x="76" y="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0" name="Freeform 92"/>
            <p:cNvSpPr>
              <a:spLocks/>
            </p:cNvSpPr>
            <p:nvPr/>
          </p:nvSpPr>
          <p:spPr bwMode="gray">
            <a:xfrm>
              <a:off x="7268190" y="4704714"/>
              <a:ext cx="36572" cy="28695"/>
            </a:xfrm>
            <a:custGeom>
              <a:avLst/>
              <a:gdLst>
                <a:gd name="T0" fmla="*/ 0 w 65"/>
                <a:gd name="T1" fmla="*/ 0 h 51"/>
                <a:gd name="T2" fmla="*/ 50 w 65"/>
                <a:gd name="T3" fmla="*/ 51 h 51"/>
                <a:gd name="T4" fmla="*/ 65 w 65"/>
                <a:gd name="T5" fmla="*/ 44 h 51"/>
                <a:gd name="T6" fmla="*/ 0 w 65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51">
                  <a:moveTo>
                    <a:pt x="0" y="0"/>
                  </a:moveTo>
                  <a:lnTo>
                    <a:pt x="50" y="51"/>
                  </a:lnTo>
                  <a:lnTo>
                    <a:pt x="65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1" name="Freeform 93"/>
            <p:cNvSpPr>
              <a:spLocks/>
            </p:cNvSpPr>
            <p:nvPr/>
          </p:nvSpPr>
          <p:spPr bwMode="gray">
            <a:xfrm>
              <a:off x="7376217" y="4878570"/>
              <a:ext cx="94524" cy="114216"/>
            </a:xfrm>
            <a:custGeom>
              <a:avLst/>
              <a:gdLst>
                <a:gd name="T0" fmla="*/ 0 w 183"/>
                <a:gd name="T1" fmla="*/ 2 h 222"/>
                <a:gd name="T2" fmla="*/ 183 w 183"/>
                <a:gd name="T3" fmla="*/ 0 h 222"/>
                <a:gd name="T4" fmla="*/ 97 w 183"/>
                <a:gd name="T5" fmla="*/ 222 h 222"/>
                <a:gd name="T6" fmla="*/ 0 w 183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22">
                  <a:moveTo>
                    <a:pt x="0" y="2"/>
                  </a:moveTo>
                  <a:cubicBezTo>
                    <a:pt x="0" y="2"/>
                    <a:pt x="76" y="79"/>
                    <a:pt x="183" y="0"/>
                  </a:cubicBezTo>
                  <a:cubicBezTo>
                    <a:pt x="183" y="0"/>
                    <a:pt x="146" y="141"/>
                    <a:pt x="97" y="222"/>
                  </a:cubicBezTo>
                  <a:cubicBezTo>
                    <a:pt x="97" y="222"/>
                    <a:pt x="40" y="143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62" name="Groep 20"/>
          <p:cNvGrpSpPr/>
          <p:nvPr/>
        </p:nvGrpSpPr>
        <p:grpSpPr>
          <a:xfrm>
            <a:off x="9423202" y="4675770"/>
            <a:ext cx="284696" cy="573329"/>
            <a:chOff x="7289008" y="4345188"/>
            <a:chExt cx="284696" cy="573329"/>
          </a:xfrm>
        </p:grpSpPr>
        <p:sp>
          <p:nvSpPr>
            <p:cNvPr id="263" name="Freeform 125"/>
            <p:cNvSpPr>
              <a:spLocks/>
            </p:cNvSpPr>
            <p:nvPr/>
          </p:nvSpPr>
          <p:spPr bwMode="gray">
            <a:xfrm>
              <a:off x="7289008" y="4466156"/>
              <a:ext cx="30383" cy="77644"/>
            </a:xfrm>
            <a:custGeom>
              <a:avLst/>
              <a:gdLst>
                <a:gd name="T0" fmla="*/ 44 w 59"/>
                <a:gd name="T1" fmla="*/ 24 h 151"/>
                <a:gd name="T2" fmla="*/ 52 w 59"/>
                <a:gd name="T3" fmla="*/ 47 h 151"/>
                <a:gd name="T4" fmla="*/ 55 w 59"/>
                <a:gd name="T5" fmla="*/ 113 h 151"/>
                <a:gd name="T6" fmla="*/ 59 w 59"/>
                <a:gd name="T7" fmla="*/ 151 h 151"/>
                <a:gd name="T8" fmla="*/ 32 w 59"/>
                <a:gd name="T9" fmla="*/ 106 h 151"/>
                <a:gd name="T10" fmla="*/ 44 w 59"/>
                <a:gd name="T11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51">
                  <a:moveTo>
                    <a:pt x="44" y="24"/>
                  </a:moveTo>
                  <a:cubicBezTo>
                    <a:pt x="44" y="24"/>
                    <a:pt x="48" y="32"/>
                    <a:pt x="52" y="47"/>
                  </a:cubicBezTo>
                  <a:cubicBezTo>
                    <a:pt x="52" y="47"/>
                    <a:pt x="52" y="88"/>
                    <a:pt x="55" y="113"/>
                  </a:cubicBezTo>
                  <a:cubicBezTo>
                    <a:pt x="59" y="151"/>
                    <a:pt x="59" y="151"/>
                    <a:pt x="59" y="151"/>
                  </a:cubicBezTo>
                  <a:cubicBezTo>
                    <a:pt x="59" y="151"/>
                    <a:pt x="38" y="144"/>
                    <a:pt x="32" y="106"/>
                  </a:cubicBezTo>
                  <a:cubicBezTo>
                    <a:pt x="32" y="106"/>
                    <a:pt x="0" y="0"/>
                    <a:pt x="44" y="24"/>
                  </a:cubicBezTo>
                  <a:close/>
                </a:path>
              </a:pathLst>
            </a:custGeom>
            <a:solidFill>
              <a:srgbClr val="E9B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4" name="Freeform 126"/>
            <p:cNvSpPr>
              <a:spLocks/>
            </p:cNvSpPr>
            <p:nvPr/>
          </p:nvSpPr>
          <p:spPr bwMode="gray">
            <a:xfrm>
              <a:off x="7301948" y="4484160"/>
              <a:ext cx="12941" cy="41636"/>
            </a:xfrm>
            <a:custGeom>
              <a:avLst/>
              <a:gdLst>
                <a:gd name="T0" fmla="*/ 13 w 25"/>
                <a:gd name="T1" fmla="*/ 5 h 81"/>
                <a:gd name="T2" fmla="*/ 16 w 25"/>
                <a:gd name="T3" fmla="*/ 54 h 81"/>
                <a:gd name="T4" fmla="*/ 25 w 25"/>
                <a:gd name="T5" fmla="*/ 81 h 81"/>
                <a:gd name="T6" fmla="*/ 13 w 25"/>
                <a:gd name="T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81">
                  <a:moveTo>
                    <a:pt x="13" y="5"/>
                  </a:moveTo>
                  <a:cubicBezTo>
                    <a:pt x="13" y="5"/>
                    <a:pt x="0" y="0"/>
                    <a:pt x="16" y="54"/>
                  </a:cubicBezTo>
                  <a:cubicBezTo>
                    <a:pt x="25" y="81"/>
                    <a:pt x="25" y="81"/>
                    <a:pt x="25" y="81"/>
                  </a:cubicBezTo>
                  <a:lnTo>
                    <a:pt x="13" y="5"/>
                  </a:lnTo>
                  <a:close/>
                </a:path>
              </a:pathLst>
            </a:custGeom>
            <a:solidFill>
              <a:srgbClr val="D3A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5" name="Freeform 96"/>
            <p:cNvSpPr>
              <a:spLocks/>
            </p:cNvSpPr>
            <p:nvPr/>
          </p:nvSpPr>
          <p:spPr bwMode="gray">
            <a:xfrm>
              <a:off x="7343021" y="4590498"/>
              <a:ext cx="165416" cy="328019"/>
            </a:xfrm>
            <a:custGeom>
              <a:avLst/>
              <a:gdLst>
                <a:gd name="T0" fmla="*/ 26 w 322"/>
                <a:gd name="T1" fmla="*/ 2 h 637"/>
                <a:gd name="T2" fmla="*/ 0 w 322"/>
                <a:gd name="T3" fmla="*/ 162 h 637"/>
                <a:gd name="T4" fmla="*/ 64 w 322"/>
                <a:gd name="T5" fmla="*/ 568 h 637"/>
                <a:gd name="T6" fmla="*/ 244 w 322"/>
                <a:gd name="T7" fmla="*/ 573 h 637"/>
                <a:gd name="T8" fmla="*/ 322 w 322"/>
                <a:gd name="T9" fmla="*/ 157 h 637"/>
                <a:gd name="T10" fmla="*/ 298 w 322"/>
                <a:gd name="T11" fmla="*/ 0 h 637"/>
                <a:gd name="T12" fmla="*/ 26 w 322"/>
                <a:gd name="T13" fmla="*/ 2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637">
                  <a:moveTo>
                    <a:pt x="26" y="2"/>
                  </a:moveTo>
                  <a:cubicBezTo>
                    <a:pt x="26" y="2"/>
                    <a:pt x="24" y="116"/>
                    <a:pt x="0" y="162"/>
                  </a:cubicBezTo>
                  <a:cubicBezTo>
                    <a:pt x="0" y="162"/>
                    <a:pt x="31" y="474"/>
                    <a:pt x="64" y="568"/>
                  </a:cubicBezTo>
                  <a:cubicBezTo>
                    <a:pt x="64" y="568"/>
                    <a:pt x="136" y="637"/>
                    <a:pt x="244" y="573"/>
                  </a:cubicBezTo>
                  <a:cubicBezTo>
                    <a:pt x="244" y="573"/>
                    <a:pt x="303" y="362"/>
                    <a:pt x="322" y="157"/>
                  </a:cubicBezTo>
                  <a:cubicBezTo>
                    <a:pt x="322" y="157"/>
                    <a:pt x="288" y="101"/>
                    <a:pt x="298" y="0"/>
                  </a:cubicBezTo>
                  <a:cubicBezTo>
                    <a:pt x="298" y="0"/>
                    <a:pt x="192" y="110"/>
                    <a:pt x="26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1CA9F">
                    <a:lumMod val="79000"/>
                  </a:srgbClr>
                </a:gs>
                <a:gs pos="0">
                  <a:srgbClr val="F1CA9F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101600" dist="50800" dir="16200000">
                <a:prstClr val="black">
                  <a:alpha val="24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6" name="Freeform 97"/>
            <p:cNvSpPr>
              <a:spLocks/>
            </p:cNvSpPr>
            <p:nvPr/>
          </p:nvSpPr>
          <p:spPr bwMode="gray">
            <a:xfrm>
              <a:off x="7308700" y="4345188"/>
              <a:ext cx="265004" cy="310014"/>
            </a:xfrm>
            <a:custGeom>
              <a:avLst/>
              <a:gdLst>
                <a:gd name="T0" fmla="*/ 458 w 516"/>
                <a:gd name="T1" fmla="*/ 323 h 602"/>
                <a:gd name="T2" fmla="*/ 222 w 516"/>
                <a:gd name="T3" fmla="*/ 602 h 602"/>
                <a:gd name="T4" fmla="*/ 0 w 516"/>
                <a:gd name="T5" fmla="*/ 325 h 602"/>
                <a:gd name="T6" fmla="*/ 225 w 516"/>
                <a:gd name="T7" fmla="*/ 0 h 602"/>
                <a:gd name="T8" fmla="*/ 458 w 516"/>
                <a:gd name="T9" fmla="*/ 32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602">
                  <a:moveTo>
                    <a:pt x="458" y="323"/>
                  </a:moveTo>
                  <a:cubicBezTo>
                    <a:pt x="458" y="444"/>
                    <a:pt x="343" y="602"/>
                    <a:pt x="222" y="602"/>
                  </a:cubicBezTo>
                  <a:cubicBezTo>
                    <a:pt x="117" y="602"/>
                    <a:pt x="0" y="455"/>
                    <a:pt x="0" y="325"/>
                  </a:cubicBezTo>
                  <a:cubicBezTo>
                    <a:pt x="0" y="164"/>
                    <a:pt x="23" y="0"/>
                    <a:pt x="225" y="0"/>
                  </a:cubicBezTo>
                  <a:cubicBezTo>
                    <a:pt x="516" y="0"/>
                    <a:pt x="458" y="306"/>
                    <a:pt x="458" y="32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1CA9F">
                    <a:lumMod val="88000"/>
                  </a:srgbClr>
                </a:gs>
                <a:gs pos="0">
                  <a:srgbClr val="F1CA9F">
                    <a:lumMod val="60000"/>
                    <a:lumOff val="4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7" name="Freeform 113"/>
            <p:cNvSpPr>
              <a:spLocks/>
            </p:cNvSpPr>
            <p:nvPr/>
          </p:nvSpPr>
          <p:spPr bwMode="gray">
            <a:xfrm>
              <a:off x="7534217" y="4476283"/>
              <a:ext cx="33196" cy="84396"/>
            </a:xfrm>
            <a:custGeom>
              <a:avLst/>
              <a:gdLst>
                <a:gd name="T0" fmla="*/ 20 w 64"/>
                <a:gd name="T1" fmla="*/ 0 h 164"/>
                <a:gd name="T2" fmla="*/ 36 w 64"/>
                <a:gd name="T3" fmla="*/ 84 h 164"/>
                <a:gd name="T4" fmla="*/ 0 w 64"/>
                <a:gd name="T5" fmla="*/ 164 h 164"/>
                <a:gd name="T6" fmla="*/ 20 w 64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64">
                  <a:moveTo>
                    <a:pt x="20" y="0"/>
                  </a:moveTo>
                  <a:cubicBezTo>
                    <a:pt x="20" y="0"/>
                    <a:pt x="64" y="8"/>
                    <a:pt x="36" y="84"/>
                  </a:cubicBezTo>
                  <a:cubicBezTo>
                    <a:pt x="36" y="84"/>
                    <a:pt x="24" y="142"/>
                    <a:pt x="0" y="164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9B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8" name="Freeform 114"/>
            <p:cNvSpPr>
              <a:spLocks/>
            </p:cNvSpPr>
            <p:nvPr/>
          </p:nvSpPr>
          <p:spPr bwMode="gray">
            <a:xfrm>
              <a:off x="7542029" y="4492037"/>
              <a:ext cx="12941" cy="42198"/>
            </a:xfrm>
            <a:custGeom>
              <a:avLst/>
              <a:gdLst>
                <a:gd name="T0" fmla="*/ 12 w 25"/>
                <a:gd name="T1" fmla="*/ 5 h 82"/>
                <a:gd name="T2" fmla="*/ 9 w 25"/>
                <a:gd name="T3" fmla="*/ 54 h 82"/>
                <a:gd name="T4" fmla="*/ 0 w 25"/>
                <a:gd name="T5" fmla="*/ 82 h 82"/>
                <a:gd name="T6" fmla="*/ 12 w 25"/>
                <a:gd name="T7" fmla="*/ 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82">
                  <a:moveTo>
                    <a:pt x="12" y="5"/>
                  </a:moveTo>
                  <a:cubicBezTo>
                    <a:pt x="12" y="5"/>
                    <a:pt x="25" y="0"/>
                    <a:pt x="9" y="54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2" y="5"/>
                  </a:lnTo>
                  <a:close/>
                </a:path>
              </a:pathLst>
            </a:custGeom>
            <a:solidFill>
              <a:srgbClr val="D3A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69" name="Groep 19"/>
          <p:cNvGrpSpPr/>
          <p:nvPr/>
        </p:nvGrpSpPr>
        <p:grpSpPr>
          <a:xfrm>
            <a:off x="9439209" y="4808381"/>
            <a:ext cx="243061" cy="55139"/>
            <a:chOff x="7305015" y="4477799"/>
            <a:chExt cx="243061" cy="55139"/>
          </a:xfrm>
        </p:grpSpPr>
        <p:sp>
          <p:nvSpPr>
            <p:cNvPr id="270" name="Freeform 112"/>
            <p:cNvSpPr>
              <a:spLocks/>
            </p:cNvSpPr>
            <p:nvPr/>
          </p:nvSpPr>
          <p:spPr bwMode="gray">
            <a:xfrm>
              <a:off x="7530072" y="4487926"/>
              <a:ext cx="18004" cy="13503"/>
            </a:xfrm>
            <a:custGeom>
              <a:avLst/>
              <a:gdLst>
                <a:gd name="T0" fmla="*/ 0 w 34"/>
                <a:gd name="T1" fmla="*/ 8 h 27"/>
                <a:gd name="T2" fmla="*/ 19 w 34"/>
                <a:gd name="T3" fmla="*/ 0 h 27"/>
                <a:gd name="T4" fmla="*/ 33 w 34"/>
                <a:gd name="T5" fmla="*/ 18 h 27"/>
                <a:gd name="T6" fmla="*/ 3 w 34"/>
                <a:gd name="T7" fmla="*/ 27 h 27"/>
                <a:gd name="T8" fmla="*/ 0 w 34"/>
                <a:gd name="T9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7">
                  <a:moveTo>
                    <a:pt x="0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34" y="3"/>
                    <a:pt x="33" y="18"/>
                  </a:cubicBezTo>
                  <a:cubicBezTo>
                    <a:pt x="3" y="27"/>
                    <a:pt x="3" y="27"/>
                    <a:pt x="3" y="27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1" name="Freeform 115"/>
            <p:cNvSpPr>
              <a:spLocks/>
            </p:cNvSpPr>
            <p:nvPr/>
          </p:nvSpPr>
          <p:spPr bwMode="gray">
            <a:xfrm>
              <a:off x="7305015" y="4485676"/>
              <a:ext cx="16317" cy="14629"/>
            </a:xfrm>
            <a:custGeom>
              <a:avLst/>
              <a:gdLst>
                <a:gd name="T0" fmla="*/ 6 w 31"/>
                <a:gd name="T1" fmla="*/ 4 h 29"/>
                <a:gd name="T2" fmla="*/ 22 w 31"/>
                <a:gd name="T3" fmla="*/ 29 h 29"/>
                <a:gd name="T4" fmla="*/ 31 w 31"/>
                <a:gd name="T5" fmla="*/ 0 h 29"/>
                <a:gd name="T6" fmla="*/ 0 w 31"/>
                <a:gd name="T7" fmla="*/ 0 h 29"/>
                <a:gd name="T8" fmla="*/ 6 w 31"/>
                <a:gd name="T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6" y="4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1"/>
                    <a:pt x="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2" name="Freeform 116"/>
            <p:cNvSpPr>
              <a:spLocks/>
            </p:cNvSpPr>
            <p:nvPr/>
          </p:nvSpPr>
          <p:spPr bwMode="gray">
            <a:xfrm>
              <a:off x="7406853" y="4487364"/>
              <a:ext cx="37697" cy="5064"/>
            </a:xfrm>
            <a:custGeom>
              <a:avLst/>
              <a:gdLst>
                <a:gd name="T0" fmla="*/ 0 w 73"/>
                <a:gd name="T1" fmla="*/ 0 h 10"/>
                <a:gd name="T2" fmla="*/ 72 w 73"/>
                <a:gd name="T3" fmla="*/ 0 h 10"/>
                <a:gd name="T4" fmla="*/ 73 w 73"/>
                <a:gd name="T5" fmla="*/ 3 h 10"/>
                <a:gd name="T6" fmla="*/ 0 w 73"/>
                <a:gd name="T7" fmla="*/ 3 h 10"/>
                <a:gd name="T8" fmla="*/ 0 w 7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0">
                  <a:moveTo>
                    <a:pt x="0" y="0"/>
                  </a:moveTo>
                  <a:cubicBezTo>
                    <a:pt x="0" y="0"/>
                    <a:pt x="30" y="4"/>
                    <a:pt x="72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45" y="10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3" name="Freeform 117"/>
            <p:cNvSpPr>
              <a:spLocks noEditPoints="1"/>
            </p:cNvSpPr>
            <p:nvPr/>
          </p:nvSpPr>
          <p:spPr bwMode="gray">
            <a:xfrm>
              <a:off x="7434985" y="4485113"/>
              <a:ext cx="92836" cy="47825"/>
            </a:xfrm>
            <a:custGeom>
              <a:avLst/>
              <a:gdLst>
                <a:gd name="T0" fmla="*/ 177 w 180"/>
                <a:gd name="T1" fmla="*/ 14 h 93"/>
                <a:gd name="T2" fmla="*/ 149 w 180"/>
                <a:gd name="T3" fmla="*/ 3 h 93"/>
                <a:gd name="T4" fmla="*/ 16 w 180"/>
                <a:gd name="T5" fmla="*/ 12 h 93"/>
                <a:gd name="T6" fmla="*/ 8 w 180"/>
                <a:gd name="T7" fmla="*/ 37 h 93"/>
                <a:gd name="T8" fmla="*/ 21 w 180"/>
                <a:gd name="T9" fmla="*/ 69 h 93"/>
                <a:gd name="T10" fmla="*/ 98 w 180"/>
                <a:gd name="T11" fmla="*/ 86 h 93"/>
                <a:gd name="T12" fmla="*/ 176 w 180"/>
                <a:gd name="T13" fmla="*/ 56 h 93"/>
                <a:gd name="T14" fmla="*/ 177 w 180"/>
                <a:gd name="T15" fmla="*/ 14 h 93"/>
                <a:gd name="T16" fmla="*/ 173 w 180"/>
                <a:gd name="T17" fmla="*/ 55 h 93"/>
                <a:gd name="T18" fmla="*/ 97 w 180"/>
                <a:gd name="T19" fmla="*/ 84 h 93"/>
                <a:gd name="T20" fmla="*/ 23 w 180"/>
                <a:gd name="T21" fmla="*/ 68 h 93"/>
                <a:gd name="T22" fmla="*/ 11 w 180"/>
                <a:gd name="T23" fmla="*/ 37 h 93"/>
                <a:gd name="T24" fmla="*/ 18 w 180"/>
                <a:gd name="T25" fmla="*/ 13 h 93"/>
                <a:gd name="T26" fmla="*/ 146 w 180"/>
                <a:gd name="T27" fmla="*/ 5 h 93"/>
                <a:gd name="T28" fmla="*/ 174 w 180"/>
                <a:gd name="T29" fmla="*/ 15 h 93"/>
                <a:gd name="T30" fmla="*/ 173 w 180"/>
                <a:gd name="T31" fmla="*/ 5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93">
                  <a:moveTo>
                    <a:pt x="177" y="14"/>
                  </a:moveTo>
                  <a:cubicBezTo>
                    <a:pt x="177" y="14"/>
                    <a:pt x="180" y="2"/>
                    <a:pt x="149" y="3"/>
                  </a:cubicBezTo>
                  <a:cubicBezTo>
                    <a:pt x="149" y="3"/>
                    <a:pt x="70" y="0"/>
                    <a:pt x="16" y="12"/>
                  </a:cubicBezTo>
                  <a:cubicBezTo>
                    <a:pt x="16" y="12"/>
                    <a:pt x="0" y="16"/>
                    <a:pt x="8" y="37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31" y="93"/>
                    <a:pt x="98" y="86"/>
                  </a:cubicBezTo>
                  <a:cubicBezTo>
                    <a:pt x="98" y="86"/>
                    <a:pt x="175" y="76"/>
                    <a:pt x="176" y="56"/>
                  </a:cubicBezTo>
                  <a:cubicBezTo>
                    <a:pt x="176" y="56"/>
                    <a:pt x="180" y="31"/>
                    <a:pt x="177" y="14"/>
                  </a:cubicBezTo>
                  <a:close/>
                  <a:moveTo>
                    <a:pt x="173" y="55"/>
                  </a:moveTo>
                  <a:cubicBezTo>
                    <a:pt x="172" y="74"/>
                    <a:pt x="97" y="84"/>
                    <a:pt x="97" y="84"/>
                  </a:cubicBezTo>
                  <a:cubicBezTo>
                    <a:pt x="32" y="91"/>
                    <a:pt x="23" y="68"/>
                    <a:pt x="23" y="6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3" y="17"/>
                    <a:pt x="18" y="13"/>
                    <a:pt x="18" y="13"/>
                  </a:cubicBezTo>
                  <a:cubicBezTo>
                    <a:pt x="70" y="2"/>
                    <a:pt x="146" y="5"/>
                    <a:pt x="146" y="5"/>
                  </a:cubicBezTo>
                  <a:cubicBezTo>
                    <a:pt x="176" y="4"/>
                    <a:pt x="174" y="15"/>
                    <a:pt x="174" y="15"/>
                  </a:cubicBezTo>
                  <a:cubicBezTo>
                    <a:pt x="176" y="32"/>
                    <a:pt x="173" y="55"/>
                    <a:pt x="173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4" name="Freeform 118"/>
            <p:cNvSpPr>
              <a:spLocks/>
            </p:cNvSpPr>
            <p:nvPr/>
          </p:nvSpPr>
          <p:spPr bwMode="gray">
            <a:xfrm>
              <a:off x="7425420" y="4488489"/>
              <a:ext cx="21380" cy="37697"/>
            </a:xfrm>
            <a:custGeom>
              <a:avLst/>
              <a:gdLst>
                <a:gd name="T0" fmla="*/ 0 w 41"/>
                <a:gd name="T1" fmla="*/ 0 h 74"/>
                <a:gd name="T2" fmla="*/ 0 w 41"/>
                <a:gd name="T3" fmla="*/ 27 h 74"/>
                <a:gd name="T4" fmla="*/ 22 w 41"/>
                <a:gd name="T5" fmla="*/ 42 h 74"/>
                <a:gd name="T6" fmla="*/ 41 w 41"/>
                <a:gd name="T7" fmla="*/ 62 h 74"/>
                <a:gd name="T8" fmla="*/ 29 w 41"/>
                <a:gd name="T9" fmla="*/ 10 h 74"/>
                <a:gd name="T10" fmla="*/ 37 w 41"/>
                <a:gd name="T11" fmla="*/ 5 h 74"/>
                <a:gd name="T12" fmla="*/ 36 w 41"/>
                <a:gd name="T13" fmla="*/ 0 h 74"/>
                <a:gd name="T14" fmla="*/ 0 w 41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74">
                  <a:moveTo>
                    <a:pt x="0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1" y="24"/>
                    <a:pt x="22" y="42"/>
                  </a:cubicBezTo>
                  <a:cubicBezTo>
                    <a:pt x="22" y="42"/>
                    <a:pt x="34" y="74"/>
                    <a:pt x="41" y="62"/>
                  </a:cubicBezTo>
                  <a:cubicBezTo>
                    <a:pt x="41" y="62"/>
                    <a:pt x="21" y="24"/>
                    <a:pt x="29" y="10"/>
                  </a:cubicBezTo>
                  <a:cubicBezTo>
                    <a:pt x="29" y="10"/>
                    <a:pt x="32" y="9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7" y="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5" name="Freeform 119"/>
            <p:cNvSpPr>
              <a:spLocks/>
            </p:cNvSpPr>
            <p:nvPr/>
          </p:nvSpPr>
          <p:spPr bwMode="gray">
            <a:xfrm>
              <a:off x="7443987" y="4477799"/>
              <a:ext cx="92273" cy="33759"/>
            </a:xfrm>
            <a:custGeom>
              <a:avLst/>
              <a:gdLst>
                <a:gd name="T0" fmla="*/ 172 w 180"/>
                <a:gd name="T1" fmla="*/ 20 h 65"/>
                <a:gd name="T2" fmla="*/ 167 w 180"/>
                <a:gd name="T3" fmla="*/ 13 h 65"/>
                <a:gd name="T4" fmla="*/ 1 w 180"/>
                <a:gd name="T5" fmla="*/ 22 h 65"/>
                <a:gd name="T6" fmla="*/ 0 w 180"/>
                <a:gd name="T7" fmla="*/ 27 h 65"/>
                <a:gd name="T8" fmla="*/ 159 w 180"/>
                <a:gd name="T9" fmla="*/ 29 h 65"/>
                <a:gd name="T10" fmla="*/ 160 w 180"/>
                <a:gd name="T11" fmla="*/ 65 h 65"/>
                <a:gd name="T12" fmla="*/ 172 w 180"/>
                <a:gd name="T13" fmla="*/ 51 h 65"/>
                <a:gd name="T14" fmla="*/ 180 w 180"/>
                <a:gd name="T15" fmla="*/ 45 h 65"/>
                <a:gd name="T16" fmla="*/ 178 w 180"/>
                <a:gd name="T17" fmla="*/ 25 h 65"/>
                <a:gd name="T18" fmla="*/ 172 w 180"/>
                <a:gd name="T1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65">
                  <a:moveTo>
                    <a:pt x="172" y="20"/>
                  </a:moveTo>
                  <a:cubicBezTo>
                    <a:pt x="172" y="20"/>
                    <a:pt x="171" y="15"/>
                    <a:pt x="167" y="13"/>
                  </a:cubicBezTo>
                  <a:cubicBezTo>
                    <a:pt x="167" y="13"/>
                    <a:pt x="142" y="0"/>
                    <a:pt x="1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58" y="4"/>
                    <a:pt x="159" y="29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60" y="65"/>
                    <a:pt x="169" y="63"/>
                    <a:pt x="172" y="51"/>
                  </a:cubicBezTo>
                  <a:cubicBezTo>
                    <a:pt x="172" y="51"/>
                    <a:pt x="179" y="47"/>
                    <a:pt x="180" y="45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178" y="25"/>
                    <a:pt x="174" y="27"/>
                    <a:pt x="172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6" name="Freeform 120"/>
            <p:cNvSpPr>
              <a:spLocks noEditPoints="1"/>
            </p:cNvSpPr>
            <p:nvPr/>
          </p:nvSpPr>
          <p:spPr bwMode="gray">
            <a:xfrm>
              <a:off x="7323582" y="4485113"/>
              <a:ext cx="92273" cy="47825"/>
            </a:xfrm>
            <a:custGeom>
              <a:avLst/>
              <a:gdLst>
                <a:gd name="T0" fmla="*/ 3 w 179"/>
                <a:gd name="T1" fmla="*/ 56 h 93"/>
                <a:gd name="T2" fmla="*/ 82 w 179"/>
                <a:gd name="T3" fmla="*/ 86 h 93"/>
                <a:gd name="T4" fmla="*/ 159 w 179"/>
                <a:gd name="T5" fmla="*/ 69 h 93"/>
                <a:gd name="T6" fmla="*/ 171 w 179"/>
                <a:gd name="T7" fmla="*/ 37 h 93"/>
                <a:gd name="T8" fmla="*/ 163 w 179"/>
                <a:gd name="T9" fmla="*/ 12 h 93"/>
                <a:gd name="T10" fmla="*/ 31 w 179"/>
                <a:gd name="T11" fmla="*/ 3 h 93"/>
                <a:gd name="T12" fmla="*/ 2 w 179"/>
                <a:gd name="T13" fmla="*/ 14 h 93"/>
                <a:gd name="T14" fmla="*/ 3 w 179"/>
                <a:gd name="T15" fmla="*/ 56 h 93"/>
                <a:gd name="T16" fmla="*/ 6 w 179"/>
                <a:gd name="T17" fmla="*/ 16 h 93"/>
                <a:gd name="T18" fmla="*/ 33 w 179"/>
                <a:gd name="T19" fmla="*/ 5 h 93"/>
                <a:gd name="T20" fmla="*/ 161 w 179"/>
                <a:gd name="T21" fmla="*/ 14 h 93"/>
                <a:gd name="T22" fmla="*/ 169 w 179"/>
                <a:gd name="T23" fmla="*/ 37 h 93"/>
                <a:gd name="T24" fmla="*/ 157 w 179"/>
                <a:gd name="T25" fmla="*/ 68 h 93"/>
                <a:gd name="T26" fmla="*/ 82 w 179"/>
                <a:gd name="T27" fmla="*/ 84 h 93"/>
                <a:gd name="T28" fmla="*/ 7 w 179"/>
                <a:gd name="T29" fmla="*/ 56 h 93"/>
                <a:gd name="T30" fmla="*/ 6 w 179"/>
                <a:gd name="T31" fmla="*/ 1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9" h="93">
                  <a:moveTo>
                    <a:pt x="3" y="56"/>
                  </a:moveTo>
                  <a:cubicBezTo>
                    <a:pt x="5" y="76"/>
                    <a:pt x="82" y="86"/>
                    <a:pt x="82" y="86"/>
                  </a:cubicBezTo>
                  <a:cubicBezTo>
                    <a:pt x="149" y="93"/>
                    <a:pt x="159" y="69"/>
                    <a:pt x="159" y="69"/>
                  </a:cubicBezTo>
                  <a:cubicBezTo>
                    <a:pt x="171" y="37"/>
                    <a:pt x="171" y="37"/>
                    <a:pt x="171" y="37"/>
                  </a:cubicBezTo>
                  <a:cubicBezTo>
                    <a:pt x="179" y="16"/>
                    <a:pt x="163" y="12"/>
                    <a:pt x="163" y="12"/>
                  </a:cubicBezTo>
                  <a:cubicBezTo>
                    <a:pt x="109" y="0"/>
                    <a:pt x="31" y="3"/>
                    <a:pt x="31" y="3"/>
                  </a:cubicBezTo>
                  <a:cubicBezTo>
                    <a:pt x="0" y="3"/>
                    <a:pt x="2" y="14"/>
                    <a:pt x="2" y="14"/>
                  </a:cubicBezTo>
                  <a:cubicBezTo>
                    <a:pt x="0" y="32"/>
                    <a:pt x="3" y="56"/>
                    <a:pt x="3" y="56"/>
                  </a:cubicBezTo>
                  <a:close/>
                  <a:moveTo>
                    <a:pt x="6" y="16"/>
                  </a:moveTo>
                  <a:cubicBezTo>
                    <a:pt x="6" y="16"/>
                    <a:pt x="3" y="4"/>
                    <a:pt x="33" y="5"/>
                  </a:cubicBezTo>
                  <a:cubicBezTo>
                    <a:pt x="33" y="5"/>
                    <a:pt x="109" y="2"/>
                    <a:pt x="161" y="14"/>
                  </a:cubicBezTo>
                  <a:cubicBezTo>
                    <a:pt x="161" y="14"/>
                    <a:pt x="177" y="17"/>
                    <a:pt x="169" y="37"/>
                  </a:cubicBezTo>
                  <a:cubicBezTo>
                    <a:pt x="157" y="68"/>
                    <a:pt x="157" y="68"/>
                    <a:pt x="157" y="68"/>
                  </a:cubicBezTo>
                  <a:cubicBezTo>
                    <a:pt x="157" y="68"/>
                    <a:pt x="148" y="91"/>
                    <a:pt x="82" y="84"/>
                  </a:cubicBezTo>
                  <a:cubicBezTo>
                    <a:pt x="82" y="84"/>
                    <a:pt x="8" y="75"/>
                    <a:pt x="7" y="56"/>
                  </a:cubicBezTo>
                  <a:cubicBezTo>
                    <a:pt x="7" y="56"/>
                    <a:pt x="3" y="32"/>
                    <a:pt x="6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7" name="Freeform 121"/>
            <p:cNvSpPr>
              <a:spLocks/>
            </p:cNvSpPr>
            <p:nvPr/>
          </p:nvSpPr>
          <p:spPr bwMode="gray">
            <a:xfrm>
              <a:off x="7315142" y="4477799"/>
              <a:ext cx="91711" cy="34321"/>
            </a:xfrm>
            <a:custGeom>
              <a:avLst/>
              <a:gdLst>
                <a:gd name="T0" fmla="*/ 8 w 179"/>
                <a:gd name="T1" fmla="*/ 21 h 66"/>
                <a:gd name="T2" fmla="*/ 13 w 179"/>
                <a:gd name="T3" fmla="*/ 13 h 66"/>
                <a:gd name="T4" fmla="*/ 179 w 179"/>
                <a:gd name="T5" fmla="*/ 22 h 66"/>
                <a:gd name="T6" fmla="*/ 178 w 179"/>
                <a:gd name="T7" fmla="*/ 27 h 66"/>
                <a:gd name="T8" fmla="*/ 21 w 179"/>
                <a:gd name="T9" fmla="*/ 29 h 66"/>
                <a:gd name="T10" fmla="*/ 19 w 179"/>
                <a:gd name="T11" fmla="*/ 66 h 66"/>
                <a:gd name="T12" fmla="*/ 8 w 179"/>
                <a:gd name="T13" fmla="*/ 51 h 66"/>
                <a:gd name="T14" fmla="*/ 0 w 179"/>
                <a:gd name="T15" fmla="*/ 45 h 66"/>
                <a:gd name="T16" fmla="*/ 1 w 179"/>
                <a:gd name="T17" fmla="*/ 26 h 66"/>
                <a:gd name="T18" fmla="*/ 8 w 179"/>
                <a:gd name="T19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66">
                  <a:moveTo>
                    <a:pt x="8" y="21"/>
                  </a:moveTo>
                  <a:cubicBezTo>
                    <a:pt x="8" y="21"/>
                    <a:pt x="8" y="16"/>
                    <a:pt x="13" y="13"/>
                  </a:cubicBezTo>
                  <a:cubicBezTo>
                    <a:pt x="13" y="13"/>
                    <a:pt x="37" y="0"/>
                    <a:pt x="179" y="22"/>
                  </a:cubicBezTo>
                  <a:cubicBezTo>
                    <a:pt x="178" y="27"/>
                    <a:pt x="178" y="27"/>
                    <a:pt x="178" y="27"/>
                  </a:cubicBezTo>
                  <a:cubicBezTo>
                    <a:pt x="178" y="27"/>
                    <a:pt x="22" y="4"/>
                    <a:pt x="21" y="2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6"/>
                    <a:pt x="11" y="64"/>
                    <a:pt x="8" y="51"/>
                  </a:cubicBezTo>
                  <a:cubicBezTo>
                    <a:pt x="8" y="51"/>
                    <a:pt x="1" y="47"/>
                    <a:pt x="0" y="4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5" y="28"/>
                    <a:pt x="8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8" name="Freeform 122"/>
            <p:cNvSpPr>
              <a:spLocks/>
            </p:cNvSpPr>
            <p:nvPr/>
          </p:nvSpPr>
          <p:spPr bwMode="gray">
            <a:xfrm>
              <a:off x="7404602" y="4488489"/>
              <a:ext cx="21943" cy="38259"/>
            </a:xfrm>
            <a:custGeom>
              <a:avLst/>
              <a:gdLst>
                <a:gd name="T0" fmla="*/ 42 w 43"/>
                <a:gd name="T1" fmla="*/ 0 h 75"/>
                <a:gd name="T2" fmla="*/ 43 w 43"/>
                <a:gd name="T3" fmla="*/ 27 h 75"/>
                <a:gd name="T4" fmla="*/ 19 w 43"/>
                <a:gd name="T5" fmla="*/ 43 h 75"/>
                <a:gd name="T6" fmla="*/ 0 w 43"/>
                <a:gd name="T7" fmla="*/ 62 h 75"/>
                <a:gd name="T8" fmla="*/ 12 w 43"/>
                <a:gd name="T9" fmla="*/ 10 h 75"/>
                <a:gd name="T10" fmla="*/ 4 w 43"/>
                <a:gd name="T11" fmla="*/ 6 h 75"/>
                <a:gd name="T12" fmla="*/ 5 w 43"/>
                <a:gd name="T13" fmla="*/ 0 h 75"/>
                <a:gd name="T14" fmla="*/ 42 w 43"/>
                <a:gd name="T1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75">
                  <a:moveTo>
                    <a:pt x="42" y="0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27"/>
                    <a:pt x="31" y="25"/>
                    <a:pt x="19" y="43"/>
                  </a:cubicBezTo>
                  <a:cubicBezTo>
                    <a:pt x="19" y="43"/>
                    <a:pt x="8" y="75"/>
                    <a:pt x="0" y="62"/>
                  </a:cubicBezTo>
                  <a:cubicBezTo>
                    <a:pt x="0" y="62"/>
                    <a:pt x="20" y="24"/>
                    <a:pt x="12" y="10"/>
                  </a:cubicBezTo>
                  <a:cubicBezTo>
                    <a:pt x="12" y="10"/>
                    <a:pt x="10" y="9"/>
                    <a:pt x="4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34" y="3"/>
                    <a:pt x="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9" name="Freeform 123"/>
            <p:cNvSpPr>
              <a:spLocks/>
            </p:cNvSpPr>
            <p:nvPr/>
          </p:nvSpPr>
          <p:spPr bwMode="gray">
            <a:xfrm>
              <a:off x="7405728" y="4490177"/>
              <a:ext cx="16879" cy="27570"/>
            </a:xfrm>
            <a:custGeom>
              <a:avLst/>
              <a:gdLst>
                <a:gd name="T0" fmla="*/ 5 w 33"/>
                <a:gd name="T1" fmla="*/ 3 h 53"/>
                <a:gd name="T2" fmla="*/ 10 w 33"/>
                <a:gd name="T3" fmla="*/ 26 h 53"/>
                <a:gd name="T4" fmla="*/ 0 w 33"/>
                <a:gd name="T5" fmla="*/ 53 h 53"/>
                <a:gd name="T6" fmla="*/ 5 w 33"/>
                <a:gd name="T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53">
                  <a:moveTo>
                    <a:pt x="5" y="3"/>
                  </a:moveTo>
                  <a:cubicBezTo>
                    <a:pt x="5" y="3"/>
                    <a:pt x="18" y="7"/>
                    <a:pt x="10" y="2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33" y="0"/>
                    <a:pt x="5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80" name="Freeform 124"/>
            <p:cNvSpPr>
              <a:spLocks/>
            </p:cNvSpPr>
            <p:nvPr/>
          </p:nvSpPr>
          <p:spPr bwMode="gray">
            <a:xfrm>
              <a:off x="7319081" y="4482300"/>
              <a:ext cx="25882" cy="7877"/>
            </a:xfrm>
            <a:custGeom>
              <a:avLst/>
              <a:gdLst>
                <a:gd name="T0" fmla="*/ 0 w 50"/>
                <a:gd name="T1" fmla="*/ 15 h 15"/>
                <a:gd name="T2" fmla="*/ 13 w 50"/>
                <a:gd name="T3" fmla="*/ 3 h 15"/>
                <a:gd name="T4" fmla="*/ 50 w 50"/>
                <a:gd name="T5" fmla="*/ 1 h 15"/>
                <a:gd name="T6" fmla="*/ 0 w 50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">
                  <a:moveTo>
                    <a:pt x="0" y="15"/>
                  </a:moveTo>
                  <a:cubicBezTo>
                    <a:pt x="0" y="15"/>
                    <a:pt x="0" y="5"/>
                    <a:pt x="13" y="3"/>
                  </a:cubicBezTo>
                  <a:cubicBezTo>
                    <a:pt x="13" y="3"/>
                    <a:pt x="34" y="0"/>
                    <a:pt x="50" y="1"/>
                  </a:cubicBezTo>
                  <a:cubicBezTo>
                    <a:pt x="50" y="1"/>
                    <a:pt x="3" y="0"/>
                    <a:pt x="0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81" name="Groep 18"/>
          <p:cNvGrpSpPr/>
          <p:nvPr/>
        </p:nvGrpSpPr>
        <p:grpSpPr>
          <a:xfrm>
            <a:off x="9395436" y="4607128"/>
            <a:ext cx="326331" cy="303825"/>
            <a:chOff x="7261242" y="4276546"/>
            <a:chExt cx="326331" cy="303825"/>
          </a:xfrm>
        </p:grpSpPr>
        <p:sp>
          <p:nvSpPr>
            <p:cNvPr id="282" name="Freeform 109"/>
            <p:cNvSpPr>
              <a:spLocks/>
            </p:cNvSpPr>
            <p:nvPr/>
          </p:nvSpPr>
          <p:spPr bwMode="gray">
            <a:xfrm>
              <a:off x="7310754" y="4420019"/>
              <a:ext cx="187922" cy="91148"/>
            </a:xfrm>
            <a:custGeom>
              <a:avLst/>
              <a:gdLst>
                <a:gd name="T0" fmla="*/ 366 w 366"/>
                <a:gd name="T1" fmla="*/ 0 h 177"/>
                <a:gd name="T2" fmla="*/ 0 w 366"/>
                <a:gd name="T3" fmla="*/ 114 h 177"/>
                <a:gd name="T4" fmla="*/ 366 w 366"/>
                <a:gd name="T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6" h="177">
                  <a:moveTo>
                    <a:pt x="366" y="0"/>
                  </a:moveTo>
                  <a:cubicBezTo>
                    <a:pt x="366" y="0"/>
                    <a:pt x="203" y="133"/>
                    <a:pt x="0" y="114"/>
                  </a:cubicBezTo>
                  <a:cubicBezTo>
                    <a:pt x="0" y="114"/>
                    <a:pt x="257" y="177"/>
                    <a:pt x="366" y="0"/>
                  </a:cubicBezTo>
                  <a:close/>
                </a:path>
              </a:pathLst>
            </a:custGeom>
            <a:solidFill>
              <a:srgbClr val="E8B9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grpSp>
          <p:nvGrpSpPr>
            <p:cNvPr id="283" name="Gruppieren 126"/>
            <p:cNvGrpSpPr/>
            <p:nvPr/>
          </p:nvGrpSpPr>
          <p:grpSpPr bwMode="gray">
            <a:xfrm>
              <a:off x="7261242" y="4276546"/>
              <a:ext cx="326331" cy="303825"/>
              <a:chOff x="5349079" y="2113886"/>
              <a:chExt cx="528870" cy="492396"/>
            </a:xfrm>
          </p:grpSpPr>
          <p:sp>
            <p:nvSpPr>
              <p:cNvPr id="284" name="Freeform 94"/>
              <p:cNvSpPr>
                <a:spLocks/>
              </p:cNvSpPr>
              <p:nvPr/>
            </p:nvSpPr>
            <p:spPr bwMode="gray">
              <a:xfrm>
                <a:off x="5736613" y="2252486"/>
                <a:ext cx="141336" cy="353796"/>
              </a:xfrm>
              <a:custGeom>
                <a:avLst/>
                <a:gdLst>
                  <a:gd name="T0" fmla="*/ 69 w 170"/>
                  <a:gd name="T1" fmla="*/ 281 h 424"/>
                  <a:gd name="T2" fmla="*/ 0 w 170"/>
                  <a:gd name="T3" fmla="*/ 424 h 424"/>
                  <a:gd name="T4" fmla="*/ 131 w 170"/>
                  <a:gd name="T5" fmla="*/ 272 h 424"/>
                  <a:gd name="T6" fmla="*/ 73 w 170"/>
                  <a:gd name="T7" fmla="*/ 0 h 424"/>
                  <a:gd name="T8" fmla="*/ 69 w 170"/>
                  <a:gd name="T9" fmla="*/ 281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424">
                    <a:moveTo>
                      <a:pt x="69" y="281"/>
                    </a:moveTo>
                    <a:cubicBezTo>
                      <a:pt x="69" y="281"/>
                      <a:pt x="51" y="382"/>
                      <a:pt x="0" y="424"/>
                    </a:cubicBezTo>
                    <a:cubicBezTo>
                      <a:pt x="0" y="424"/>
                      <a:pt x="95" y="388"/>
                      <a:pt x="131" y="272"/>
                    </a:cubicBezTo>
                    <a:cubicBezTo>
                      <a:pt x="131" y="272"/>
                      <a:pt x="170" y="74"/>
                      <a:pt x="73" y="0"/>
                    </a:cubicBezTo>
                    <a:cubicBezTo>
                      <a:pt x="73" y="0"/>
                      <a:pt x="89" y="230"/>
                      <a:pt x="69" y="281"/>
                    </a:cubicBezTo>
                    <a:close/>
                  </a:path>
                </a:pathLst>
              </a:custGeom>
              <a:solidFill>
                <a:srgbClr val="7A4C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5" name="Freeform 98"/>
              <p:cNvSpPr>
                <a:spLocks/>
              </p:cNvSpPr>
              <p:nvPr/>
            </p:nvSpPr>
            <p:spPr bwMode="gray">
              <a:xfrm>
                <a:off x="5386464" y="2113886"/>
                <a:ext cx="391182" cy="344677"/>
              </a:xfrm>
              <a:custGeom>
                <a:avLst/>
                <a:gdLst>
                  <a:gd name="T0" fmla="*/ 469 w 469"/>
                  <a:gd name="T1" fmla="*/ 140 h 413"/>
                  <a:gd name="T2" fmla="*/ 419 w 469"/>
                  <a:gd name="T3" fmla="*/ 278 h 413"/>
                  <a:gd name="T4" fmla="*/ 34 w 469"/>
                  <a:gd name="T5" fmla="*/ 390 h 413"/>
                  <a:gd name="T6" fmla="*/ 132 w 469"/>
                  <a:gd name="T7" fmla="*/ 104 h 413"/>
                  <a:gd name="T8" fmla="*/ 469 w 469"/>
                  <a:gd name="T9" fmla="*/ 1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9" h="413">
                    <a:moveTo>
                      <a:pt x="469" y="140"/>
                    </a:moveTo>
                    <a:cubicBezTo>
                      <a:pt x="419" y="278"/>
                      <a:pt x="419" y="278"/>
                      <a:pt x="419" y="278"/>
                    </a:cubicBezTo>
                    <a:cubicBezTo>
                      <a:pt x="419" y="278"/>
                      <a:pt x="286" y="413"/>
                      <a:pt x="34" y="390"/>
                    </a:cubicBezTo>
                    <a:cubicBezTo>
                      <a:pt x="34" y="390"/>
                      <a:pt x="0" y="189"/>
                      <a:pt x="132" y="104"/>
                    </a:cubicBezTo>
                    <a:cubicBezTo>
                      <a:pt x="132" y="104"/>
                      <a:pt x="310" y="0"/>
                      <a:pt x="469" y="140"/>
                    </a:cubicBezTo>
                    <a:close/>
                  </a:path>
                </a:pathLst>
              </a:custGeom>
              <a:solidFill>
                <a:srgbClr val="58372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6" name="Freeform 110"/>
              <p:cNvSpPr>
                <a:spLocks/>
              </p:cNvSpPr>
              <p:nvPr/>
            </p:nvSpPr>
            <p:spPr bwMode="gray">
              <a:xfrm>
                <a:off x="5381905" y="2124828"/>
                <a:ext cx="331000" cy="292702"/>
              </a:xfrm>
              <a:custGeom>
                <a:avLst/>
                <a:gdLst>
                  <a:gd name="T0" fmla="*/ 397 w 397"/>
                  <a:gd name="T1" fmla="*/ 77 h 351"/>
                  <a:gd name="T2" fmla="*/ 39 w 397"/>
                  <a:gd name="T3" fmla="*/ 351 h 351"/>
                  <a:gd name="T4" fmla="*/ 98 w 397"/>
                  <a:gd name="T5" fmla="*/ 120 h 351"/>
                  <a:gd name="T6" fmla="*/ 397 w 397"/>
                  <a:gd name="T7" fmla="*/ 77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7" h="351">
                    <a:moveTo>
                      <a:pt x="397" y="77"/>
                    </a:moveTo>
                    <a:cubicBezTo>
                      <a:pt x="397" y="77"/>
                      <a:pt x="46" y="26"/>
                      <a:pt x="39" y="351"/>
                    </a:cubicBezTo>
                    <a:cubicBezTo>
                      <a:pt x="39" y="351"/>
                      <a:pt x="0" y="225"/>
                      <a:pt x="98" y="120"/>
                    </a:cubicBezTo>
                    <a:cubicBezTo>
                      <a:pt x="98" y="120"/>
                      <a:pt x="235" y="0"/>
                      <a:pt x="397" y="77"/>
                    </a:cubicBezTo>
                    <a:close/>
                  </a:path>
                </a:pathLst>
              </a:custGeom>
              <a:solidFill>
                <a:srgbClr val="7A4C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7" name="Freeform 95"/>
              <p:cNvSpPr>
                <a:spLocks/>
              </p:cNvSpPr>
              <p:nvPr/>
            </p:nvSpPr>
            <p:spPr bwMode="gray">
              <a:xfrm>
                <a:off x="5349079" y="2226043"/>
                <a:ext cx="126747" cy="375680"/>
              </a:xfrm>
              <a:custGeom>
                <a:avLst/>
                <a:gdLst>
                  <a:gd name="T0" fmla="*/ 96 w 152"/>
                  <a:gd name="T1" fmla="*/ 302 h 450"/>
                  <a:gd name="T2" fmla="*/ 152 w 152"/>
                  <a:gd name="T3" fmla="*/ 450 h 450"/>
                  <a:gd name="T4" fmla="*/ 48 w 152"/>
                  <a:gd name="T5" fmla="*/ 301 h 450"/>
                  <a:gd name="T6" fmla="*/ 139 w 152"/>
                  <a:gd name="T7" fmla="*/ 0 h 450"/>
                  <a:gd name="T8" fmla="*/ 96 w 152"/>
                  <a:gd name="T9" fmla="*/ 30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50">
                    <a:moveTo>
                      <a:pt x="96" y="302"/>
                    </a:moveTo>
                    <a:cubicBezTo>
                      <a:pt x="96" y="302"/>
                      <a:pt x="105" y="404"/>
                      <a:pt x="152" y="450"/>
                    </a:cubicBezTo>
                    <a:cubicBezTo>
                      <a:pt x="152" y="450"/>
                      <a:pt x="74" y="420"/>
                      <a:pt x="48" y="301"/>
                    </a:cubicBezTo>
                    <a:cubicBezTo>
                      <a:pt x="48" y="301"/>
                      <a:pt x="0" y="94"/>
                      <a:pt x="139" y="0"/>
                    </a:cubicBezTo>
                    <a:cubicBezTo>
                      <a:pt x="139" y="0"/>
                      <a:pt x="79" y="250"/>
                      <a:pt x="96" y="302"/>
                    </a:cubicBezTo>
                    <a:close/>
                  </a:path>
                </a:pathLst>
              </a:custGeom>
              <a:solidFill>
                <a:srgbClr val="58372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8" name="Freeform 99"/>
              <p:cNvSpPr>
                <a:spLocks/>
              </p:cNvSpPr>
              <p:nvPr/>
            </p:nvSpPr>
            <p:spPr bwMode="gray">
              <a:xfrm>
                <a:off x="5496798" y="2339112"/>
                <a:ext cx="241639" cy="91184"/>
              </a:xfrm>
              <a:custGeom>
                <a:avLst/>
                <a:gdLst>
                  <a:gd name="T0" fmla="*/ 290 w 290"/>
                  <a:gd name="T1" fmla="*/ 0 h 109"/>
                  <a:gd name="T2" fmla="*/ 0 w 290"/>
                  <a:gd name="T3" fmla="*/ 106 h 109"/>
                  <a:gd name="T4" fmla="*/ 290 w 290"/>
                  <a:gd name="T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0" h="109">
                    <a:moveTo>
                      <a:pt x="290" y="0"/>
                    </a:moveTo>
                    <a:cubicBezTo>
                      <a:pt x="208" y="65"/>
                      <a:pt x="17" y="109"/>
                      <a:pt x="0" y="106"/>
                    </a:cubicBezTo>
                    <a:cubicBezTo>
                      <a:pt x="0" y="106"/>
                      <a:pt x="160" y="102"/>
                      <a:pt x="290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9" name="Freeform 100"/>
              <p:cNvSpPr>
                <a:spLocks/>
              </p:cNvSpPr>
              <p:nvPr/>
            </p:nvSpPr>
            <p:spPr bwMode="gray">
              <a:xfrm>
                <a:off x="5735701" y="2229691"/>
                <a:ext cx="98479" cy="209724"/>
              </a:xfrm>
              <a:custGeom>
                <a:avLst/>
                <a:gdLst>
                  <a:gd name="T0" fmla="*/ 0 w 118"/>
                  <a:gd name="T1" fmla="*/ 140 h 252"/>
                  <a:gd name="T2" fmla="*/ 94 w 118"/>
                  <a:gd name="T3" fmla="*/ 252 h 252"/>
                  <a:gd name="T4" fmla="*/ 100 w 118"/>
                  <a:gd name="T5" fmla="*/ 218 h 252"/>
                  <a:gd name="T6" fmla="*/ 113 w 118"/>
                  <a:gd name="T7" fmla="*/ 231 h 252"/>
                  <a:gd name="T8" fmla="*/ 50 w 118"/>
                  <a:gd name="T9" fmla="*/ 0 h 252"/>
                  <a:gd name="T10" fmla="*/ 0 w 118"/>
                  <a:gd name="T11" fmla="*/ 14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252">
                    <a:moveTo>
                      <a:pt x="0" y="140"/>
                    </a:moveTo>
                    <a:cubicBezTo>
                      <a:pt x="0" y="140"/>
                      <a:pt x="20" y="220"/>
                      <a:pt x="94" y="252"/>
                    </a:cubicBezTo>
                    <a:cubicBezTo>
                      <a:pt x="94" y="252"/>
                      <a:pt x="93" y="220"/>
                      <a:pt x="100" y="218"/>
                    </a:cubicBezTo>
                    <a:cubicBezTo>
                      <a:pt x="100" y="218"/>
                      <a:pt x="111" y="221"/>
                      <a:pt x="113" y="231"/>
                    </a:cubicBezTo>
                    <a:cubicBezTo>
                      <a:pt x="118" y="185"/>
                      <a:pt x="104" y="41"/>
                      <a:pt x="50" y="0"/>
                    </a:cubicBezTo>
                    <a:cubicBezTo>
                      <a:pt x="50" y="0"/>
                      <a:pt x="30" y="94"/>
                      <a:pt x="0" y="140"/>
                    </a:cubicBezTo>
                    <a:close/>
                  </a:path>
                </a:pathLst>
              </a:custGeom>
              <a:solidFill>
                <a:srgbClr val="7A4C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0" name="Freeform 101"/>
              <p:cNvSpPr>
                <a:spLocks/>
              </p:cNvSpPr>
              <p:nvPr/>
            </p:nvSpPr>
            <p:spPr bwMode="gray">
              <a:xfrm>
                <a:off x="5523241" y="2309021"/>
                <a:ext cx="228873" cy="100303"/>
              </a:xfrm>
              <a:custGeom>
                <a:avLst/>
                <a:gdLst>
                  <a:gd name="T0" fmla="*/ 272 w 275"/>
                  <a:gd name="T1" fmla="*/ 2 h 120"/>
                  <a:gd name="T2" fmla="*/ 0 w 275"/>
                  <a:gd name="T3" fmla="*/ 120 h 120"/>
                  <a:gd name="T4" fmla="*/ 272 w 275"/>
                  <a:gd name="T5" fmla="*/ 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5" h="120">
                    <a:moveTo>
                      <a:pt x="272" y="2"/>
                    </a:moveTo>
                    <a:cubicBezTo>
                      <a:pt x="275" y="0"/>
                      <a:pt x="197" y="112"/>
                      <a:pt x="0" y="120"/>
                    </a:cubicBezTo>
                    <a:cubicBezTo>
                      <a:pt x="0" y="120"/>
                      <a:pt x="166" y="107"/>
                      <a:pt x="272" y="2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1" name="Freeform 102"/>
              <p:cNvSpPr>
                <a:spLocks/>
              </p:cNvSpPr>
              <p:nvPr/>
            </p:nvSpPr>
            <p:spPr bwMode="gray">
              <a:xfrm>
                <a:off x="5536007" y="2279842"/>
                <a:ext cx="228873" cy="100303"/>
              </a:xfrm>
              <a:custGeom>
                <a:avLst/>
                <a:gdLst>
                  <a:gd name="T0" fmla="*/ 272 w 275"/>
                  <a:gd name="T1" fmla="*/ 2 h 120"/>
                  <a:gd name="T2" fmla="*/ 0 w 275"/>
                  <a:gd name="T3" fmla="*/ 120 h 120"/>
                  <a:gd name="T4" fmla="*/ 272 w 275"/>
                  <a:gd name="T5" fmla="*/ 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5" h="120">
                    <a:moveTo>
                      <a:pt x="272" y="2"/>
                    </a:moveTo>
                    <a:cubicBezTo>
                      <a:pt x="275" y="0"/>
                      <a:pt x="197" y="112"/>
                      <a:pt x="0" y="120"/>
                    </a:cubicBezTo>
                    <a:cubicBezTo>
                      <a:pt x="0" y="120"/>
                      <a:pt x="167" y="107"/>
                      <a:pt x="272" y="2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2" name="Freeform 103"/>
              <p:cNvSpPr>
                <a:spLocks/>
              </p:cNvSpPr>
              <p:nvPr/>
            </p:nvSpPr>
            <p:spPr bwMode="gray">
              <a:xfrm>
                <a:off x="5544214" y="2267076"/>
                <a:ext cx="228873" cy="100303"/>
              </a:xfrm>
              <a:custGeom>
                <a:avLst/>
                <a:gdLst>
                  <a:gd name="T0" fmla="*/ 273 w 275"/>
                  <a:gd name="T1" fmla="*/ 2 h 120"/>
                  <a:gd name="T2" fmla="*/ 0 w 275"/>
                  <a:gd name="T3" fmla="*/ 120 h 120"/>
                  <a:gd name="T4" fmla="*/ 273 w 275"/>
                  <a:gd name="T5" fmla="*/ 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5" h="120">
                    <a:moveTo>
                      <a:pt x="273" y="2"/>
                    </a:moveTo>
                    <a:cubicBezTo>
                      <a:pt x="275" y="0"/>
                      <a:pt x="198" y="113"/>
                      <a:pt x="0" y="120"/>
                    </a:cubicBezTo>
                    <a:cubicBezTo>
                      <a:pt x="0" y="120"/>
                      <a:pt x="167" y="107"/>
                      <a:pt x="273" y="2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3" name="Freeform 104"/>
              <p:cNvSpPr>
                <a:spLocks/>
              </p:cNvSpPr>
              <p:nvPr/>
            </p:nvSpPr>
            <p:spPr bwMode="gray">
              <a:xfrm>
                <a:off x="5526888" y="2293520"/>
                <a:ext cx="228873" cy="100303"/>
              </a:xfrm>
              <a:custGeom>
                <a:avLst/>
                <a:gdLst>
                  <a:gd name="T0" fmla="*/ 272 w 275"/>
                  <a:gd name="T1" fmla="*/ 3 h 120"/>
                  <a:gd name="T2" fmla="*/ 0 w 275"/>
                  <a:gd name="T3" fmla="*/ 120 h 120"/>
                  <a:gd name="T4" fmla="*/ 272 w 275"/>
                  <a:gd name="T5" fmla="*/ 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5" h="120">
                    <a:moveTo>
                      <a:pt x="272" y="3"/>
                    </a:moveTo>
                    <a:cubicBezTo>
                      <a:pt x="275" y="0"/>
                      <a:pt x="197" y="113"/>
                      <a:pt x="0" y="120"/>
                    </a:cubicBezTo>
                    <a:cubicBezTo>
                      <a:pt x="0" y="120"/>
                      <a:pt x="167" y="107"/>
                      <a:pt x="272" y="3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4" name="Freeform 105"/>
              <p:cNvSpPr>
                <a:spLocks/>
              </p:cNvSpPr>
              <p:nvPr/>
            </p:nvSpPr>
            <p:spPr bwMode="gray">
              <a:xfrm>
                <a:off x="5744819" y="2343671"/>
                <a:ext cx="61094" cy="80242"/>
              </a:xfrm>
              <a:custGeom>
                <a:avLst/>
                <a:gdLst>
                  <a:gd name="T0" fmla="*/ 0 w 73"/>
                  <a:gd name="T1" fmla="*/ 0 h 96"/>
                  <a:gd name="T2" fmla="*/ 73 w 73"/>
                  <a:gd name="T3" fmla="*/ 96 h 96"/>
                  <a:gd name="T4" fmla="*/ 0 w 73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96">
                    <a:moveTo>
                      <a:pt x="0" y="0"/>
                    </a:moveTo>
                    <a:cubicBezTo>
                      <a:pt x="0" y="0"/>
                      <a:pt x="4" y="62"/>
                      <a:pt x="73" y="96"/>
                    </a:cubicBezTo>
                    <a:cubicBezTo>
                      <a:pt x="73" y="96"/>
                      <a:pt x="12" y="45"/>
                      <a:pt x="0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5" name="Freeform 106"/>
              <p:cNvSpPr>
                <a:spLocks/>
              </p:cNvSpPr>
              <p:nvPr/>
            </p:nvSpPr>
            <p:spPr bwMode="gray">
              <a:xfrm>
                <a:off x="5745731" y="2332729"/>
                <a:ext cx="61094" cy="80242"/>
              </a:xfrm>
              <a:custGeom>
                <a:avLst/>
                <a:gdLst>
                  <a:gd name="T0" fmla="*/ 0 w 73"/>
                  <a:gd name="T1" fmla="*/ 0 h 96"/>
                  <a:gd name="T2" fmla="*/ 73 w 73"/>
                  <a:gd name="T3" fmla="*/ 96 h 96"/>
                  <a:gd name="T4" fmla="*/ 0 w 73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96">
                    <a:moveTo>
                      <a:pt x="0" y="0"/>
                    </a:moveTo>
                    <a:cubicBezTo>
                      <a:pt x="0" y="0"/>
                      <a:pt x="5" y="62"/>
                      <a:pt x="73" y="96"/>
                    </a:cubicBezTo>
                    <a:cubicBezTo>
                      <a:pt x="73" y="96"/>
                      <a:pt x="12" y="45"/>
                      <a:pt x="0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6" name="Freeform 107"/>
              <p:cNvSpPr>
                <a:spLocks/>
              </p:cNvSpPr>
              <p:nvPr/>
            </p:nvSpPr>
            <p:spPr bwMode="gray">
              <a:xfrm>
                <a:off x="5750290" y="2324522"/>
                <a:ext cx="61094" cy="80242"/>
              </a:xfrm>
              <a:custGeom>
                <a:avLst/>
                <a:gdLst>
                  <a:gd name="T0" fmla="*/ 0 w 73"/>
                  <a:gd name="T1" fmla="*/ 0 h 96"/>
                  <a:gd name="T2" fmla="*/ 73 w 73"/>
                  <a:gd name="T3" fmla="*/ 96 h 96"/>
                  <a:gd name="T4" fmla="*/ 0 w 73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96">
                    <a:moveTo>
                      <a:pt x="0" y="0"/>
                    </a:moveTo>
                    <a:cubicBezTo>
                      <a:pt x="0" y="0"/>
                      <a:pt x="5" y="63"/>
                      <a:pt x="73" y="96"/>
                    </a:cubicBezTo>
                    <a:cubicBezTo>
                      <a:pt x="73" y="96"/>
                      <a:pt x="12" y="45"/>
                      <a:pt x="0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7" name="Freeform 108"/>
              <p:cNvSpPr>
                <a:spLocks/>
              </p:cNvSpPr>
              <p:nvPr/>
            </p:nvSpPr>
            <p:spPr bwMode="gray">
              <a:xfrm>
                <a:off x="5753026" y="2316316"/>
                <a:ext cx="61094" cy="80242"/>
              </a:xfrm>
              <a:custGeom>
                <a:avLst/>
                <a:gdLst>
                  <a:gd name="T0" fmla="*/ 0 w 73"/>
                  <a:gd name="T1" fmla="*/ 0 h 96"/>
                  <a:gd name="T2" fmla="*/ 73 w 73"/>
                  <a:gd name="T3" fmla="*/ 96 h 96"/>
                  <a:gd name="T4" fmla="*/ 0 w 73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96">
                    <a:moveTo>
                      <a:pt x="0" y="0"/>
                    </a:moveTo>
                    <a:cubicBezTo>
                      <a:pt x="0" y="0"/>
                      <a:pt x="4" y="62"/>
                      <a:pt x="73" y="96"/>
                    </a:cubicBezTo>
                    <a:cubicBezTo>
                      <a:pt x="73" y="96"/>
                      <a:pt x="12" y="45"/>
                      <a:pt x="0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8" name="Freeform 111"/>
              <p:cNvSpPr>
                <a:spLocks/>
              </p:cNvSpPr>
              <p:nvPr/>
            </p:nvSpPr>
            <p:spPr bwMode="gray">
              <a:xfrm>
                <a:off x="5735701" y="2230602"/>
                <a:ext cx="40121" cy="115805"/>
              </a:xfrm>
              <a:custGeom>
                <a:avLst/>
                <a:gdLst>
                  <a:gd name="T0" fmla="*/ 48 w 48"/>
                  <a:gd name="T1" fmla="*/ 0 h 138"/>
                  <a:gd name="T2" fmla="*/ 0 w 48"/>
                  <a:gd name="T3" fmla="*/ 138 h 138"/>
                  <a:gd name="T4" fmla="*/ 48 w 48"/>
                  <a:gd name="T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38">
                    <a:moveTo>
                      <a:pt x="48" y="0"/>
                    </a:moveTo>
                    <a:cubicBezTo>
                      <a:pt x="48" y="0"/>
                      <a:pt x="6" y="105"/>
                      <a:pt x="0" y="138"/>
                    </a:cubicBezTo>
                    <a:cubicBezTo>
                      <a:pt x="0" y="138"/>
                      <a:pt x="47" y="74"/>
                      <a:pt x="48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</p:grpSp>
      </p:grpSp>
      <p:cxnSp>
        <p:nvCxnSpPr>
          <p:cNvPr id="300" name="Gewinkelte Verbindung 253"/>
          <p:cNvCxnSpPr>
            <a:endCxn id="206" idx="2"/>
          </p:cNvCxnSpPr>
          <p:nvPr/>
        </p:nvCxnSpPr>
        <p:spPr bwMode="gray">
          <a:xfrm rot="5400000" flipH="1">
            <a:off x="6238045" y="2973310"/>
            <a:ext cx="207222" cy="5942768"/>
          </a:xfrm>
          <a:prstGeom prst="bentConnector3">
            <a:avLst>
              <a:gd name="adj1" fmla="val -110316"/>
            </a:avLst>
          </a:prstGeom>
          <a:ln w="28575">
            <a:solidFill>
              <a:schemeClr val="tx1"/>
            </a:solidFill>
            <a:headEnd type="triangl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feld 33"/>
          <p:cNvSpPr txBox="1"/>
          <p:nvPr/>
        </p:nvSpPr>
        <p:spPr bwMode="gray">
          <a:xfrm>
            <a:off x="8281105" y="5499962"/>
            <a:ext cx="20529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+mn-lt"/>
              </a:rPr>
              <a:t>Users </a:t>
            </a:r>
            <a:r>
              <a:rPr lang="en-US" sz="1050" b="1" dirty="0" err="1">
                <a:latin typeface="+mn-lt"/>
              </a:rPr>
              <a:t>en</a:t>
            </a:r>
            <a:r>
              <a:rPr lang="en-US" sz="1050" b="1" dirty="0">
                <a:latin typeface="+mn-lt"/>
              </a:rPr>
              <a:t> Stakeholders</a:t>
            </a:r>
          </a:p>
          <a:p>
            <a:pPr algn="ctr"/>
            <a:r>
              <a:rPr lang="en-US" sz="1050" dirty="0" err="1">
                <a:latin typeface="+mn-lt"/>
              </a:rPr>
              <a:t>Gemeenten</a:t>
            </a:r>
            <a:r>
              <a:rPr lang="en-US" sz="1050" dirty="0">
                <a:latin typeface="+mn-lt"/>
              </a:rPr>
              <a:t>, VNG, </a:t>
            </a:r>
            <a:r>
              <a:rPr lang="en-US" sz="1050" dirty="0" err="1">
                <a:latin typeface="+mn-lt"/>
              </a:rPr>
              <a:t>eindgebruikers</a:t>
            </a:r>
            <a:r>
              <a:rPr lang="en-US" sz="1050" dirty="0">
                <a:latin typeface="+mn-lt"/>
              </a:rPr>
              <a:t> en </a:t>
            </a:r>
            <a:r>
              <a:rPr lang="en-US" sz="1050" dirty="0" err="1">
                <a:latin typeface="+mn-lt"/>
              </a:rPr>
              <a:t>leveranciers</a:t>
            </a:r>
            <a:endParaRPr lang="en-US" sz="1050" dirty="0">
              <a:latin typeface="+mn-lt"/>
            </a:endParaRPr>
          </a:p>
        </p:txBody>
      </p:sp>
      <p:grpSp>
        <p:nvGrpSpPr>
          <p:cNvPr id="448" name="Gruppieren 19"/>
          <p:cNvGrpSpPr/>
          <p:nvPr/>
        </p:nvGrpSpPr>
        <p:grpSpPr bwMode="gray">
          <a:xfrm>
            <a:off x="4567604" y="4417092"/>
            <a:ext cx="1411886" cy="1070031"/>
            <a:chOff x="10338521" y="5129288"/>
            <a:chExt cx="1105139" cy="865001"/>
          </a:xfrm>
        </p:grpSpPr>
        <p:grpSp>
          <p:nvGrpSpPr>
            <p:cNvPr id="449" name="Gruppieren 316"/>
            <p:cNvGrpSpPr/>
            <p:nvPr/>
          </p:nvGrpSpPr>
          <p:grpSpPr bwMode="gray">
            <a:xfrm>
              <a:off x="10625302" y="5129288"/>
              <a:ext cx="603862" cy="622241"/>
              <a:chOff x="5190006" y="1920904"/>
              <a:chExt cx="1685656" cy="1736963"/>
            </a:xfrm>
          </p:grpSpPr>
          <p:grpSp>
            <p:nvGrpSpPr>
              <p:cNvPr id="546" name="Gruppieren 413"/>
              <p:cNvGrpSpPr/>
              <p:nvPr/>
            </p:nvGrpSpPr>
            <p:grpSpPr bwMode="gray">
              <a:xfrm>
                <a:off x="5190006" y="1920904"/>
                <a:ext cx="1685656" cy="1736963"/>
                <a:chOff x="747017" y="4353812"/>
                <a:chExt cx="1237218" cy="1274876"/>
              </a:xfrm>
            </p:grpSpPr>
            <p:grpSp>
              <p:nvGrpSpPr>
                <p:cNvPr id="557" name="Gruppieren 424"/>
                <p:cNvGrpSpPr/>
                <p:nvPr/>
              </p:nvGrpSpPr>
              <p:grpSpPr bwMode="gray">
                <a:xfrm>
                  <a:off x="1137326" y="4468963"/>
                  <a:ext cx="456601" cy="637640"/>
                  <a:chOff x="1136079" y="4468963"/>
                  <a:chExt cx="456601" cy="637640"/>
                </a:xfrm>
              </p:grpSpPr>
              <p:sp>
                <p:nvSpPr>
                  <p:cNvPr id="584" name="Freihandform 451"/>
                  <p:cNvSpPr/>
                  <p:nvPr/>
                </p:nvSpPr>
                <p:spPr bwMode="gray">
                  <a:xfrm>
                    <a:off x="1222900" y="4688866"/>
                    <a:ext cx="125199" cy="241237"/>
                  </a:xfrm>
                  <a:custGeom>
                    <a:avLst/>
                    <a:gdLst>
                      <a:gd name="connsiteX0" fmla="*/ 59312 w 202651"/>
                      <a:gd name="connsiteY0" fmla="*/ 69198 h 390473"/>
                      <a:gd name="connsiteX1" fmla="*/ 93911 w 202651"/>
                      <a:gd name="connsiteY1" fmla="*/ 0 h 390473"/>
                      <a:gd name="connsiteX2" fmla="*/ 128510 w 202651"/>
                      <a:gd name="connsiteY2" fmla="*/ 4943 h 390473"/>
                      <a:gd name="connsiteX3" fmla="*/ 172994 w 202651"/>
                      <a:gd name="connsiteY3" fmla="*/ 79083 h 390473"/>
                      <a:gd name="connsiteX4" fmla="*/ 202651 w 202651"/>
                      <a:gd name="connsiteY4" fmla="*/ 390473 h 390473"/>
                      <a:gd name="connsiteX5" fmla="*/ 123567 w 202651"/>
                      <a:gd name="connsiteY5" fmla="*/ 390473 h 390473"/>
                      <a:gd name="connsiteX6" fmla="*/ 0 w 202651"/>
                      <a:gd name="connsiteY6" fmla="*/ 385531 h 390473"/>
                      <a:gd name="connsiteX7" fmla="*/ 29656 w 202651"/>
                      <a:gd name="connsiteY7" fmla="*/ 207593 h 390473"/>
                      <a:gd name="connsiteX8" fmla="*/ 59312 w 202651"/>
                      <a:gd name="connsiteY8" fmla="*/ 69198 h 390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2651" h="390473">
                        <a:moveTo>
                          <a:pt x="59312" y="69198"/>
                        </a:moveTo>
                        <a:lnTo>
                          <a:pt x="93911" y="0"/>
                        </a:lnTo>
                        <a:lnTo>
                          <a:pt x="128510" y="4943"/>
                        </a:lnTo>
                        <a:lnTo>
                          <a:pt x="172994" y="79083"/>
                        </a:lnTo>
                        <a:lnTo>
                          <a:pt x="202651" y="390473"/>
                        </a:lnTo>
                        <a:lnTo>
                          <a:pt x="123567" y="390473"/>
                        </a:lnTo>
                        <a:lnTo>
                          <a:pt x="0" y="385531"/>
                        </a:lnTo>
                        <a:lnTo>
                          <a:pt x="29656" y="207593"/>
                        </a:lnTo>
                        <a:lnTo>
                          <a:pt x="59312" y="6919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585" name="Freeform 367"/>
                  <p:cNvSpPr>
                    <a:spLocks/>
                  </p:cNvSpPr>
                  <p:nvPr/>
                </p:nvSpPr>
                <p:spPr bwMode="gray">
                  <a:xfrm>
                    <a:off x="1182940" y="4884911"/>
                    <a:ext cx="356869" cy="221692"/>
                  </a:xfrm>
                  <a:custGeom>
                    <a:avLst/>
                    <a:gdLst>
                      <a:gd name="T0" fmla="*/ 193 w 1671"/>
                      <a:gd name="T1" fmla="*/ 0 h 1038"/>
                      <a:gd name="T2" fmla="*/ 0 w 1671"/>
                      <a:gd name="T3" fmla="*/ 409 h 1038"/>
                      <a:gd name="T4" fmla="*/ 818 w 1671"/>
                      <a:gd name="T5" fmla="*/ 969 h 1038"/>
                      <a:gd name="T6" fmla="*/ 1671 w 1671"/>
                      <a:gd name="T7" fmla="*/ 418 h 1038"/>
                      <a:gd name="T8" fmla="*/ 1434 w 1671"/>
                      <a:gd name="T9" fmla="*/ 21 h 1038"/>
                      <a:gd name="T10" fmla="*/ 193 w 1671"/>
                      <a:gd name="T11" fmla="*/ 0 h 1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71" h="1038">
                        <a:moveTo>
                          <a:pt x="193" y="0"/>
                        </a:moveTo>
                        <a:cubicBezTo>
                          <a:pt x="193" y="0"/>
                          <a:pt x="245" y="254"/>
                          <a:pt x="0" y="409"/>
                        </a:cubicBezTo>
                        <a:cubicBezTo>
                          <a:pt x="0" y="409"/>
                          <a:pt x="142" y="956"/>
                          <a:pt x="818" y="969"/>
                        </a:cubicBezTo>
                        <a:cubicBezTo>
                          <a:pt x="818" y="969"/>
                          <a:pt x="1352" y="1038"/>
                          <a:pt x="1671" y="418"/>
                        </a:cubicBezTo>
                        <a:cubicBezTo>
                          <a:pt x="1671" y="418"/>
                          <a:pt x="1417" y="345"/>
                          <a:pt x="1434" y="21"/>
                        </a:cubicBezTo>
                        <a:cubicBezTo>
                          <a:pt x="1434" y="21"/>
                          <a:pt x="844" y="676"/>
                          <a:pt x="193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79000"/>
                        </a:srgbClr>
                      </a:gs>
                      <a:gs pos="0">
                        <a:srgbClr val="F1CA9F">
                          <a:lumMod val="10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01600" dist="50800" dir="16200000">
                      <a:prstClr val="black">
                        <a:alpha val="24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86" name="Freeform 368"/>
                  <p:cNvSpPr>
                    <a:spLocks/>
                  </p:cNvSpPr>
                  <p:nvPr/>
                </p:nvSpPr>
                <p:spPr bwMode="gray">
                  <a:xfrm>
                    <a:off x="1136079" y="4468963"/>
                    <a:ext cx="456601" cy="501059"/>
                  </a:xfrm>
                  <a:custGeom>
                    <a:avLst/>
                    <a:gdLst>
                      <a:gd name="T0" fmla="*/ 1919 w 2139"/>
                      <a:gd name="T1" fmla="*/ 1268 h 2347"/>
                      <a:gd name="T2" fmla="*/ 1021 w 2139"/>
                      <a:gd name="T3" fmla="*/ 2347 h 2347"/>
                      <a:gd name="T4" fmla="*/ 181 w 2139"/>
                      <a:gd name="T5" fmla="*/ 1275 h 2347"/>
                      <a:gd name="T6" fmla="*/ 1034 w 2139"/>
                      <a:gd name="T7" fmla="*/ 21 h 2347"/>
                      <a:gd name="T8" fmla="*/ 1919 w 2139"/>
                      <a:gd name="T9" fmla="*/ 1268 h 23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39" h="2347">
                        <a:moveTo>
                          <a:pt x="1919" y="1268"/>
                        </a:moveTo>
                        <a:cubicBezTo>
                          <a:pt x="1919" y="1737"/>
                          <a:pt x="1482" y="2347"/>
                          <a:pt x="1021" y="2347"/>
                        </a:cubicBezTo>
                        <a:cubicBezTo>
                          <a:pt x="623" y="2347"/>
                          <a:pt x="181" y="1778"/>
                          <a:pt x="181" y="1275"/>
                        </a:cubicBezTo>
                        <a:cubicBezTo>
                          <a:pt x="181" y="654"/>
                          <a:pt x="0" y="40"/>
                          <a:pt x="1034" y="21"/>
                        </a:cubicBezTo>
                        <a:cubicBezTo>
                          <a:pt x="2139" y="0"/>
                          <a:pt x="1919" y="1203"/>
                          <a:pt x="1919" y="126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88000"/>
                        </a:srgbClr>
                      </a:gs>
                      <a:gs pos="0">
                        <a:srgbClr val="F1CA9F">
                          <a:lumMod val="60000"/>
                          <a:lumOff val="4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87" name="Freeform 369"/>
                  <p:cNvSpPr>
                    <a:spLocks/>
                  </p:cNvSpPr>
                  <p:nvPr/>
                </p:nvSpPr>
                <p:spPr bwMode="gray">
                  <a:xfrm>
                    <a:off x="1530998" y="4687251"/>
                    <a:ext cx="47863" cy="125165"/>
                  </a:xfrm>
                  <a:custGeom>
                    <a:avLst/>
                    <a:gdLst>
                      <a:gd name="T0" fmla="*/ 95 w 224"/>
                      <a:gd name="T1" fmla="*/ 0 h 586"/>
                      <a:gd name="T2" fmla="*/ 127 w 224"/>
                      <a:gd name="T3" fmla="*/ 303 h 586"/>
                      <a:gd name="T4" fmla="*/ 0 w 224"/>
                      <a:gd name="T5" fmla="*/ 586 h 586"/>
                      <a:gd name="T6" fmla="*/ 95 w 224"/>
                      <a:gd name="T7" fmla="*/ 0 h 5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4" h="586">
                        <a:moveTo>
                          <a:pt x="95" y="0"/>
                        </a:moveTo>
                        <a:cubicBezTo>
                          <a:pt x="95" y="0"/>
                          <a:pt x="224" y="32"/>
                          <a:pt x="127" y="303"/>
                        </a:cubicBezTo>
                        <a:cubicBezTo>
                          <a:pt x="127" y="303"/>
                          <a:pt x="84" y="508"/>
                          <a:pt x="0" y="586"/>
                        </a:cubicBezTo>
                        <a:lnTo>
                          <a:pt x="95" y="0"/>
                        </a:ln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88" name="Freeform 370"/>
                  <p:cNvSpPr>
                    <a:spLocks/>
                  </p:cNvSpPr>
                  <p:nvPr/>
                </p:nvSpPr>
                <p:spPr bwMode="gray">
                  <a:xfrm>
                    <a:off x="1542814" y="47212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19 h 291"/>
                      <a:gd name="T2" fmla="*/ 32 w 90"/>
                      <a:gd name="T3" fmla="*/ 194 h 291"/>
                      <a:gd name="T4" fmla="*/ 0 w 90"/>
                      <a:gd name="T5" fmla="*/ 291 h 291"/>
                      <a:gd name="T6" fmla="*/ 45 w 90"/>
                      <a:gd name="T7" fmla="*/ 19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19"/>
                        </a:moveTo>
                        <a:cubicBezTo>
                          <a:pt x="45" y="19"/>
                          <a:pt x="90" y="0"/>
                          <a:pt x="32" y="194"/>
                        </a:cubicBezTo>
                        <a:cubicBezTo>
                          <a:pt x="0" y="291"/>
                          <a:pt x="0" y="291"/>
                          <a:pt x="0" y="291"/>
                        </a:cubicBezTo>
                        <a:lnTo>
                          <a:pt x="45" y="19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89" name="Freeform 371"/>
                  <p:cNvSpPr>
                    <a:spLocks/>
                  </p:cNvSpPr>
                  <p:nvPr/>
                </p:nvSpPr>
                <p:spPr bwMode="gray">
                  <a:xfrm>
                    <a:off x="1141286" y="4685849"/>
                    <a:ext cx="42656" cy="112749"/>
                  </a:xfrm>
                  <a:custGeom>
                    <a:avLst/>
                    <a:gdLst>
                      <a:gd name="T0" fmla="*/ 156 w 199"/>
                      <a:gd name="T1" fmla="*/ 86 h 528"/>
                      <a:gd name="T2" fmla="*/ 196 w 199"/>
                      <a:gd name="T3" fmla="*/ 190 h 528"/>
                      <a:gd name="T4" fmla="*/ 183 w 199"/>
                      <a:gd name="T5" fmla="*/ 391 h 528"/>
                      <a:gd name="T6" fmla="*/ 199 w 199"/>
                      <a:gd name="T7" fmla="*/ 528 h 528"/>
                      <a:gd name="T8" fmla="*/ 102 w 199"/>
                      <a:gd name="T9" fmla="*/ 365 h 528"/>
                      <a:gd name="T10" fmla="*/ 156 w 199"/>
                      <a:gd name="T11" fmla="*/ 86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9" h="528">
                        <a:moveTo>
                          <a:pt x="156" y="86"/>
                        </a:moveTo>
                        <a:cubicBezTo>
                          <a:pt x="156" y="86"/>
                          <a:pt x="183" y="137"/>
                          <a:pt x="196" y="190"/>
                        </a:cubicBezTo>
                        <a:cubicBezTo>
                          <a:pt x="196" y="190"/>
                          <a:pt x="151" y="315"/>
                          <a:pt x="183" y="391"/>
                        </a:cubicBezTo>
                        <a:cubicBezTo>
                          <a:pt x="199" y="528"/>
                          <a:pt x="199" y="528"/>
                          <a:pt x="199" y="528"/>
                        </a:cubicBezTo>
                        <a:cubicBezTo>
                          <a:pt x="199" y="528"/>
                          <a:pt x="124" y="503"/>
                          <a:pt x="102" y="365"/>
                        </a:cubicBezTo>
                        <a:cubicBezTo>
                          <a:pt x="102" y="365"/>
                          <a:pt x="0" y="0"/>
                          <a:pt x="156" y="86"/>
                        </a:cubicBez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90" name="Freeform 372"/>
                  <p:cNvSpPr>
                    <a:spLocks/>
                  </p:cNvSpPr>
                  <p:nvPr/>
                </p:nvSpPr>
                <p:spPr bwMode="gray">
                  <a:xfrm>
                    <a:off x="1163114" y="47220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20 h 291"/>
                      <a:gd name="T2" fmla="*/ 58 w 90"/>
                      <a:gd name="T3" fmla="*/ 194 h 291"/>
                      <a:gd name="T4" fmla="*/ 90 w 90"/>
                      <a:gd name="T5" fmla="*/ 291 h 291"/>
                      <a:gd name="T6" fmla="*/ 45 w 90"/>
                      <a:gd name="T7" fmla="*/ 2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20"/>
                        </a:moveTo>
                        <a:cubicBezTo>
                          <a:pt x="45" y="20"/>
                          <a:pt x="0" y="0"/>
                          <a:pt x="58" y="194"/>
                        </a:cubicBezTo>
                        <a:cubicBezTo>
                          <a:pt x="90" y="291"/>
                          <a:pt x="90" y="291"/>
                          <a:pt x="90" y="291"/>
                        </a:cubicBezTo>
                        <a:lnTo>
                          <a:pt x="45" y="20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91" name="Freeform 373"/>
                  <p:cNvSpPr>
                    <a:spLocks/>
                  </p:cNvSpPr>
                  <p:nvPr/>
                </p:nvSpPr>
                <p:spPr bwMode="gray">
                  <a:xfrm>
                    <a:off x="1176332" y="4715288"/>
                    <a:ext cx="63684" cy="105539"/>
                  </a:xfrm>
                  <a:custGeom>
                    <a:avLst/>
                    <a:gdLst>
                      <a:gd name="T0" fmla="*/ 18 w 298"/>
                      <a:gd name="T1" fmla="*/ 116 h 495"/>
                      <a:gd name="T2" fmla="*/ 298 w 298"/>
                      <a:gd name="T3" fmla="*/ 495 h 495"/>
                      <a:gd name="T4" fmla="*/ 26 w 298"/>
                      <a:gd name="T5" fmla="*/ 0 h 495"/>
                      <a:gd name="T6" fmla="*/ 18 w 298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495">
                        <a:moveTo>
                          <a:pt x="18" y="116"/>
                        </a:moveTo>
                        <a:cubicBezTo>
                          <a:pt x="18" y="116"/>
                          <a:pt x="0" y="392"/>
                          <a:pt x="298" y="495"/>
                        </a:cubicBezTo>
                        <a:cubicBezTo>
                          <a:pt x="298" y="495"/>
                          <a:pt x="35" y="396"/>
                          <a:pt x="26" y="0"/>
                        </a:cubicBezTo>
                        <a:lnTo>
                          <a:pt x="18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92" name="Freeform 374"/>
                  <p:cNvSpPr>
                    <a:spLocks/>
                  </p:cNvSpPr>
                  <p:nvPr/>
                </p:nvSpPr>
                <p:spPr bwMode="gray">
                  <a:xfrm>
                    <a:off x="1479931" y="4715288"/>
                    <a:ext cx="63483" cy="105539"/>
                  </a:xfrm>
                  <a:custGeom>
                    <a:avLst/>
                    <a:gdLst>
                      <a:gd name="T0" fmla="*/ 280 w 297"/>
                      <a:gd name="T1" fmla="*/ 116 h 495"/>
                      <a:gd name="T2" fmla="*/ 0 w 297"/>
                      <a:gd name="T3" fmla="*/ 495 h 495"/>
                      <a:gd name="T4" fmla="*/ 271 w 297"/>
                      <a:gd name="T5" fmla="*/ 0 h 495"/>
                      <a:gd name="T6" fmla="*/ 280 w 297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7" h="495">
                        <a:moveTo>
                          <a:pt x="280" y="116"/>
                        </a:moveTo>
                        <a:cubicBezTo>
                          <a:pt x="280" y="116"/>
                          <a:pt x="297" y="392"/>
                          <a:pt x="0" y="495"/>
                        </a:cubicBezTo>
                        <a:cubicBezTo>
                          <a:pt x="0" y="495"/>
                          <a:pt x="263" y="396"/>
                          <a:pt x="271" y="0"/>
                        </a:cubicBezTo>
                        <a:lnTo>
                          <a:pt x="280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  <p:grpSp>
              <p:nvGrpSpPr>
                <p:cNvPr id="558" name="Gruppieren 425"/>
                <p:cNvGrpSpPr/>
                <p:nvPr/>
              </p:nvGrpSpPr>
              <p:grpSpPr bwMode="gray">
                <a:xfrm>
                  <a:off x="747017" y="4962598"/>
                  <a:ext cx="1237218" cy="666090"/>
                  <a:chOff x="747017" y="4962598"/>
                  <a:chExt cx="1237218" cy="666090"/>
                </a:xfrm>
              </p:grpSpPr>
              <p:sp>
                <p:nvSpPr>
                  <p:cNvPr id="577" name="Ellipse 444"/>
                  <p:cNvSpPr/>
                  <p:nvPr/>
                </p:nvSpPr>
                <p:spPr bwMode="gray">
                  <a:xfrm>
                    <a:off x="747017" y="5238992"/>
                    <a:ext cx="1237218" cy="389696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ABABAB">
                          <a:lumMod val="49000"/>
                          <a:alpha val="0"/>
                        </a:srgbClr>
                      </a:gs>
                      <a:gs pos="0">
                        <a:srgbClr val="000000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grpSp>
                <p:nvGrpSpPr>
                  <p:cNvPr id="578" name="Gruppieren 445"/>
                  <p:cNvGrpSpPr/>
                  <p:nvPr/>
                </p:nvGrpSpPr>
                <p:grpSpPr bwMode="gray">
                  <a:xfrm>
                    <a:off x="888508" y="4962598"/>
                    <a:ext cx="954237" cy="607114"/>
                    <a:chOff x="890807" y="4962598"/>
                    <a:chExt cx="954237" cy="607114"/>
                  </a:xfrm>
                </p:grpSpPr>
                <p:grpSp>
                  <p:nvGrpSpPr>
                    <p:cNvPr id="579" name="Gruppieren 446"/>
                    <p:cNvGrpSpPr/>
                    <p:nvPr/>
                  </p:nvGrpSpPr>
                  <p:grpSpPr bwMode="gray">
                    <a:xfrm>
                      <a:off x="890807" y="4962598"/>
                      <a:ext cx="954237" cy="607114"/>
                      <a:chOff x="5827713" y="3471863"/>
                      <a:chExt cx="1077912" cy="685800"/>
                    </a:xfrm>
                  </p:grpSpPr>
                  <p:sp>
                    <p:nvSpPr>
                      <p:cNvPr id="582" name="Freeform 53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27713" y="3471863"/>
                        <a:ext cx="1077912" cy="685800"/>
                      </a:xfrm>
                      <a:custGeom>
                        <a:avLst/>
                        <a:gdLst>
                          <a:gd name="T0" fmla="*/ 883 w 2814"/>
                          <a:gd name="T1" fmla="*/ 12 h 1792"/>
                          <a:gd name="T2" fmla="*/ 1852 w 2814"/>
                          <a:gd name="T3" fmla="*/ 0 h 1792"/>
                          <a:gd name="T4" fmla="*/ 2040 w 2814"/>
                          <a:gd name="T5" fmla="*/ 90 h 1792"/>
                          <a:gd name="T6" fmla="*/ 2567 w 2814"/>
                          <a:gd name="T7" fmla="*/ 398 h 1792"/>
                          <a:gd name="T8" fmla="*/ 2756 w 2814"/>
                          <a:gd name="T9" fmla="*/ 1460 h 1792"/>
                          <a:gd name="T10" fmla="*/ 2671 w 2814"/>
                          <a:gd name="T11" fmla="*/ 1553 h 1792"/>
                          <a:gd name="T12" fmla="*/ 1395 w 2814"/>
                          <a:gd name="T13" fmla="*/ 1775 h 1792"/>
                          <a:gd name="T14" fmla="*/ 72 w 2814"/>
                          <a:gd name="T15" fmla="*/ 1520 h 1792"/>
                          <a:gd name="T16" fmla="*/ 0 w 2814"/>
                          <a:gd name="T17" fmla="*/ 1345 h 1792"/>
                          <a:gd name="T18" fmla="*/ 236 w 2814"/>
                          <a:gd name="T19" fmla="*/ 334 h 1792"/>
                          <a:gd name="T20" fmla="*/ 439 w 2814"/>
                          <a:gd name="T21" fmla="*/ 197 h 1792"/>
                          <a:gd name="T22" fmla="*/ 883 w 2814"/>
                          <a:gd name="T23" fmla="*/ 12 h 17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2814" h="1792">
                            <a:moveTo>
                              <a:pt x="883" y="12"/>
                            </a:moveTo>
                            <a:cubicBezTo>
                              <a:pt x="883" y="12"/>
                              <a:pt x="1376" y="493"/>
                              <a:pt x="1852" y="0"/>
                            </a:cubicBezTo>
                            <a:cubicBezTo>
                              <a:pt x="1852" y="0"/>
                              <a:pt x="1878" y="29"/>
                              <a:pt x="2040" y="90"/>
                            </a:cubicBezTo>
                            <a:cubicBezTo>
                              <a:pt x="2040" y="90"/>
                              <a:pt x="2493" y="233"/>
                              <a:pt x="2567" y="398"/>
                            </a:cubicBezTo>
                            <a:cubicBezTo>
                              <a:pt x="2567" y="398"/>
                              <a:pt x="2814" y="960"/>
                              <a:pt x="2756" y="1460"/>
                            </a:cubicBezTo>
                            <a:cubicBezTo>
                              <a:pt x="2756" y="1460"/>
                              <a:pt x="2754" y="1501"/>
                              <a:pt x="2671" y="1553"/>
                            </a:cubicBezTo>
                            <a:cubicBezTo>
                              <a:pt x="2671" y="1553"/>
                              <a:pt x="2177" y="1792"/>
                              <a:pt x="1395" y="1775"/>
                            </a:cubicBezTo>
                            <a:cubicBezTo>
                              <a:pt x="1395" y="1775"/>
                              <a:pt x="557" y="1737"/>
                              <a:pt x="72" y="1520"/>
                            </a:cubicBezTo>
                            <a:cubicBezTo>
                              <a:pt x="72" y="1520"/>
                              <a:pt x="3" y="1504"/>
                              <a:pt x="0" y="1345"/>
                            </a:cubicBezTo>
                            <a:cubicBezTo>
                              <a:pt x="0" y="1345"/>
                              <a:pt x="25" y="647"/>
                              <a:pt x="236" y="334"/>
                            </a:cubicBezTo>
                            <a:cubicBezTo>
                              <a:pt x="236" y="334"/>
                              <a:pt x="297" y="252"/>
                              <a:pt x="439" y="197"/>
                            </a:cubicBezTo>
                            <a:cubicBezTo>
                              <a:pt x="439" y="197"/>
                              <a:pt x="791" y="113"/>
                              <a:pt x="883" y="12"/>
                            </a:cubicBezTo>
                            <a:close/>
                          </a:path>
                        </a:pathLst>
                      </a:custGeom>
                      <a:solidFill>
                        <a:srgbClr val="66CB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583" name="Freeform 53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46763" y="3476626"/>
                        <a:ext cx="319087" cy="350838"/>
                      </a:xfrm>
                      <a:custGeom>
                        <a:avLst/>
                        <a:gdLst>
                          <a:gd name="T0" fmla="*/ 835 w 835"/>
                          <a:gd name="T1" fmla="*/ 0 h 919"/>
                          <a:gd name="T2" fmla="*/ 359 w 835"/>
                          <a:gd name="T3" fmla="*/ 198 h 919"/>
                          <a:gd name="T4" fmla="*/ 0 w 835"/>
                          <a:gd name="T5" fmla="*/ 919 h 919"/>
                          <a:gd name="T6" fmla="*/ 412 w 835"/>
                          <a:gd name="T7" fmla="*/ 268 h 919"/>
                          <a:gd name="T8" fmla="*/ 835 w 835"/>
                          <a:gd name="T9" fmla="*/ 0 h 9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35" h="919">
                            <a:moveTo>
                              <a:pt x="835" y="0"/>
                            </a:moveTo>
                            <a:cubicBezTo>
                              <a:pt x="835" y="0"/>
                              <a:pt x="589" y="128"/>
                              <a:pt x="359" y="198"/>
                            </a:cubicBezTo>
                            <a:cubicBezTo>
                              <a:pt x="359" y="198"/>
                              <a:pt x="66" y="272"/>
                              <a:pt x="0" y="919"/>
                            </a:cubicBezTo>
                            <a:cubicBezTo>
                              <a:pt x="0" y="919"/>
                              <a:pt x="136" y="375"/>
                              <a:pt x="412" y="268"/>
                            </a:cubicBezTo>
                            <a:cubicBezTo>
                              <a:pt x="412" y="268"/>
                              <a:pt x="806" y="132"/>
                              <a:pt x="835" y="0"/>
                            </a:cubicBezTo>
                            <a:close/>
                          </a:path>
                        </a:pathLst>
                      </a:custGeom>
                      <a:solidFill>
                        <a:srgbClr val="38A6A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</p:grpSp>
                <p:sp>
                  <p:nvSpPr>
                    <p:cNvPr id="580" name="Freeform 410"/>
                    <p:cNvSpPr>
                      <a:spLocks/>
                    </p:cNvSpPr>
                    <p:nvPr/>
                  </p:nvSpPr>
                  <p:spPr bwMode="gray">
                    <a:xfrm>
                      <a:off x="1588753" y="5074918"/>
                      <a:ext cx="131172" cy="437376"/>
                    </a:xfrm>
                    <a:custGeom>
                      <a:avLst/>
                      <a:gdLst>
                        <a:gd name="T0" fmla="*/ 614 w 614"/>
                        <a:gd name="T1" fmla="*/ 0 h 2049"/>
                        <a:gd name="T2" fmla="*/ 361 w 614"/>
                        <a:gd name="T3" fmla="*/ 2034 h 2049"/>
                        <a:gd name="T4" fmla="*/ 334 w 614"/>
                        <a:gd name="T5" fmla="*/ 2049 h 2049"/>
                        <a:gd name="T6" fmla="*/ 614 w 614"/>
                        <a:gd name="T7" fmla="*/ 0 h 20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4" h="2049">
                          <a:moveTo>
                            <a:pt x="614" y="0"/>
                          </a:moveTo>
                          <a:cubicBezTo>
                            <a:pt x="614" y="0"/>
                            <a:pt x="58" y="1019"/>
                            <a:pt x="361" y="2034"/>
                          </a:cubicBezTo>
                          <a:cubicBezTo>
                            <a:pt x="334" y="2049"/>
                            <a:pt x="334" y="2049"/>
                            <a:pt x="334" y="2049"/>
                          </a:cubicBezTo>
                          <a:cubicBezTo>
                            <a:pt x="334" y="2049"/>
                            <a:pt x="0" y="1108"/>
                            <a:pt x="614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81" name="Freeform 411"/>
                    <p:cNvSpPr>
                      <a:spLocks/>
                    </p:cNvSpPr>
                    <p:nvPr/>
                  </p:nvSpPr>
                  <p:spPr bwMode="gray">
                    <a:xfrm>
                      <a:off x="1015354" y="5065949"/>
                      <a:ext cx="131172" cy="433170"/>
                    </a:xfrm>
                    <a:custGeom>
                      <a:avLst/>
                      <a:gdLst>
                        <a:gd name="T0" fmla="*/ 0 w 615"/>
                        <a:gd name="T1" fmla="*/ 0 h 2029"/>
                        <a:gd name="T2" fmla="*/ 247 w 615"/>
                        <a:gd name="T3" fmla="*/ 2018 h 2029"/>
                        <a:gd name="T4" fmla="*/ 281 w 615"/>
                        <a:gd name="T5" fmla="*/ 2029 h 2029"/>
                        <a:gd name="T6" fmla="*/ 0 w 615"/>
                        <a:gd name="T7" fmla="*/ 0 h 20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5" h="2029">
                          <a:moveTo>
                            <a:pt x="0" y="0"/>
                          </a:moveTo>
                          <a:cubicBezTo>
                            <a:pt x="0" y="0"/>
                            <a:pt x="550" y="1003"/>
                            <a:pt x="247" y="2018"/>
                          </a:cubicBezTo>
                          <a:cubicBezTo>
                            <a:pt x="281" y="2029"/>
                            <a:pt x="281" y="2029"/>
                            <a:pt x="281" y="2029"/>
                          </a:cubicBezTo>
                          <a:cubicBezTo>
                            <a:pt x="281" y="2029"/>
                            <a:pt x="615" y="1108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559" name="Gruppieren 426"/>
                <p:cNvGrpSpPr/>
                <p:nvPr/>
              </p:nvGrpSpPr>
              <p:grpSpPr bwMode="gray">
                <a:xfrm>
                  <a:off x="1136425" y="4353812"/>
                  <a:ext cx="458403" cy="379299"/>
                  <a:chOff x="1143889" y="4353812"/>
                  <a:chExt cx="458403" cy="379299"/>
                </a:xfrm>
              </p:grpSpPr>
              <p:sp>
                <p:nvSpPr>
                  <p:cNvPr id="560" name="Freeform 385"/>
                  <p:cNvSpPr>
                    <a:spLocks/>
                  </p:cNvSpPr>
                  <p:nvPr/>
                </p:nvSpPr>
                <p:spPr bwMode="gray">
                  <a:xfrm>
                    <a:off x="1172201" y="4476958"/>
                    <a:ext cx="339472" cy="199995"/>
                  </a:xfrm>
                  <a:custGeom>
                    <a:avLst/>
                    <a:gdLst>
                      <a:gd name="T0" fmla="*/ 943 w 1673"/>
                      <a:gd name="T1" fmla="*/ 252 h 1137"/>
                      <a:gd name="T2" fmla="*/ 110 w 1673"/>
                      <a:gd name="T3" fmla="*/ 1137 h 1137"/>
                      <a:gd name="T4" fmla="*/ 950 w 1673"/>
                      <a:gd name="T5" fmla="*/ 426 h 1137"/>
                      <a:gd name="T6" fmla="*/ 1673 w 1673"/>
                      <a:gd name="T7" fmla="*/ 639 h 1137"/>
                      <a:gd name="T8" fmla="*/ 943 w 1673"/>
                      <a:gd name="T9" fmla="*/ 252 h 1137"/>
                      <a:gd name="connsiteX0" fmla="*/ 4733 w 9343"/>
                      <a:gd name="connsiteY0" fmla="*/ 278 h 8499"/>
                      <a:gd name="connsiteX1" fmla="*/ 1 w 9343"/>
                      <a:gd name="connsiteY1" fmla="*/ 8486 h 8499"/>
                      <a:gd name="connsiteX2" fmla="*/ 5021 w 9343"/>
                      <a:gd name="connsiteY2" fmla="*/ 2233 h 8499"/>
                      <a:gd name="connsiteX3" fmla="*/ 9343 w 9343"/>
                      <a:gd name="connsiteY3" fmla="*/ 4106 h 8499"/>
                      <a:gd name="connsiteX4" fmla="*/ 4733 w 9343"/>
                      <a:gd name="connsiteY4" fmla="*/ 278 h 8499"/>
                      <a:gd name="connsiteX0" fmla="*/ 5236 w 10170"/>
                      <a:gd name="connsiteY0" fmla="*/ 327 h 10000"/>
                      <a:gd name="connsiteX1" fmla="*/ 171 w 10170"/>
                      <a:gd name="connsiteY1" fmla="*/ 9985 h 10000"/>
                      <a:gd name="connsiteX2" fmla="*/ 5544 w 10170"/>
                      <a:gd name="connsiteY2" fmla="*/ 2627 h 10000"/>
                      <a:gd name="connsiteX3" fmla="*/ 10170 w 10170"/>
                      <a:gd name="connsiteY3" fmla="*/ 4831 h 10000"/>
                      <a:gd name="connsiteX4" fmla="*/ 5236 w 10170"/>
                      <a:gd name="connsiteY4" fmla="*/ 327 h 10000"/>
                      <a:gd name="connsiteX0" fmla="*/ 5236 w 10170"/>
                      <a:gd name="connsiteY0" fmla="*/ 22 h 9695"/>
                      <a:gd name="connsiteX1" fmla="*/ 171 w 10170"/>
                      <a:gd name="connsiteY1" fmla="*/ 9680 h 9695"/>
                      <a:gd name="connsiteX2" fmla="*/ 5544 w 10170"/>
                      <a:gd name="connsiteY2" fmla="*/ 2322 h 9695"/>
                      <a:gd name="connsiteX3" fmla="*/ 10170 w 10170"/>
                      <a:gd name="connsiteY3" fmla="*/ 4526 h 9695"/>
                      <a:gd name="connsiteX4" fmla="*/ 5236 w 10170"/>
                      <a:gd name="connsiteY4" fmla="*/ 22 h 9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70" h="9695">
                        <a:moveTo>
                          <a:pt x="5236" y="22"/>
                        </a:moveTo>
                        <a:cubicBezTo>
                          <a:pt x="5236" y="22"/>
                          <a:pt x="-1114" y="-902"/>
                          <a:pt x="171" y="9680"/>
                        </a:cubicBezTo>
                        <a:cubicBezTo>
                          <a:pt x="218" y="10064"/>
                          <a:pt x="1783" y="3130"/>
                          <a:pt x="5544" y="2322"/>
                        </a:cubicBezTo>
                        <a:cubicBezTo>
                          <a:pt x="5544" y="2322"/>
                          <a:pt x="8148" y="1390"/>
                          <a:pt x="10170" y="4526"/>
                        </a:cubicBezTo>
                        <a:cubicBezTo>
                          <a:pt x="10170" y="4526"/>
                          <a:pt x="10157" y="-363"/>
                          <a:pt x="5236" y="22"/>
                        </a:cubicBezTo>
                        <a:close/>
                      </a:path>
                    </a:pathLst>
                  </a:custGeom>
                  <a:solidFill>
                    <a:srgbClr val="E5AF79">
                      <a:alpha val="4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sz="1600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561" name="Freeform 396"/>
                  <p:cNvSpPr>
                    <a:spLocks/>
                  </p:cNvSpPr>
                  <p:nvPr/>
                </p:nvSpPr>
                <p:spPr bwMode="gray">
                  <a:xfrm>
                    <a:off x="1420453" y="4405880"/>
                    <a:ext cx="67689" cy="74498"/>
                  </a:xfrm>
                  <a:custGeom>
                    <a:avLst/>
                    <a:gdLst>
                      <a:gd name="T0" fmla="*/ 0 w 317"/>
                      <a:gd name="T1" fmla="*/ 0 h 349"/>
                      <a:gd name="T2" fmla="*/ 84 w 317"/>
                      <a:gd name="T3" fmla="*/ 349 h 349"/>
                      <a:gd name="T4" fmla="*/ 0 w 317"/>
                      <a:gd name="T5" fmla="*/ 0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49">
                        <a:moveTo>
                          <a:pt x="0" y="0"/>
                        </a:moveTo>
                        <a:cubicBezTo>
                          <a:pt x="0" y="0"/>
                          <a:pt x="168" y="169"/>
                          <a:pt x="84" y="349"/>
                        </a:cubicBezTo>
                        <a:cubicBezTo>
                          <a:pt x="84" y="349"/>
                          <a:pt x="317" y="28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2" name="Freeform 366"/>
                  <p:cNvSpPr>
                    <a:spLocks/>
                  </p:cNvSpPr>
                  <p:nvPr/>
                </p:nvSpPr>
                <p:spPr bwMode="gray">
                  <a:xfrm>
                    <a:off x="1143889" y="4361622"/>
                    <a:ext cx="458403" cy="371489"/>
                  </a:xfrm>
                  <a:custGeom>
                    <a:avLst/>
                    <a:gdLst>
                      <a:gd name="T0" fmla="*/ 305 w 2147"/>
                      <a:gd name="T1" fmla="*/ 878 h 1740"/>
                      <a:gd name="T2" fmla="*/ 1016 w 2147"/>
                      <a:gd name="T3" fmla="*/ 659 h 1740"/>
                      <a:gd name="T4" fmla="*/ 1701 w 2147"/>
                      <a:gd name="T5" fmla="*/ 891 h 1740"/>
                      <a:gd name="T6" fmla="*/ 1818 w 2147"/>
                      <a:gd name="T7" fmla="*/ 1434 h 1740"/>
                      <a:gd name="T8" fmla="*/ 1856 w 2147"/>
                      <a:gd name="T9" fmla="*/ 1740 h 1740"/>
                      <a:gd name="T10" fmla="*/ 1914 w 2147"/>
                      <a:gd name="T11" fmla="*/ 1499 h 1740"/>
                      <a:gd name="T12" fmla="*/ 1837 w 2147"/>
                      <a:gd name="T13" fmla="*/ 555 h 1740"/>
                      <a:gd name="T14" fmla="*/ 1294 w 2147"/>
                      <a:gd name="T15" fmla="*/ 265 h 1740"/>
                      <a:gd name="T16" fmla="*/ 1094 w 2147"/>
                      <a:gd name="T17" fmla="*/ 0 h 1740"/>
                      <a:gd name="T18" fmla="*/ 952 w 2147"/>
                      <a:gd name="T19" fmla="*/ 181 h 1740"/>
                      <a:gd name="T20" fmla="*/ 887 w 2147"/>
                      <a:gd name="T21" fmla="*/ 155 h 1740"/>
                      <a:gd name="T22" fmla="*/ 861 w 2147"/>
                      <a:gd name="T23" fmla="*/ 206 h 1740"/>
                      <a:gd name="T24" fmla="*/ 758 w 2147"/>
                      <a:gd name="T25" fmla="*/ 155 h 1740"/>
                      <a:gd name="T26" fmla="*/ 674 w 2147"/>
                      <a:gd name="T27" fmla="*/ 168 h 1740"/>
                      <a:gd name="T28" fmla="*/ 99 w 2147"/>
                      <a:gd name="T29" fmla="*/ 762 h 1740"/>
                      <a:gd name="T30" fmla="*/ 176 w 2147"/>
                      <a:gd name="T31" fmla="*/ 1719 h 1740"/>
                      <a:gd name="T32" fmla="*/ 305 w 2147"/>
                      <a:gd name="T33" fmla="*/ 878 h 17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147" h="1740">
                        <a:moveTo>
                          <a:pt x="305" y="878"/>
                        </a:moveTo>
                        <a:cubicBezTo>
                          <a:pt x="305" y="878"/>
                          <a:pt x="448" y="555"/>
                          <a:pt x="1016" y="659"/>
                        </a:cubicBezTo>
                        <a:cubicBezTo>
                          <a:pt x="1016" y="659"/>
                          <a:pt x="1469" y="491"/>
                          <a:pt x="1701" y="891"/>
                        </a:cubicBezTo>
                        <a:cubicBezTo>
                          <a:pt x="1701" y="891"/>
                          <a:pt x="1792" y="1072"/>
                          <a:pt x="1818" y="1434"/>
                        </a:cubicBezTo>
                        <a:cubicBezTo>
                          <a:pt x="1856" y="1740"/>
                          <a:pt x="1856" y="1740"/>
                          <a:pt x="1856" y="1740"/>
                        </a:cubicBezTo>
                        <a:cubicBezTo>
                          <a:pt x="1914" y="1499"/>
                          <a:pt x="1914" y="1499"/>
                          <a:pt x="1914" y="1499"/>
                        </a:cubicBezTo>
                        <a:cubicBezTo>
                          <a:pt x="1914" y="1499"/>
                          <a:pt x="2147" y="904"/>
                          <a:pt x="1837" y="555"/>
                        </a:cubicBezTo>
                        <a:cubicBezTo>
                          <a:pt x="1837" y="555"/>
                          <a:pt x="1682" y="342"/>
                          <a:pt x="1294" y="265"/>
                        </a:cubicBezTo>
                        <a:cubicBezTo>
                          <a:pt x="1294" y="265"/>
                          <a:pt x="1094" y="142"/>
                          <a:pt x="1094" y="0"/>
                        </a:cubicBezTo>
                        <a:cubicBezTo>
                          <a:pt x="1094" y="0"/>
                          <a:pt x="952" y="64"/>
                          <a:pt x="952" y="181"/>
                        </a:cubicBezTo>
                        <a:cubicBezTo>
                          <a:pt x="887" y="155"/>
                          <a:pt x="887" y="155"/>
                          <a:pt x="887" y="155"/>
                        </a:cubicBezTo>
                        <a:cubicBezTo>
                          <a:pt x="861" y="206"/>
                          <a:pt x="861" y="206"/>
                          <a:pt x="861" y="206"/>
                        </a:cubicBezTo>
                        <a:cubicBezTo>
                          <a:pt x="758" y="155"/>
                          <a:pt x="758" y="155"/>
                          <a:pt x="758" y="155"/>
                        </a:cubicBezTo>
                        <a:cubicBezTo>
                          <a:pt x="758" y="155"/>
                          <a:pt x="816" y="13"/>
                          <a:pt x="674" y="168"/>
                        </a:cubicBezTo>
                        <a:cubicBezTo>
                          <a:pt x="674" y="168"/>
                          <a:pt x="228" y="361"/>
                          <a:pt x="99" y="762"/>
                        </a:cubicBezTo>
                        <a:cubicBezTo>
                          <a:pt x="99" y="762"/>
                          <a:pt x="0" y="997"/>
                          <a:pt x="176" y="1719"/>
                        </a:cubicBezTo>
                        <a:cubicBezTo>
                          <a:pt x="176" y="1719"/>
                          <a:pt x="150" y="1008"/>
                          <a:pt x="305" y="878"/>
                        </a:cubicBezTo>
                        <a:close/>
                      </a:path>
                    </a:pathLst>
                  </a:custGeom>
                  <a:solidFill>
                    <a:srgbClr val="4F36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3" name="Freeform 378"/>
                  <p:cNvSpPr>
                    <a:spLocks/>
                  </p:cNvSpPr>
                  <p:nvPr/>
                </p:nvSpPr>
                <p:spPr bwMode="gray">
                  <a:xfrm>
                    <a:off x="1241556" y="4394050"/>
                    <a:ext cx="64885" cy="91120"/>
                  </a:xfrm>
                  <a:custGeom>
                    <a:avLst/>
                    <a:gdLst>
                      <a:gd name="T0" fmla="*/ 213 w 304"/>
                      <a:gd name="T1" fmla="*/ 0 h 427"/>
                      <a:gd name="T2" fmla="*/ 304 w 304"/>
                      <a:gd name="T3" fmla="*/ 427 h 427"/>
                      <a:gd name="T4" fmla="*/ 213 w 304"/>
                      <a:gd name="T5" fmla="*/ 0 h 4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7">
                        <a:moveTo>
                          <a:pt x="213" y="0"/>
                        </a:moveTo>
                        <a:cubicBezTo>
                          <a:pt x="213" y="0"/>
                          <a:pt x="0" y="259"/>
                          <a:pt x="304" y="427"/>
                        </a:cubicBezTo>
                        <a:cubicBezTo>
                          <a:pt x="304" y="427"/>
                          <a:pt x="65" y="259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4" name="Freeform 379"/>
                  <p:cNvSpPr>
                    <a:spLocks/>
                  </p:cNvSpPr>
                  <p:nvPr/>
                </p:nvSpPr>
                <p:spPr bwMode="gray">
                  <a:xfrm>
                    <a:off x="1251631" y="4388457"/>
                    <a:ext cx="64685" cy="90920"/>
                  </a:xfrm>
                  <a:custGeom>
                    <a:avLst/>
                    <a:gdLst>
                      <a:gd name="T0" fmla="*/ 213 w 303"/>
                      <a:gd name="T1" fmla="*/ 0 h 426"/>
                      <a:gd name="T2" fmla="*/ 303 w 303"/>
                      <a:gd name="T3" fmla="*/ 426 h 426"/>
                      <a:gd name="T4" fmla="*/ 213 w 303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3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3" y="426"/>
                        </a:cubicBezTo>
                        <a:cubicBezTo>
                          <a:pt x="303" y="426"/>
                          <a:pt x="64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5" name="Freeform 380"/>
                  <p:cNvSpPr>
                    <a:spLocks/>
                  </p:cNvSpPr>
                  <p:nvPr/>
                </p:nvSpPr>
                <p:spPr bwMode="gray">
                  <a:xfrm>
                    <a:off x="1224195" y="4408138"/>
                    <a:ext cx="51268" cy="85513"/>
                  </a:xfrm>
                  <a:custGeom>
                    <a:avLst/>
                    <a:gdLst>
                      <a:gd name="T0" fmla="*/ 240 w 240"/>
                      <a:gd name="T1" fmla="*/ 0 h 400"/>
                      <a:gd name="T2" fmla="*/ 143 w 240"/>
                      <a:gd name="T3" fmla="*/ 400 h 400"/>
                      <a:gd name="T4" fmla="*/ 240 w 240"/>
                      <a:gd name="T5" fmla="*/ 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400">
                        <a:moveTo>
                          <a:pt x="240" y="0"/>
                        </a:moveTo>
                        <a:cubicBezTo>
                          <a:pt x="240" y="0"/>
                          <a:pt x="0" y="226"/>
                          <a:pt x="143" y="400"/>
                        </a:cubicBezTo>
                        <a:cubicBezTo>
                          <a:pt x="143" y="400"/>
                          <a:pt x="110" y="155"/>
                          <a:pt x="24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6" name="Freeform 381"/>
                  <p:cNvSpPr>
                    <a:spLocks/>
                  </p:cNvSpPr>
                  <p:nvPr/>
                </p:nvSpPr>
                <p:spPr bwMode="gray">
                  <a:xfrm>
                    <a:off x="1371990" y="4401675"/>
                    <a:ext cx="67689" cy="82709"/>
                  </a:xfrm>
                  <a:custGeom>
                    <a:avLst/>
                    <a:gdLst>
                      <a:gd name="T0" fmla="*/ 0 w 317"/>
                      <a:gd name="T1" fmla="*/ 0 h 388"/>
                      <a:gd name="T2" fmla="*/ 84 w 317"/>
                      <a:gd name="T3" fmla="*/ 388 h 388"/>
                      <a:gd name="T4" fmla="*/ 0 w 317"/>
                      <a:gd name="T5" fmla="*/ 0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88">
                        <a:moveTo>
                          <a:pt x="0" y="0"/>
                        </a:moveTo>
                        <a:cubicBezTo>
                          <a:pt x="0" y="0"/>
                          <a:pt x="168" y="187"/>
                          <a:pt x="84" y="388"/>
                        </a:cubicBezTo>
                        <a:cubicBezTo>
                          <a:pt x="84" y="388"/>
                          <a:pt x="317" y="31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7" name="Freeform 382"/>
                  <p:cNvSpPr>
                    <a:spLocks/>
                  </p:cNvSpPr>
                  <p:nvPr/>
                </p:nvSpPr>
                <p:spPr bwMode="gray">
                  <a:xfrm>
                    <a:off x="1366783" y="4368431"/>
                    <a:ext cx="51868" cy="84511"/>
                  </a:xfrm>
                  <a:custGeom>
                    <a:avLst/>
                    <a:gdLst>
                      <a:gd name="T0" fmla="*/ 23 w 243"/>
                      <a:gd name="T1" fmla="*/ 0 h 396"/>
                      <a:gd name="T2" fmla="*/ 0 w 243"/>
                      <a:gd name="T3" fmla="*/ 396 h 396"/>
                      <a:gd name="T4" fmla="*/ 23 w 243"/>
                      <a:gd name="T5" fmla="*/ 0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3" h="396">
                        <a:moveTo>
                          <a:pt x="23" y="0"/>
                        </a:moveTo>
                        <a:cubicBezTo>
                          <a:pt x="23" y="0"/>
                          <a:pt x="135" y="226"/>
                          <a:pt x="0" y="396"/>
                        </a:cubicBezTo>
                        <a:cubicBezTo>
                          <a:pt x="0" y="396"/>
                          <a:pt x="243" y="390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8" name="Freeform 383"/>
                  <p:cNvSpPr>
                    <a:spLocks/>
                  </p:cNvSpPr>
                  <p:nvPr/>
                </p:nvSpPr>
                <p:spPr bwMode="gray">
                  <a:xfrm>
                    <a:off x="1409038" y="442230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30" y="187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9" name="Freeform 384"/>
                  <p:cNvSpPr>
                    <a:spLocks/>
                  </p:cNvSpPr>
                  <p:nvPr/>
                </p:nvSpPr>
                <p:spPr bwMode="gray">
                  <a:xfrm>
                    <a:off x="1392616" y="4402076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4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4" y="291"/>
                        </a:cubicBezTo>
                        <a:cubicBezTo>
                          <a:pt x="64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0" name="Freeform 386"/>
                  <p:cNvSpPr>
                    <a:spLocks/>
                  </p:cNvSpPr>
                  <p:nvPr/>
                </p:nvSpPr>
                <p:spPr bwMode="gray">
                  <a:xfrm>
                    <a:off x="1289681" y="4364826"/>
                    <a:ext cx="70492" cy="108342"/>
                  </a:xfrm>
                  <a:custGeom>
                    <a:avLst/>
                    <a:gdLst>
                      <a:gd name="T0" fmla="*/ 330 w 330"/>
                      <a:gd name="T1" fmla="*/ 0 h 507"/>
                      <a:gd name="T2" fmla="*/ 291 w 330"/>
                      <a:gd name="T3" fmla="*/ 507 h 507"/>
                      <a:gd name="T4" fmla="*/ 330 w 330"/>
                      <a:gd name="T5" fmla="*/ 0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07">
                        <a:moveTo>
                          <a:pt x="330" y="0"/>
                        </a:moveTo>
                        <a:cubicBezTo>
                          <a:pt x="330" y="0"/>
                          <a:pt x="0" y="147"/>
                          <a:pt x="291" y="507"/>
                        </a:cubicBezTo>
                        <a:cubicBezTo>
                          <a:pt x="291" y="507"/>
                          <a:pt x="110" y="164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1" name="Freeform 387"/>
                  <p:cNvSpPr>
                    <a:spLocks/>
                  </p:cNvSpPr>
                  <p:nvPr/>
                </p:nvSpPr>
                <p:spPr bwMode="gray">
                  <a:xfrm>
                    <a:off x="1317718" y="4353812"/>
                    <a:ext cx="70492" cy="124163"/>
                  </a:xfrm>
                  <a:custGeom>
                    <a:avLst/>
                    <a:gdLst>
                      <a:gd name="T0" fmla="*/ 330 w 330"/>
                      <a:gd name="T1" fmla="*/ 0 h 582"/>
                      <a:gd name="T2" fmla="*/ 291 w 330"/>
                      <a:gd name="T3" fmla="*/ 582 h 582"/>
                      <a:gd name="T4" fmla="*/ 330 w 330"/>
                      <a:gd name="T5" fmla="*/ 0 h 5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82">
                        <a:moveTo>
                          <a:pt x="330" y="0"/>
                        </a:moveTo>
                        <a:cubicBezTo>
                          <a:pt x="330" y="0"/>
                          <a:pt x="0" y="168"/>
                          <a:pt x="291" y="582"/>
                        </a:cubicBezTo>
                        <a:cubicBezTo>
                          <a:pt x="291" y="582"/>
                          <a:pt x="110" y="188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2" name="Freeform 392"/>
                  <p:cNvSpPr>
                    <a:spLocks/>
                  </p:cNvSpPr>
                  <p:nvPr/>
                </p:nvSpPr>
                <p:spPr bwMode="gray">
                  <a:xfrm>
                    <a:off x="1255236" y="4385854"/>
                    <a:ext cx="64885" cy="90920"/>
                  </a:xfrm>
                  <a:custGeom>
                    <a:avLst/>
                    <a:gdLst>
                      <a:gd name="T0" fmla="*/ 213 w 304"/>
                      <a:gd name="T1" fmla="*/ 0 h 426"/>
                      <a:gd name="T2" fmla="*/ 304 w 304"/>
                      <a:gd name="T3" fmla="*/ 426 h 426"/>
                      <a:gd name="T4" fmla="*/ 213 w 304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4" y="426"/>
                        </a:cubicBezTo>
                        <a:cubicBezTo>
                          <a:pt x="304" y="426"/>
                          <a:pt x="65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3" name="Freeform 393"/>
                  <p:cNvSpPr>
                    <a:spLocks/>
                  </p:cNvSpPr>
                  <p:nvPr/>
                </p:nvSpPr>
                <p:spPr bwMode="gray">
                  <a:xfrm>
                    <a:off x="1265850" y="4374640"/>
                    <a:ext cx="57075" cy="93123"/>
                  </a:xfrm>
                  <a:custGeom>
                    <a:avLst/>
                    <a:gdLst>
                      <a:gd name="T0" fmla="*/ 267 w 267"/>
                      <a:gd name="T1" fmla="*/ 0 h 436"/>
                      <a:gd name="T2" fmla="*/ 258 w 267"/>
                      <a:gd name="T3" fmla="*/ 436 h 436"/>
                      <a:gd name="T4" fmla="*/ 267 w 267"/>
                      <a:gd name="T5" fmla="*/ 0 h 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7" h="436">
                        <a:moveTo>
                          <a:pt x="267" y="0"/>
                        </a:moveTo>
                        <a:cubicBezTo>
                          <a:pt x="267" y="0"/>
                          <a:pt x="0" y="203"/>
                          <a:pt x="258" y="436"/>
                        </a:cubicBezTo>
                        <a:cubicBezTo>
                          <a:pt x="258" y="436"/>
                          <a:pt x="63" y="218"/>
                          <a:pt x="267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4" name="Freeform 398"/>
                  <p:cNvSpPr>
                    <a:spLocks/>
                  </p:cNvSpPr>
                  <p:nvPr/>
                </p:nvSpPr>
                <p:spPr bwMode="gray">
                  <a:xfrm>
                    <a:off x="1349560" y="4362824"/>
                    <a:ext cx="69492" cy="98730"/>
                  </a:xfrm>
                  <a:custGeom>
                    <a:avLst/>
                    <a:gdLst>
                      <a:gd name="T0" fmla="*/ 0 w 326"/>
                      <a:gd name="T1" fmla="*/ 0 h 463"/>
                      <a:gd name="T2" fmla="*/ 95 w 326"/>
                      <a:gd name="T3" fmla="*/ 463 h 463"/>
                      <a:gd name="T4" fmla="*/ 0 w 326"/>
                      <a:gd name="T5" fmla="*/ 0 h 4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6" h="463">
                        <a:moveTo>
                          <a:pt x="0" y="0"/>
                        </a:moveTo>
                        <a:cubicBezTo>
                          <a:pt x="0" y="0"/>
                          <a:pt x="173" y="221"/>
                          <a:pt x="95" y="463"/>
                        </a:cubicBezTo>
                        <a:cubicBezTo>
                          <a:pt x="95" y="463"/>
                          <a:pt x="326" y="37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5" name="Freeform 399"/>
                  <p:cNvSpPr>
                    <a:spLocks/>
                  </p:cNvSpPr>
                  <p:nvPr/>
                </p:nvSpPr>
                <p:spPr bwMode="gray">
                  <a:xfrm>
                    <a:off x="1412843" y="4401875"/>
                    <a:ext cx="41454" cy="80106"/>
                  </a:xfrm>
                  <a:custGeom>
                    <a:avLst/>
                    <a:gdLst>
                      <a:gd name="T0" fmla="*/ 0 w 194"/>
                      <a:gd name="T1" fmla="*/ 0 h 375"/>
                      <a:gd name="T2" fmla="*/ 64 w 194"/>
                      <a:gd name="T3" fmla="*/ 375 h 375"/>
                      <a:gd name="T4" fmla="*/ 0 w 194"/>
                      <a:gd name="T5" fmla="*/ 0 h 3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375">
                        <a:moveTo>
                          <a:pt x="0" y="0"/>
                        </a:moveTo>
                        <a:cubicBezTo>
                          <a:pt x="0" y="0"/>
                          <a:pt x="129" y="242"/>
                          <a:pt x="64" y="375"/>
                        </a:cubicBezTo>
                        <a:cubicBezTo>
                          <a:pt x="64" y="375"/>
                          <a:pt x="194" y="20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6" name="Freeform 400"/>
                  <p:cNvSpPr>
                    <a:spLocks/>
                  </p:cNvSpPr>
                  <p:nvPr/>
                </p:nvSpPr>
                <p:spPr bwMode="gray">
                  <a:xfrm>
                    <a:off x="1396221" y="439947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547" name="Gruppieren 414"/>
              <p:cNvGrpSpPr/>
              <p:nvPr/>
            </p:nvGrpSpPr>
            <p:grpSpPr bwMode="gray">
              <a:xfrm>
                <a:off x="5757212" y="2303992"/>
                <a:ext cx="517735" cy="138194"/>
                <a:chOff x="5458246" y="2419217"/>
                <a:chExt cx="380001" cy="101430"/>
              </a:xfrm>
            </p:grpSpPr>
            <p:sp>
              <p:nvSpPr>
                <p:cNvPr id="548" name="Freeform 421"/>
                <p:cNvSpPr>
                  <a:spLocks/>
                </p:cNvSpPr>
                <p:nvPr/>
              </p:nvSpPr>
              <p:spPr bwMode="gray">
                <a:xfrm>
                  <a:off x="5616205" y="2436156"/>
                  <a:ext cx="64082" cy="10408"/>
                </a:xfrm>
                <a:custGeom>
                  <a:avLst/>
                  <a:gdLst>
                    <a:gd name="T0" fmla="*/ 2 w 295"/>
                    <a:gd name="T1" fmla="*/ 0 h 47"/>
                    <a:gd name="T2" fmla="*/ 294 w 295"/>
                    <a:gd name="T3" fmla="*/ 1 h 47"/>
                    <a:gd name="T4" fmla="*/ 295 w 295"/>
                    <a:gd name="T5" fmla="*/ 14 h 47"/>
                    <a:gd name="T6" fmla="*/ 0 w 295"/>
                    <a:gd name="T7" fmla="*/ 14 h 47"/>
                    <a:gd name="T8" fmla="*/ 2 w 295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5" h="47">
                      <a:moveTo>
                        <a:pt x="2" y="0"/>
                      </a:moveTo>
                      <a:cubicBezTo>
                        <a:pt x="2" y="0"/>
                        <a:pt x="121" y="20"/>
                        <a:pt x="294" y="1"/>
                      </a:cubicBezTo>
                      <a:cubicBezTo>
                        <a:pt x="295" y="14"/>
                        <a:pt x="295" y="14"/>
                        <a:pt x="295" y="14"/>
                      </a:cubicBezTo>
                      <a:cubicBezTo>
                        <a:pt x="295" y="14"/>
                        <a:pt x="183" y="47"/>
                        <a:pt x="0" y="14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49" name="Freeform 422"/>
                <p:cNvSpPr>
                  <a:spLocks noEditPoints="1"/>
                </p:cNvSpPr>
                <p:nvPr/>
              </p:nvSpPr>
              <p:spPr bwMode="gray">
                <a:xfrm>
                  <a:off x="5664981" y="2432687"/>
                  <a:ext cx="158776" cy="87960"/>
                </a:xfrm>
                <a:custGeom>
                  <a:avLst/>
                  <a:gdLst>
                    <a:gd name="T0" fmla="*/ 719 w 730"/>
                    <a:gd name="T1" fmla="*/ 64 h 404"/>
                    <a:gd name="T2" fmla="*/ 603 w 730"/>
                    <a:gd name="T3" fmla="*/ 14 h 404"/>
                    <a:gd name="T4" fmla="*/ 65 w 730"/>
                    <a:gd name="T5" fmla="*/ 52 h 404"/>
                    <a:gd name="T6" fmla="*/ 33 w 730"/>
                    <a:gd name="T7" fmla="*/ 161 h 404"/>
                    <a:gd name="T8" fmla="*/ 83 w 730"/>
                    <a:gd name="T9" fmla="*/ 300 h 404"/>
                    <a:gd name="T10" fmla="*/ 397 w 730"/>
                    <a:gd name="T11" fmla="*/ 374 h 404"/>
                    <a:gd name="T12" fmla="*/ 715 w 730"/>
                    <a:gd name="T13" fmla="*/ 246 h 404"/>
                    <a:gd name="T14" fmla="*/ 719 w 730"/>
                    <a:gd name="T15" fmla="*/ 64 h 404"/>
                    <a:gd name="T16" fmla="*/ 701 w 730"/>
                    <a:gd name="T17" fmla="*/ 244 h 404"/>
                    <a:gd name="T18" fmla="*/ 393 w 730"/>
                    <a:gd name="T19" fmla="*/ 365 h 404"/>
                    <a:gd name="T20" fmla="*/ 91 w 730"/>
                    <a:gd name="T21" fmla="*/ 295 h 404"/>
                    <a:gd name="T22" fmla="*/ 42 w 730"/>
                    <a:gd name="T23" fmla="*/ 162 h 404"/>
                    <a:gd name="T24" fmla="*/ 73 w 730"/>
                    <a:gd name="T25" fmla="*/ 59 h 404"/>
                    <a:gd name="T26" fmla="*/ 592 w 730"/>
                    <a:gd name="T27" fmla="*/ 22 h 404"/>
                    <a:gd name="T28" fmla="*/ 705 w 730"/>
                    <a:gd name="T29" fmla="*/ 70 h 404"/>
                    <a:gd name="T30" fmla="*/ 701 w 730"/>
                    <a:gd name="T31" fmla="*/ 244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30" h="404">
                      <a:moveTo>
                        <a:pt x="719" y="64"/>
                      </a:moveTo>
                      <a:cubicBezTo>
                        <a:pt x="719" y="64"/>
                        <a:pt x="730" y="12"/>
                        <a:pt x="603" y="14"/>
                      </a:cubicBezTo>
                      <a:cubicBezTo>
                        <a:pt x="603" y="14"/>
                        <a:pt x="285" y="0"/>
                        <a:pt x="65" y="52"/>
                      </a:cubicBezTo>
                      <a:cubicBezTo>
                        <a:pt x="65" y="52"/>
                        <a:pt x="0" y="68"/>
                        <a:pt x="33" y="161"/>
                      </a:cubicBezTo>
                      <a:cubicBezTo>
                        <a:pt x="83" y="300"/>
                        <a:pt x="83" y="300"/>
                        <a:pt x="83" y="300"/>
                      </a:cubicBezTo>
                      <a:cubicBezTo>
                        <a:pt x="83" y="300"/>
                        <a:pt x="122" y="404"/>
                        <a:pt x="397" y="374"/>
                      </a:cubicBezTo>
                      <a:cubicBezTo>
                        <a:pt x="397" y="374"/>
                        <a:pt x="708" y="332"/>
                        <a:pt x="715" y="246"/>
                      </a:cubicBezTo>
                      <a:cubicBezTo>
                        <a:pt x="715" y="246"/>
                        <a:pt x="729" y="139"/>
                        <a:pt x="719" y="64"/>
                      </a:cubicBezTo>
                      <a:close/>
                      <a:moveTo>
                        <a:pt x="701" y="244"/>
                      </a:moveTo>
                      <a:cubicBezTo>
                        <a:pt x="695" y="326"/>
                        <a:pt x="393" y="365"/>
                        <a:pt x="393" y="365"/>
                      </a:cubicBezTo>
                      <a:cubicBezTo>
                        <a:pt x="129" y="394"/>
                        <a:pt x="91" y="295"/>
                        <a:pt x="91" y="295"/>
                      </a:cubicBezTo>
                      <a:cubicBezTo>
                        <a:pt x="42" y="162"/>
                        <a:pt x="42" y="162"/>
                        <a:pt x="42" y="162"/>
                      </a:cubicBezTo>
                      <a:cubicBezTo>
                        <a:pt x="10" y="73"/>
                        <a:pt x="73" y="59"/>
                        <a:pt x="73" y="59"/>
                      </a:cubicBezTo>
                      <a:cubicBezTo>
                        <a:pt x="285" y="9"/>
                        <a:pt x="592" y="22"/>
                        <a:pt x="592" y="22"/>
                      </a:cubicBezTo>
                      <a:cubicBezTo>
                        <a:pt x="716" y="21"/>
                        <a:pt x="705" y="70"/>
                        <a:pt x="705" y="70"/>
                      </a:cubicBezTo>
                      <a:cubicBezTo>
                        <a:pt x="715" y="141"/>
                        <a:pt x="701" y="244"/>
                        <a:pt x="701" y="244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0" name="Freeform 423"/>
                <p:cNvSpPr>
                  <a:spLocks/>
                </p:cNvSpPr>
                <p:nvPr/>
              </p:nvSpPr>
              <p:spPr bwMode="gray">
                <a:xfrm>
                  <a:off x="5647634" y="2438605"/>
                  <a:ext cx="36735" cy="70000"/>
                </a:xfrm>
                <a:custGeom>
                  <a:avLst/>
                  <a:gdLst>
                    <a:gd name="T0" fmla="*/ 1 w 169"/>
                    <a:gd name="T1" fmla="*/ 0 h 322"/>
                    <a:gd name="T2" fmla="*/ 0 w 169"/>
                    <a:gd name="T3" fmla="*/ 117 h 322"/>
                    <a:gd name="T4" fmla="*/ 90 w 169"/>
                    <a:gd name="T5" fmla="*/ 183 h 322"/>
                    <a:gd name="T6" fmla="*/ 169 w 169"/>
                    <a:gd name="T7" fmla="*/ 267 h 322"/>
                    <a:gd name="T8" fmla="*/ 119 w 169"/>
                    <a:gd name="T9" fmla="*/ 42 h 322"/>
                    <a:gd name="T10" fmla="*/ 153 w 169"/>
                    <a:gd name="T11" fmla="*/ 22 h 322"/>
                    <a:gd name="T12" fmla="*/ 149 w 169"/>
                    <a:gd name="T13" fmla="*/ 0 h 322"/>
                    <a:gd name="T14" fmla="*/ 1 w 169"/>
                    <a:gd name="T1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322">
                      <a:moveTo>
                        <a:pt x="1" y="0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17"/>
                        <a:pt x="47" y="105"/>
                        <a:pt x="90" y="183"/>
                      </a:cubicBezTo>
                      <a:cubicBezTo>
                        <a:pt x="90" y="183"/>
                        <a:pt x="137" y="322"/>
                        <a:pt x="169" y="267"/>
                      </a:cubicBezTo>
                      <a:cubicBezTo>
                        <a:pt x="169" y="267"/>
                        <a:pt x="86" y="102"/>
                        <a:pt x="119" y="42"/>
                      </a:cubicBezTo>
                      <a:cubicBezTo>
                        <a:pt x="119" y="42"/>
                        <a:pt x="130" y="37"/>
                        <a:pt x="153" y="22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30" y="13"/>
                        <a:pt x="1" y="0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1" name="Freeform 424"/>
                <p:cNvSpPr>
                  <a:spLocks/>
                </p:cNvSpPr>
                <p:nvPr/>
              </p:nvSpPr>
              <p:spPr bwMode="gray">
                <a:xfrm>
                  <a:off x="5680083" y="2420238"/>
                  <a:ext cx="158164" cy="61633"/>
                </a:xfrm>
                <a:custGeom>
                  <a:avLst/>
                  <a:gdLst>
                    <a:gd name="T0" fmla="*/ 696 w 727"/>
                    <a:gd name="T1" fmla="*/ 89 h 284"/>
                    <a:gd name="T2" fmla="*/ 675 w 727"/>
                    <a:gd name="T3" fmla="*/ 55 h 284"/>
                    <a:gd name="T4" fmla="*/ 1 w 727"/>
                    <a:gd name="T5" fmla="*/ 91 h 284"/>
                    <a:gd name="T6" fmla="*/ 0 w 727"/>
                    <a:gd name="T7" fmla="*/ 115 h 284"/>
                    <a:gd name="T8" fmla="*/ 643 w 727"/>
                    <a:gd name="T9" fmla="*/ 125 h 284"/>
                    <a:gd name="T10" fmla="*/ 649 w 727"/>
                    <a:gd name="T11" fmla="*/ 284 h 284"/>
                    <a:gd name="T12" fmla="*/ 695 w 727"/>
                    <a:gd name="T13" fmla="*/ 221 h 284"/>
                    <a:gd name="T14" fmla="*/ 727 w 727"/>
                    <a:gd name="T15" fmla="*/ 195 h 284"/>
                    <a:gd name="T16" fmla="*/ 723 w 727"/>
                    <a:gd name="T17" fmla="*/ 111 h 284"/>
                    <a:gd name="T18" fmla="*/ 696 w 727"/>
                    <a:gd name="T19" fmla="*/ 89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7" h="284">
                      <a:moveTo>
                        <a:pt x="696" y="89"/>
                      </a:moveTo>
                      <a:cubicBezTo>
                        <a:pt x="696" y="89"/>
                        <a:pt x="694" y="67"/>
                        <a:pt x="675" y="55"/>
                      </a:cubicBezTo>
                      <a:cubicBezTo>
                        <a:pt x="675" y="55"/>
                        <a:pt x="577" y="0"/>
                        <a:pt x="1" y="91"/>
                      </a:cubicBez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15"/>
                        <a:pt x="639" y="17"/>
                        <a:pt x="643" y="125"/>
                      </a:cubicBezTo>
                      <a:cubicBezTo>
                        <a:pt x="649" y="284"/>
                        <a:pt x="649" y="284"/>
                        <a:pt x="649" y="284"/>
                      </a:cubicBezTo>
                      <a:cubicBezTo>
                        <a:pt x="649" y="284"/>
                        <a:pt x="683" y="276"/>
                        <a:pt x="695" y="221"/>
                      </a:cubicBezTo>
                      <a:cubicBezTo>
                        <a:pt x="695" y="221"/>
                        <a:pt x="725" y="204"/>
                        <a:pt x="727" y="195"/>
                      </a:cubicBezTo>
                      <a:cubicBezTo>
                        <a:pt x="723" y="111"/>
                        <a:pt x="723" y="111"/>
                        <a:pt x="723" y="111"/>
                      </a:cubicBezTo>
                      <a:cubicBezTo>
                        <a:pt x="723" y="111"/>
                        <a:pt x="706" y="120"/>
                        <a:pt x="696" y="89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2" name="Freeform 425"/>
                <p:cNvSpPr>
                  <a:spLocks noEditPoints="1"/>
                </p:cNvSpPr>
                <p:nvPr/>
              </p:nvSpPr>
              <p:spPr bwMode="gray">
                <a:xfrm>
                  <a:off x="5472939" y="2432279"/>
                  <a:ext cx="158572" cy="88164"/>
                </a:xfrm>
                <a:custGeom>
                  <a:avLst/>
                  <a:gdLst>
                    <a:gd name="T0" fmla="*/ 14 w 729"/>
                    <a:gd name="T1" fmla="*/ 244 h 405"/>
                    <a:gd name="T2" fmla="*/ 331 w 729"/>
                    <a:gd name="T3" fmla="*/ 373 h 405"/>
                    <a:gd name="T4" fmla="*/ 645 w 729"/>
                    <a:gd name="T5" fmla="*/ 301 h 405"/>
                    <a:gd name="T6" fmla="*/ 696 w 729"/>
                    <a:gd name="T7" fmla="*/ 162 h 405"/>
                    <a:gd name="T8" fmla="*/ 665 w 729"/>
                    <a:gd name="T9" fmla="*/ 54 h 405"/>
                    <a:gd name="T10" fmla="*/ 127 w 729"/>
                    <a:gd name="T11" fmla="*/ 12 h 405"/>
                    <a:gd name="T12" fmla="*/ 10 w 729"/>
                    <a:gd name="T13" fmla="*/ 61 h 405"/>
                    <a:gd name="T14" fmla="*/ 14 w 729"/>
                    <a:gd name="T15" fmla="*/ 244 h 405"/>
                    <a:gd name="T16" fmla="*/ 24 w 729"/>
                    <a:gd name="T17" fmla="*/ 67 h 405"/>
                    <a:gd name="T18" fmla="*/ 137 w 729"/>
                    <a:gd name="T19" fmla="*/ 21 h 405"/>
                    <a:gd name="T20" fmla="*/ 656 w 729"/>
                    <a:gd name="T21" fmla="*/ 60 h 405"/>
                    <a:gd name="T22" fmla="*/ 686 w 729"/>
                    <a:gd name="T23" fmla="*/ 163 h 405"/>
                    <a:gd name="T24" fmla="*/ 638 w 729"/>
                    <a:gd name="T25" fmla="*/ 296 h 405"/>
                    <a:gd name="T26" fmla="*/ 334 w 729"/>
                    <a:gd name="T27" fmla="*/ 365 h 405"/>
                    <a:gd name="T28" fmla="*/ 27 w 729"/>
                    <a:gd name="T29" fmla="*/ 242 h 405"/>
                    <a:gd name="T30" fmla="*/ 24 w 729"/>
                    <a:gd name="T31" fmla="*/ 67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29" h="405">
                      <a:moveTo>
                        <a:pt x="14" y="244"/>
                      </a:moveTo>
                      <a:cubicBezTo>
                        <a:pt x="20" y="330"/>
                        <a:pt x="331" y="373"/>
                        <a:pt x="331" y="373"/>
                      </a:cubicBezTo>
                      <a:cubicBezTo>
                        <a:pt x="605" y="405"/>
                        <a:pt x="645" y="301"/>
                        <a:pt x="645" y="301"/>
                      </a:cubicBezTo>
                      <a:cubicBezTo>
                        <a:pt x="696" y="162"/>
                        <a:pt x="696" y="162"/>
                        <a:pt x="696" y="162"/>
                      </a:cubicBezTo>
                      <a:cubicBezTo>
                        <a:pt x="729" y="69"/>
                        <a:pt x="665" y="54"/>
                        <a:pt x="665" y="54"/>
                      </a:cubicBezTo>
                      <a:cubicBezTo>
                        <a:pt x="445" y="0"/>
                        <a:pt x="127" y="12"/>
                        <a:pt x="127" y="12"/>
                      </a:cubicBezTo>
                      <a:cubicBezTo>
                        <a:pt x="0" y="10"/>
                        <a:pt x="10" y="61"/>
                        <a:pt x="10" y="61"/>
                      </a:cubicBezTo>
                      <a:cubicBezTo>
                        <a:pt x="0" y="136"/>
                        <a:pt x="14" y="244"/>
                        <a:pt x="14" y="244"/>
                      </a:cubicBezTo>
                      <a:close/>
                      <a:moveTo>
                        <a:pt x="24" y="67"/>
                      </a:moveTo>
                      <a:cubicBezTo>
                        <a:pt x="24" y="67"/>
                        <a:pt x="14" y="18"/>
                        <a:pt x="137" y="21"/>
                      </a:cubicBezTo>
                      <a:cubicBezTo>
                        <a:pt x="137" y="21"/>
                        <a:pt x="444" y="9"/>
                        <a:pt x="656" y="60"/>
                      </a:cubicBezTo>
                      <a:cubicBezTo>
                        <a:pt x="656" y="60"/>
                        <a:pt x="719" y="75"/>
                        <a:pt x="686" y="163"/>
                      </a:cubicBezTo>
                      <a:cubicBezTo>
                        <a:pt x="638" y="296"/>
                        <a:pt x="638" y="296"/>
                        <a:pt x="638" y="296"/>
                      </a:cubicBezTo>
                      <a:cubicBezTo>
                        <a:pt x="638" y="296"/>
                        <a:pt x="599" y="395"/>
                        <a:pt x="334" y="365"/>
                      </a:cubicBezTo>
                      <a:cubicBezTo>
                        <a:pt x="334" y="365"/>
                        <a:pt x="33" y="324"/>
                        <a:pt x="27" y="242"/>
                      </a:cubicBezTo>
                      <a:cubicBezTo>
                        <a:pt x="27" y="242"/>
                        <a:pt x="14" y="139"/>
                        <a:pt x="24" y="67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3" name="Freeform 426"/>
                <p:cNvSpPr>
                  <a:spLocks/>
                </p:cNvSpPr>
                <p:nvPr/>
              </p:nvSpPr>
              <p:spPr bwMode="gray">
                <a:xfrm>
                  <a:off x="5458246" y="2419217"/>
                  <a:ext cx="157960" cy="61633"/>
                </a:xfrm>
                <a:custGeom>
                  <a:avLst/>
                  <a:gdLst>
                    <a:gd name="T0" fmla="*/ 32 w 726"/>
                    <a:gd name="T1" fmla="*/ 88 h 283"/>
                    <a:gd name="T2" fmla="*/ 53 w 726"/>
                    <a:gd name="T3" fmla="*/ 55 h 283"/>
                    <a:gd name="T4" fmla="*/ 726 w 726"/>
                    <a:gd name="T5" fmla="*/ 94 h 283"/>
                    <a:gd name="T6" fmla="*/ 722 w 726"/>
                    <a:gd name="T7" fmla="*/ 116 h 283"/>
                    <a:gd name="T8" fmla="*/ 85 w 726"/>
                    <a:gd name="T9" fmla="*/ 124 h 283"/>
                    <a:gd name="T10" fmla="*/ 78 w 726"/>
                    <a:gd name="T11" fmla="*/ 283 h 283"/>
                    <a:gd name="T12" fmla="*/ 32 w 726"/>
                    <a:gd name="T13" fmla="*/ 220 h 283"/>
                    <a:gd name="T14" fmla="*/ 0 w 726"/>
                    <a:gd name="T15" fmla="*/ 194 h 283"/>
                    <a:gd name="T16" fmla="*/ 5 w 726"/>
                    <a:gd name="T17" fmla="*/ 110 h 283"/>
                    <a:gd name="T18" fmla="*/ 32 w 726"/>
                    <a:gd name="T19" fmla="*/ 88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6" h="283">
                      <a:moveTo>
                        <a:pt x="32" y="88"/>
                      </a:moveTo>
                      <a:cubicBezTo>
                        <a:pt x="32" y="88"/>
                        <a:pt x="34" y="66"/>
                        <a:pt x="53" y="55"/>
                      </a:cubicBezTo>
                      <a:cubicBezTo>
                        <a:pt x="53" y="55"/>
                        <a:pt x="151" y="0"/>
                        <a:pt x="726" y="94"/>
                      </a:cubicBezTo>
                      <a:cubicBezTo>
                        <a:pt x="722" y="116"/>
                        <a:pt x="722" y="116"/>
                        <a:pt x="722" y="116"/>
                      </a:cubicBezTo>
                      <a:cubicBezTo>
                        <a:pt x="722" y="116"/>
                        <a:pt x="89" y="16"/>
                        <a:pt x="85" y="124"/>
                      </a:cubicBezTo>
                      <a:cubicBezTo>
                        <a:pt x="78" y="283"/>
                        <a:pt x="78" y="283"/>
                        <a:pt x="78" y="283"/>
                      </a:cubicBezTo>
                      <a:cubicBezTo>
                        <a:pt x="78" y="283"/>
                        <a:pt x="44" y="276"/>
                        <a:pt x="32" y="220"/>
                      </a:cubicBezTo>
                      <a:cubicBezTo>
                        <a:pt x="32" y="220"/>
                        <a:pt x="2" y="203"/>
                        <a:pt x="0" y="194"/>
                      </a:cubicBezTo>
                      <a:cubicBezTo>
                        <a:pt x="5" y="110"/>
                        <a:pt x="5" y="110"/>
                        <a:pt x="5" y="110"/>
                      </a:cubicBezTo>
                      <a:cubicBezTo>
                        <a:pt x="5" y="110"/>
                        <a:pt x="21" y="119"/>
                        <a:pt x="32" y="88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4" name="Freeform 427"/>
                <p:cNvSpPr>
                  <a:spLocks/>
                </p:cNvSpPr>
                <p:nvPr/>
              </p:nvSpPr>
              <p:spPr bwMode="gray">
                <a:xfrm>
                  <a:off x="5611715" y="2438605"/>
                  <a:ext cx="37959" cy="70000"/>
                </a:xfrm>
                <a:custGeom>
                  <a:avLst/>
                  <a:gdLst>
                    <a:gd name="T0" fmla="*/ 169 w 174"/>
                    <a:gd name="T1" fmla="*/ 1 h 322"/>
                    <a:gd name="T2" fmla="*/ 174 w 174"/>
                    <a:gd name="T3" fmla="*/ 117 h 322"/>
                    <a:gd name="T4" fmla="*/ 78 w 174"/>
                    <a:gd name="T5" fmla="*/ 184 h 322"/>
                    <a:gd name="T6" fmla="*/ 0 w 174"/>
                    <a:gd name="T7" fmla="*/ 267 h 322"/>
                    <a:gd name="T8" fmla="*/ 50 w 174"/>
                    <a:gd name="T9" fmla="*/ 42 h 322"/>
                    <a:gd name="T10" fmla="*/ 16 w 174"/>
                    <a:gd name="T11" fmla="*/ 22 h 322"/>
                    <a:gd name="T12" fmla="*/ 20 w 174"/>
                    <a:gd name="T13" fmla="*/ 0 h 322"/>
                    <a:gd name="T14" fmla="*/ 169 w 174"/>
                    <a:gd name="T15" fmla="*/ 1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4" h="322">
                      <a:moveTo>
                        <a:pt x="169" y="1"/>
                      </a:moveTo>
                      <a:cubicBezTo>
                        <a:pt x="174" y="117"/>
                        <a:pt x="174" y="117"/>
                        <a:pt x="174" y="117"/>
                      </a:cubicBezTo>
                      <a:cubicBezTo>
                        <a:pt x="174" y="117"/>
                        <a:pt x="125" y="107"/>
                        <a:pt x="78" y="184"/>
                      </a:cubicBezTo>
                      <a:cubicBezTo>
                        <a:pt x="78" y="184"/>
                        <a:pt x="31" y="322"/>
                        <a:pt x="0" y="267"/>
                      </a:cubicBezTo>
                      <a:cubicBezTo>
                        <a:pt x="0" y="267"/>
                        <a:pt x="83" y="103"/>
                        <a:pt x="50" y="42"/>
                      </a:cubicBezTo>
                      <a:cubicBezTo>
                        <a:pt x="50" y="42"/>
                        <a:pt x="39" y="37"/>
                        <a:pt x="16" y="2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140" y="14"/>
                        <a:pt x="169" y="1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5" name="Freeform 428"/>
                <p:cNvSpPr>
                  <a:spLocks/>
                </p:cNvSpPr>
                <p:nvPr/>
              </p:nvSpPr>
              <p:spPr bwMode="gray">
                <a:xfrm>
                  <a:off x="5614777" y="2442279"/>
                  <a:ext cx="28776" cy="49592"/>
                </a:xfrm>
                <a:custGeom>
                  <a:avLst/>
                  <a:gdLst>
                    <a:gd name="T0" fmla="*/ 19 w 132"/>
                    <a:gd name="T1" fmla="*/ 10 h 228"/>
                    <a:gd name="T2" fmla="*/ 40 w 132"/>
                    <a:gd name="T3" fmla="*/ 114 h 228"/>
                    <a:gd name="T4" fmla="*/ 0 w 132"/>
                    <a:gd name="T5" fmla="*/ 228 h 228"/>
                    <a:gd name="T6" fmla="*/ 19 w 132"/>
                    <a:gd name="T7" fmla="*/ 10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2" h="228">
                      <a:moveTo>
                        <a:pt x="19" y="10"/>
                      </a:moveTo>
                      <a:cubicBezTo>
                        <a:pt x="19" y="10"/>
                        <a:pt x="73" y="31"/>
                        <a:pt x="40" y="114"/>
                      </a:cubicBezTo>
                      <a:cubicBezTo>
                        <a:pt x="0" y="228"/>
                        <a:pt x="0" y="228"/>
                        <a:pt x="0" y="228"/>
                      </a:cubicBezTo>
                      <a:cubicBezTo>
                        <a:pt x="0" y="228"/>
                        <a:pt x="132" y="0"/>
                        <a:pt x="19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6" name="Freeform 429"/>
                <p:cNvSpPr>
                  <a:spLocks/>
                </p:cNvSpPr>
                <p:nvPr/>
              </p:nvSpPr>
              <p:spPr bwMode="gray">
                <a:xfrm>
                  <a:off x="5465184" y="2427177"/>
                  <a:ext cx="44490" cy="13878"/>
                </a:xfrm>
                <a:custGeom>
                  <a:avLst/>
                  <a:gdLst>
                    <a:gd name="T0" fmla="*/ 1 w 205"/>
                    <a:gd name="T1" fmla="*/ 64 h 64"/>
                    <a:gd name="T2" fmla="*/ 54 w 205"/>
                    <a:gd name="T3" fmla="*/ 13 h 64"/>
                    <a:gd name="T4" fmla="*/ 205 w 205"/>
                    <a:gd name="T5" fmla="*/ 6 h 64"/>
                    <a:gd name="T6" fmla="*/ 1 w 205"/>
                    <a:gd name="T7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4">
                      <a:moveTo>
                        <a:pt x="1" y="64"/>
                      </a:moveTo>
                      <a:cubicBezTo>
                        <a:pt x="1" y="64"/>
                        <a:pt x="0" y="22"/>
                        <a:pt x="54" y="13"/>
                      </a:cubicBezTo>
                      <a:cubicBezTo>
                        <a:pt x="54" y="13"/>
                        <a:pt x="141" y="2"/>
                        <a:pt x="205" y="6"/>
                      </a:cubicBezTo>
                      <a:cubicBezTo>
                        <a:pt x="205" y="6"/>
                        <a:pt x="12" y="0"/>
                        <a:pt x="1" y="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</p:grpSp>
        </p:grpSp>
        <p:grpSp>
          <p:nvGrpSpPr>
            <p:cNvPr id="450" name="Gruppieren 317"/>
            <p:cNvGrpSpPr/>
            <p:nvPr/>
          </p:nvGrpSpPr>
          <p:grpSpPr bwMode="gray">
            <a:xfrm>
              <a:off x="10338521" y="5181671"/>
              <a:ext cx="678259" cy="698902"/>
              <a:chOff x="5190006" y="1920904"/>
              <a:chExt cx="1685656" cy="1736963"/>
            </a:xfrm>
          </p:grpSpPr>
          <p:grpSp>
            <p:nvGrpSpPr>
              <p:cNvPr id="499" name="Gruppieren 366"/>
              <p:cNvGrpSpPr/>
              <p:nvPr/>
            </p:nvGrpSpPr>
            <p:grpSpPr bwMode="gray">
              <a:xfrm>
                <a:off x="5190006" y="1920904"/>
                <a:ext cx="1685656" cy="1736963"/>
                <a:chOff x="747017" y="4353812"/>
                <a:chExt cx="1237218" cy="1274876"/>
              </a:xfrm>
            </p:grpSpPr>
            <p:grpSp>
              <p:nvGrpSpPr>
                <p:cNvPr id="510" name="Gruppieren 377"/>
                <p:cNvGrpSpPr/>
                <p:nvPr/>
              </p:nvGrpSpPr>
              <p:grpSpPr bwMode="gray">
                <a:xfrm>
                  <a:off x="1137326" y="4468963"/>
                  <a:ext cx="456601" cy="637640"/>
                  <a:chOff x="1136079" y="4468963"/>
                  <a:chExt cx="456601" cy="637640"/>
                </a:xfrm>
              </p:grpSpPr>
              <p:sp>
                <p:nvSpPr>
                  <p:cNvPr id="537" name="Freihandform 404"/>
                  <p:cNvSpPr/>
                  <p:nvPr/>
                </p:nvSpPr>
                <p:spPr bwMode="gray">
                  <a:xfrm>
                    <a:off x="1222900" y="4688866"/>
                    <a:ext cx="125199" cy="241237"/>
                  </a:xfrm>
                  <a:custGeom>
                    <a:avLst/>
                    <a:gdLst>
                      <a:gd name="connsiteX0" fmla="*/ 59312 w 202651"/>
                      <a:gd name="connsiteY0" fmla="*/ 69198 h 390473"/>
                      <a:gd name="connsiteX1" fmla="*/ 93911 w 202651"/>
                      <a:gd name="connsiteY1" fmla="*/ 0 h 390473"/>
                      <a:gd name="connsiteX2" fmla="*/ 128510 w 202651"/>
                      <a:gd name="connsiteY2" fmla="*/ 4943 h 390473"/>
                      <a:gd name="connsiteX3" fmla="*/ 172994 w 202651"/>
                      <a:gd name="connsiteY3" fmla="*/ 79083 h 390473"/>
                      <a:gd name="connsiteX4" fmla="*/ 202651 w 202651"/>
                      <a:gd name="connsiteY4" fmla="*/ 390473 h 390473"/>
                      <a:gd name="connsiteX5" fmla="*/ 123567 w 202651"/>
                      <a:gd name="connsiteY5" fmla="*/ 390473 h 390473"/>
                      <a:gd name="connsiteX6" fmla="*/ 0 w 202651"/>
                      <a:gd name="connsiteY6" fmla="*/ 385531 h 390473"/>
                      <a:gd name="connsiteX7" fmla="*/ 29656 w 202651"/>
                      <a:gd name="connsiteY7" fmla="*/ 207593 h 390473"/>
                      <a:gd name="connsiteX8" fmla="*/ 59312 w 202651"/>
                      <a:gd name="connsiteY8" fmla="*/ 69198 h 390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2651" h="390473">
                        <a:moveTo>
                          <a:pt x="59312" y="69198"/>
                        </a:moveTo>
                        <a:lnTo>
                          <a:pt x="93911" y="0"/>
                        </a:lnTo>
                        <a:lnTo>
                          <a:pt x="128510" y="4943"/>
                        </a:lnTo>
                        <a:lnTo>
                          <a:pt x="172994" y="79083"/>
                        </a:lnTo>
                        <a:lnTo>
                          <a:pt x="202651" y="390473"/>
                        </a:lnTo>
                        <a:lnTo>
                          <a:pt x="123567" y="390473"/>
                        </a:lnTo>
                        <a:lnTo>
                          <a:pt x="0" y="385531"/>
                        </a:lnTo>
                        <a:lnTo>
                          <a:pt x="29656" y="207593"/>
                        </a:lnTo>
                        <a:lnTo>
                          <a:pt x="59312" y="6919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538" name="Freeform 367"/>
                  <p:cNvSpPr>
                    <a:spLocks/>
                  </p:cNvSpPr>
                  <p:nvPr/>
                </p:nvSpPr>
                <p:spPr bwMode="gray">
                  <a:xfrm>
                    <a:off x="1182940" y="4884911"/>
                    <a:ext cx="356869" cy="221692"/>
                  </a:xfrm>
                  <a:custGeom>
                    <a:avLst/>
                    <a:gdLst>
                      <a:gd name="T0" fmla="*/ 193 w 1671"/>
                      <a:gd name="T1" fmla="*/ 0 h 1038"/>
                      <a:gd name="T2" fmla="*/ 0 w 1671"/>
                      <a:gd name="T3" fmla="*/ 409 h 1038"/>
                      <a:gd name="T4" fmla="*/ 818 w 1671"/>
                      <a:gd name="T5" fmla="*/ 969 h 1038"/>
                      <a:gd name="T6" fmla="*/ 1671 w 1671"/>
                      <a:gd name="T7" fmla="*/ 418 h 1038"/>
                      <a:gd name="T8" fmla="*/ 1434 w 1671"/>
                      <a:gd name="T9" fmla="*/ 21 h 1038"/>
                      <a:gd name="T10" fmla="*/ 193 w 1671"/>
                      <a:gd name="T11" fmla="*/ 0 h 1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71" h="1038">
                        <a:moveTo>
                          <a:pt x="193" y="0"/>
                        </a:moveTo>
                        <a:cubicBezTo>
                          <a:pt x="193" y="0"/>
                          <a:pt x="245" y="254"/>
                          <a:pt x="0" y="409"/>
                        </a:cubicBezTo>
                        <a:cubicBezTo>
                          <a:pt x="0" y="409"/>
                          <a:pt x="142" y="956"/>
                          <a:pt x="818" y="969"/>
                        </a:cubicBezTo>
                        <a:cubicBezTo>
                          <a:pt x="818" y="969"/>
                          <a:pt x="1352" y="1038"/>
                          <a:pt x="1671" y="418"/>
                        </a:cubicBezTo>
                        <a:cubicBezTo>
                          <a:pt x="1671" y="418"/>
                          <a:pt x="1417" y="345"/>
                          <a:pt x="1434" y="21"/>
                        </a:cubicBezTo>
                        <a:cubicBezTo>
                          <a:pt x="1434" y="21"/>
                          <a:pt x="844" y="676"/>
                          <a:pt x="193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79000"/>
                        </a:srgbClr>
                      </a:gs>
                      <a:gs pos="0">
                        <a:srgbClr val="F1CA9F">
                          <a:lumMod val="10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01600" dist="50800" dir="16200000">
                      <a:prstClr val="black">
                        <a:alpha val="24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39" name="Freeform 368"/>
                  <p:cNvSpPr>
                    <a:spLocks/>
                  </p:cNvSpPr>
                  <p:nvPr/>
                </p:nvSpPr>
                <p:spPr bwMode="gray">
                  <a:xfrm>
                    <a:off x="1136079" y="4468963"/>
                    <a:ext cx="456601" cy="501059"/>
                  </a:xfrm>
                  <a:custGeom>
                    <a:avLst/>
                    <a:gdLst>
                      <a:gd name="T0" fmla="*/ 1919 w 2139"/>
                      <a:gd name="T1" fmla="*/ 1268 h 2347"/>
                      <a:gd name="T2" fmla="*/ 1021 w 2139"/>
                      <a:gd name="T3" fmla="*/ 2347 h 2347"/>
                      <a:gd name="T4" fmla="*/ 181 w 2139"/>
                      <a:gd name="T5" fmla="*/ 1275 h 2347"/>
                      <a:gd name="T6" fmla="*/ 1034 w 2139"/>
                      <a:gd name="T7" fmla="*/ 21 h 2347"/>
                      <a:gd name="T8" fmla="*/ 1919 w 2139"/>
                      <a:gd name="T9" fmla="*/ 1268 h 23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39" h="2347">
                        <a:moveTo>
                          <a:pt x="1919" y="1268"/>
                        </a:moveTo>
                        <a:cubicBezTo>
                          <a:pt x="1919" y="1737"/>
                          <a:pt x="1482" y="2347"/>
                          <a:pt x="1021" y="2347"/>
                        </a:cubicBezTo>
                        <a:cubicBezTo>
                          <a:pt x="623" y="2347"/>
                          <a:pt x="181" y="1778"/>
                          <a:pt x="181" y="1275"/>
                        </a:cubicBezTo>
                        <a:cubicBezTo>
                          <a:pt x="181" y="654"/>
                          <a:pt x="0" y="40"/>
                          <a:pt x="1034" y="21"/>
                        </a:cubicBezTo>
                        <a:cubicBezTo>
                          <a:pt x="2139" y="0"/>
                          <a:pt x="1919" y="1203"/>
                          <a:pt x="1919" y="126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88000"/>
                        </a:srgbClr>
                      </a:gs>
                      <a:gs pos="0">
                        <a:srgbClr val="F1CA9F">
                          <a:lumMod val="60000"/>
                          <a:lumOff val="4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0" name="Freeform 369"/>
                  <p:cNvSpPr>
                    <a:spLocks/>
                  </p:cNvSpPr>
                  <p:nvPr/>
                </p:nvSpPr>
                <p:spPr bwMode="gray">
                  <a:xfrm>
                    <a:off x="1530998" y="4687251"/>
                    <a:ext cx="47863" cy="125165"/>
                  </a:xfrm>
                  <a:custGeom>
                    <a:avLst/>
                    <a:gdLst>
                      <a:gd name="T0" fmla="*/ 95 w 224"/>
                      <a:gd name="T1" fmla="*/ 0 h 586"/>
                      <a:gd name="T2" fmla="*/ 127 w 224"/>
                      <a:gd name="T3" fmla="*/ 303 h 586"/>
                      <a:gd name="T4" fmla="*/ 0 w 224"/>
                      <a:gd name="T5" fmla="*/ 586 h 586"/>
                      <a:gd name="T6" fmla="*/ 95 w 224"/>
                      <a:gd name="T7" fmla="*/ 0 h 5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4" h="586">
                        <a:moveTo>
                          <a:pt x="95" y="0"/>
                        </a:moveTo>
                        <a:cubicBezTo>
                          <a:pt x="95" y="0"/>
                          <a:pt x="224" y="32"/>
                          <a:pt x="127" y="303"/>
                        </a:cubicBezTo>
                        <a:cubicBezTo>
                          <a:pt x="127" y="303"/>
                          <a:pt x="84" y="508"/>
                          <a:pt x="0" y="586"/>
                        </a:cubicBezTo>
                        <a:lnTo>
                          <a:pt x="95" y="0"/>
                        </a:ln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1" name="Freeform 370"/>
                  <p:cNvSpPr>
                    <a:spLocks/>
                  </p:cNvSpPr>
                  <p:nvPr/>
                </p:nvSpPr>
                <p:spPr bwMode="gray">
                  <a:xfrm>
                    <a:off x="1542814" y="47212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19 h 291"/>
                      <a:gd name="T2" fmla="*/ 32 w 90"/>
                      <a:gd name="T3" fmla="*/ 194 h 291"/>
                      <a:gd name="T4" fmla="*/ 0 w 90"/>
                      <a:gd name="T5" fmla="*/ 291 h 291"/>
                      <a:gd name="T6" fmla="*/ 45 w 90"/>
                      <a:gd name="T7" fmla="*/ 19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19"/>
                        </a:moveTo>
                        <a:cubicBezTo>
                          <a:pt x="45" y="19"/>
                          <a:pt x="90" y="0"/>
                          <a:pt x="32" y="194"/>
                        </a:cubicBezTo>
                        <a:cubicBezTo>
                          <a:pt x="0" y="291"/>
                          <a:pt x="0" y="291"/>
                          <a:pt x="0" y="291"/>
                        </a:cubicBezTo>
                        <a:lnTo>
                          <a:pt x="45" y="19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2" name="Freeform 371"/>
                  <p:cNvSpPr>
                    <a:spLocks/>
                  </p:cNvSpPr>
                  <p:nvPr/>
                </p:nvSpPr>
                <p:spPr bwMode="gray">
                  <a:xfrm>
                    <a:off x="1141286" y="4685849"/>
                    <a:ext cx="42656" cy="112749"/>
                  </a:xfrm>
                  <a:custGeom>
                    <a:avLst/>
                    <a:gdLst>
                      <a:gd name="T0" fmla="*/ 156 w 199"/>
                      <a:gd name="T1" fmla="*/ 86 h 528"/>
                      <a:gd name="T2" fmla="*/ 196 w 199"/>
                      <a:gd name="T3" fmla="*/ 190 h 528"/>
                      <a:gd name="T4" fmla="*/ 183 w 199"/>
                      <a:gd name="T5" fmla="*/ 391 h 528"/>
                      <a:gd name="T6" fmla="*/ 199 w 199"/>
                      <a:gd name="T7" fmla="*/ 528 h 528"/>
                      <a:gd name="T8" fmla="*/ 102 w 199"/>
                      <a:gd name="T9" fmla="*/ 365 h 528"/>
                      <a:gd name="T10" fmla="*/ 156 w 199"/>
                      <a:gd name="T11" fmla="*/ 86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9" h="528">
                        <a:moveTo>
                          <a:pt x="156" y="86"/>
                        </a:moveTo>
                        <a:cubicBezTo>
                          <a:pt x="156" y="86"/>
                          <a:pt x="183" y="137"/>
                          <a:pt x="196" y="190"/>
                        </a:cubicBezTo>
                        <a:cubicBezTo>
                          <a:pt x="196" y="190"/>
                          <a:pt x="151" y="315"/>
                          <a:pt x="183" y="391"/>
                        </a:cubicBezTo>
                        <a:cubicBezTo>
                          <a:pt x="199" y="528"/>
                          <a:pt x="199" y="528"/>
                          <a:pt x="199" y="528"/>
                        </a:cubicBezTo>
                        <a:cubicBezTo>
                          <a:pt x="199" y="528"/>
                          <a:pt x="124" y="503"/>
                          <a:pt x="102" y="365"/>
                        </a:cubicBezTo>
                        <a:cubicBezTo>
                          <a:pt x="102" y="365"/>
                          <a:pt x="0" y="0"/>
                          <a:pt x="156" y="86"/>
                        </a:cubicBez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3" name="Freeform 372"/>
                  <p:cNvSpPr>
                    <a:spLocks/>
                  </p:cNvSpPr>
                  <p:nvPr/>
                </p:nvSpPr>
                <p:spPr bwMode="gray">
                  <a:xfrm>
                    <a:off x="1163114" y="47220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20 h 291"/>
                      <a:gd name="T2" fmla="*/ 58 w 90"/>
                      <a:gd name="T3" fmla="*/ 194 h 291"/>
                      <a:gd name="T4" fmla="*/ 90 w 90"/>
                      <a:gd name="T5" fmla="*/ 291 h 291"/>
                      <a:gd name="T6" fmla="*/ 45 w 90"/>
                      <a:gd name="T7" fmla="*/ 2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20"/>
                        </a:moveTo>
                        <a:cubicBezTo>
                          <a:pt x="45" y="20"/>
                          <a:pt x="0" y="0"/>
                          <a:pt x="58" y="194"/>
                        </a:cubicBezTo>
                        <a:cubicBezTo>
                          <a:pt x="90" y="291"/>
                          <a:pt x="90" y="291"/>
                          <a:pt x="90" y="291"/>
                        </a:cubicBezTo>
                        <a:lnTo>
                          <a:pt x="45" y="20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4" name="Freeform 373"/>
                  <p:cNvSpPr>
                    <a:spLocks/>
                  </p:cNvSpPr>
                  <p:nvPr/>
                </p:nvSpPr>
                <p:spPr bwMode="gray">
                  <a:xfrm>
                    <a:off x="1176332" y="4715288"/>
                    <a:ext cx="63684" cy="105539"/>
                  </a:xfrm>
                  <a:custGeom>
                    <a:avLst/>
                    <a:gdLst>
                      <a:gd name="T0" fmla="*/ 18 w 298"/>
                      <a:gd name="T1" fmla="*/ 116 h 495"/>
                      <a:gd name="T2" fmla="*/ 298 w 298"/>
                      <a:gd name="T3" fmla="*/ 495 h 495"/>
                      <a:gd name="T4" fmla="*/ 26 w 298"/>
                      <a:gd name="T5" fmla="*/ 0 h 495"/>
                      <a:gd name="T6" fmla="*/ 18 w 298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495">
                        <a:moveTo>
                          <a:pt x="18" y="116"/>
                        </a:moveTo>
                        <a:cubicBezTo>
                          <a:pt x="18" y="116"/>
                          <a:pt x="0" y="392"/>
                          <a:pt x="298" y="495"/>
                        </a:cubicBezTo>
                        <a:cubicBezTo>
                          <a:pt x="298" y="495"/>
                          <a:pt x="35" y="396"/>
                          <a:pt x="26" y="0"/>
                        </a:cubicBezTo>
                        <a:lnTo>
                          <a:pt x="18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5" name="Freeform 374"/>
                  <p:cNvSpPr>
                    <a:spLocks/>
                  </p:cNvSpPr>
                  <p:nvPr/>
                </p:nvSpPr>
                <p:spPr bwMode="gray">
                  <a:xfrm>
                    <a:off x="1479931" y="4715288"/>
                    <a:ext cx="63483" cy="105539"/>
                  </a:xfrm>
                  <a:custGeom>
                    <a:avLst/>
                    <a:gdLst>
                      <a:gd name="T0" fmla="*/ 280 w 297"/>
                      <a:gd name="T1" fmla="*/ 116 h 495"/>
                      <a:gd name="T2" fmla="*/ 0 w 297"/>
                      <a:gd name="T3" fmla="*/ 495 h 495"/>
                      <a:gd name="T4" fmla="*/ 271 w 297"/>
                      <a:gd name="T5" fmla="*/ 0 h 495"/>
                      <a:gd name="T6" fmla="*/ 280 w 297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7" h="495">
                        <a:moveTo>
                          <a:pt x="280" y="116"/>
                        </a:moveTo>
                        <a:cubicBezTo>
                          <a:pt x="280" y="116"/>
                          <a:pt x="297" y="392"/>
                          <a:pt x="0" y="495"/>
                        </a:cubicBezTo>
                        <a:cubicBezTo>
                          <a:pt x="0" y="495"/>
                          <a:pt x="263" y="396"/>
                          <a:pt x="271" y="0"/>
                        </a:cubicBezTo>
                        <a:lnTo>
                          <a:pt x="280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  <p:grpSp>
              <p:nvGrpSpPr>
                <p:cNvPr id="511" name="Gruppieren 378"/>
                <p:cNvGrpSpPr/>
                <p:nvPr/>
              </p:nvGrpSpPr>
              <p:grpSpPr bwMode="gray">
                <a:xfrm>
                  <a:off x="747017" y="4962598"/>
                  <a:ext cx="1237218" cy="666090"/>
                  <a:chOff x="747017" y="4962598"/>
                  <a:chExt cx="1237218" cy="666090"/>
                </a:xfrm>
              </p:grpSpPr>
              <p:sp>
                <p:nvSpPr>
                  <p:cNvPr id="530" name="Ellipse 397"/>
                  <p:cNvSpPr/>
                  <p:nvPr/>
                </p:nvSpPr>
                <p:spPr bwMode="gray">
                  <a:xfrm>
                    <a:off x="747017" y="5238992"/>
                    <a:ext cx="1237218" cy="389696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ABABAB">
                          <a:lumMod val="49000"/>
                          <a:alpha val="0"/>
                        </a:srgbClr>
                      </a:gs>
                      <a:gs pos="0">
                        <a:srgbClr val="000000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grpSp>
                <p:nvGrpSpPr>
                  <p:cNvPr id="531" name="Gruppieren 398"/>
                  <p:cNvGrpSpPr/>
                  <p:nvPr/>
                </p:nvGrpSpPr>
                <p:grpSpPr bwMode="gray">
                  <a:xfrm>
                    <a:off x="888508" y="4962598"/>
                    <a:ext cx="954237" cy="607114"/>
                    <a:chOff x="890807" y="4962598"/>
                    <a:chExt cx="954237" cy="607114"/>
                  </a:xfrm>
                </p:grpSpPr>
                <p:grpSp>
                  <p:nvGrpSpPr>
                    <p:cNvPr id="532" name="Gruppieren 399"/>
                    <p:cNvGrpSpPr/>
                    <p:nvPr/>
                  </p:nvGrpSpPr>
                  <p:grpSpPr bwMode="gray">
                    <a:xfrm>
                      <a:off x="890807" y="4962598"/>
                      <a:ext cx="954237" cy="607114"/>
                      <a:chOff x="5827713" y="3471863"/>
                      <a:chExt cx="1077912" cy="685800"/>
                    </a:xfrm>
                  </p:grpSpPr>
                  <p:sp>
                    <p:nvSpPr>
                      <p:cNvPr id="535" name="Freeform 53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27713" y="3471863"/>
                        <a:ext cx="1077912" cy="685800"/>
                      </a:xfrm>
                      <a:custGeom>
                        <a:avLst/>
                        <a:gdLst>
                          <a:gd name="T0" fmla="*/ 883 w 2814"/>
                          <a:gd name="T1" fmla="*/ 12 h 1792"/>
                          <a:gd name="T2" fmla="*/ 1852 w 2814"/>
                          <a:gd name="T3" fmla="*/ 0 h 1792"/>
                          <a:gd name="T4" fmla="*/ 2040 w 2814"/>
                          <a:gd name="T5" fmla="*/ 90 h 1792"/>
                          <a:gd name="T6" fmla="*/ 2567 w 2814"/>
                          <a:gd name="T7" fmla="*/ 398 h 1792"/>
                          <a:gd name="T8" fmla="*/ 2756 w 2814"/>
                          <a:gd name="T9" fmla="*/ 1460 h 1792"/>
                          <a:gd name="T10" fmla="*/ 2671 w 2814"/>
                          <a:gd name="T11" fmla="*/ 1553 h 1792"/>
                          <a:gd name="T12" fmla="*/ 1395 w 2814"/>
                          <a:gd name="T13" fmla="*/ 1775 h 1792"/>
                          <a:gd name="T14" fmla="*/ 72 w 2814"/>
                          <a:gd name="T15" fmla="*/ 1520 h 1792"/>
                          <a:gd name="T16" fmla="*/ 0 w 2814"/>
                          <a:gd name="T17" fmla="*/ 1345 h 1792"/>
                          <a:gd name="T18" fmla="*/ 236 w 2814"/>
                          <a:gd name="T19" fmla="*/ 334 h 1792"/>
                          <a:gd name="T20" fmla="*/ 439 w 2814"/>
                          <a:gd name="T21" fmla="*/ 197 h 1792"/>
                          <a:gd name="T22" fmla="*/ 883 w 2814"/>
                          <a:gd name="T23" fmla="*/ 12 h 17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2814" h="1792">
                            <a:moveTo>
                              <a:pt x="883" y="12"/>
                            </a:moveTo>
                            <a:cubicBezTo>
                              <a:pt x="883" y="12"/>
                              <a:pt x="1376" y="493"/>
                              <a:pt x="1852" y="0"/>
                            </a:cubicBezTo>
                            <a:cubicBezTo>
                              <a:pt x="1852" y="0"/>
                              <a:pt x="1878" y="29"/>
                              <a:pt x="2040" y="90"/>
                            </a:cubicBezTo>
                            <a:cubicBezTo>
                              <a:pt x="2040" y="90"/>
                              <a:pt x="2493" y="233"/>
                              <a:pt x="2567" y="398"/>
                            </a:cubicBezTo>
                            <a:cubicBezTo>
                              <a:pt x="2567" y="398"/>
                              <a:pt x="2814" y="960"/>
                              <a:pt x="2756" y="1460"/>
                            </a:cubicBezTo>
                            <a:cubicBezTo>
                              <a:pt x="2756" y="1460"/>
                              <a:pt x="2754" y="1501"/>
                              <a:pt x="2671" y="1553"/>
                            </a:cubicBezTo>
                            <a:cubicBezTo>
                              <a:pt x="2671" y="1553"/>
                              <a:pt x="2177" y="1792"/>
                              <a:pt x="1395" y="1775"/>
                            </a:cubicBezTo>
                            <a:cubicBezTo>
                              <a:pt x="1395" y="1775"/>
                              <a:pt x="557" y="1737"/>
                              <a:pt x="72" y="1520"/>
                            </a:cubicBezTo>
                            <a:cubicBezTo>
                              <a:pt x="72" y="1520"/>
                              <a:pt x="3" y="1504"/>
                              <a:pt x="0" y="1345"/>
                            </a:cubicBezTo>
                            <a:cubicBezTo>
                              <a:pt x="0" y="1345"/>
                              <a:pt x="25" y="647"/>
                              <a:pt x="236" y="334"/>
                            </a:cubicBezTo>
                            <a:cubicBezTo>
                              <a:pt x="236" y="334"/>
                              <a:pt x="297" y="252"/>
                              <a:pt x="439" y="197"/>
                            </a:cubicBezTo>
                            <a:cubicBezTo>
                              <a:pt x="439" y="197"/>
                              <a:pt x="791" y="113"/>
                              <a:pt x="883" y="12"/>
                            </a:cubicBez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646464">
                              <a:shade val="30000"/>
                              <a:satMod val="115000"/>
                            </a:srgbClr>
                          </a:gs>
                          <a:gs pos="50000">
                            <a:srgbClr val="646464">
                              <a:shade val="67500"/>
                              <a:satMod val="115000"/>
                            </a:srgbClr>
                          </a:gs>
                          <a:gs pos="100000">
                            <a:srgbClr val="646464">
                              <a:shade val="100000"/>
                              <a:satMod val="115000"/>
                            </a:srgb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536" name="Freeform 53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46763" y="3476626"/>
                        <a:ext cx="319087" cy="350838"/>
                      </a:xfrm>
                      <a:custGeom>
                        <a:avLst/>
                        <a:gdLst>
                          <a:gd name="T0" fmla="*/ 835 w 835"/>
                          <a:gd name="T1" fmla="*/ 0 h 919"/>
                          <a:gd name="T2" fmla="*/ 359 w 835"/>
                          <a:gd name="T3" fmla="*/ 198 h 919"/>
                          <a:gd name="T4" fmla="*/ 0 w 835"/>
                          <a:gd name="T5" fmla="*/ 919 h 919"/>
                          <a:gd name="T6" fmla="*/ 412 w 835"/>
                          <a:gd name="T7" fmla="*/ 268 h 919"/>
                          <a:gd name="T8" fmla="*/ 835 w 835"/>
                          <a:gd name="T9" fmla="*/ 0 h 9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35" h="919">
                            <a:moveTo>
                              <a:pt x="835" y="0"/>
                            </a:moveTo>
                            <a:cubicBezTo>
                              <a:pt x="835" y="0"/>
                              <a:pt x="589" y="128"/>
                              <a:pt x="359" y="198"/>
                            </a:cubicBezTo>
                            <a:cubicBezTo>
                              <a:pt x="359" y="198"/>
                              <a:pt x="66" y="272"/>
                              <a:pt x="0" y="919"/>
                            </a:cubicBezTo>
                            <a:cubicBezTo>
                              <a:pt x="0" y="919"/>
                              <a:pt x="136" y="375"/>
                              <a:pt x="412" y="268"/>
                            </a:cubicBezTo>
                            <a:cubicBezTo>
                              <a:pt x="412" y="268"/>
                              <a:pt x="806" y="132"/>
                              <a:pt x="835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</p:grpSp>
                <p:sp>
                  <p:nvSpPr>
                    <p:cNvPr id="533" name="Freeform 410"/>
                    <p:cNvSpPr>
                      <a:spLocks/>
                    </p:cNvSpPr>
                    <p:nvPr/>
                  </p:nvSpPr>
                  <p:spPr bwMode="gray">
                    <a:xfrm>
                      <a:off x="1588753" y="5074918"/>
                      <a:ext cx="131172" cy="437376"/>
                    </a:xfrm>
                    <a:custGeom>
                      <a:avLst/>
                      <a:gdLst>
                        <a:gd name="T0" fmla="*/ 614 w 614"/>
                        <a:gd name="T1" fmla="*/ 0 h 2049"/>
                        <a:gd name="T2" fmla="*/ 361 w 614"/>
                        <a:gd name="T3" fmla="*/ 2034 h 2049"/>
                        <a:gd name="T4" fmla="*/ 334 w 614"/>
                        <a:gd name="T5" fmla="*/ 2049 h 2049"/>
                        <a:gd name="T6" fmla="*/ 614 w 614"/>
                        <a:gd name="T7" fmla="*/ 0 h 20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4" h="2049">
                          <a:moveTo>
                            <a:pt x="614" y="0"/>
                          </a:moveTo>
                          <a:cubicBezTo>
                            <a:pt x="614" y="0"/>
                            <a:pt x="58" y="1019"/>
                            <a:pt x="361" y="2034"/>
                          </a:cubicBezTo>
                          <a:cubicBezTo>
                            <a:pt x="334" y="2049"/>
                            <a:pt x="334" y="2049"/>
                            <a:pt x="334" y="2049"/>
                          </a:cubicBezTo>
                          <a:cubicBezTo>
                            <a:pt x="334" y="2049"/>
                            <a:pt x="0" y="1108"/>
                            <a:pt x="614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34" name="Freeform 411"/>
                    <p:cNvSpPr>
                      <a:spLocks/>
                    </p:cNvSpPr>
                    <p:nvPr/>
                  </p:nvSpPr>
                  <p:spPr bwMode="gray">
                    <a:xfrm>
                      <a:off x="1015354" y="5065949"/>
                      <a:ext cx="131172" cy="433170"/>
                    </a:xfrm>
                    <a:custGeom>
                      <a:avLst/>
                      <a:gdLst>
                        <a:gd name="T0" fmla="*/ 0 w 615"/>
                        <a:gd name="T1" fmla="*/ 0 h 2029"/>
                        <a:gd name="T2" fmla="*/ 247 w 615"/>
                        <a:gd name="T3" fmla="*/ 2018 h 2029"/>
                        <a:gd name="T4" fmla="*/ 281 w 615"/>
                        <a:gd name="T5" fmla="*/ 2029 h 2029"/>
                        <a:gd name="T6" fmla="*/ 0 w 615"/>
                        <a:gd name="T7" fmla="*/ 0 h 20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5" h="2029">
                          <a:moveTo>
                            <a:pt x="0" y="0"/>
                          </a:moveTo>
                          <a:cubicBezTo>
                            <a:pt x="0" y="0"/>
                            <a:pt x="550" y="1003"/>
                            <a:pt x="247" y="2018"/>
                          </a:cubicBezTo>
                          <a:cubicBezTo>
                            <a:pt x="281" y="2029"/>
                            <a:pt x="281" y="2029"/>
                            <a:pt x="281" y="2029"/>
                          </a:cubicBezTo>
                          <a:cubicBezTo>
                            <a:pt x="281" y="2029"/>
                            <a:pt x="615" y="1108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512" name="Gruppieren 379"/>
                <p:cNvGrpSpPr/>
                <p:nvPr/>
              </p:nvGrpSpPr>
              <p:grpSpPr bwMode="gray">
                <a:xfrm>
                  <a:off x="1136425" y="4353812"/>
                  <a:ext cx="458403" cy="379299"/>
                  <a:chOff x="1143889" y="4353812"/>
                  <a:chExt cx="458403" cy="379299"/>
                </a:xfrm>
              </p:grpSpPr>
              <p:sp>
                <p:nvSpPr>
                  <p:cNvPr id="513" name="Freeform 385"/>
                  <p:cNvSpPr>
                    <a:spLocks/>
                  </p:cNvSpPr>
                  <p:nvPr/>
                </p:nvSpPr>
                <p:spPr bwMode="gray">
                  <a:xfrm>
                    <a:off x="1172201" y="4476958"/>
                    <a:ext cx="339472" cy="199995"/>
                  </a:xfrm>
                  <a:custGeom>
                    <a:avLst/>
                    <a:gdLst>
                      <a:gd name="T0" fmla="*/ 943 w 1673"/>
                      <a:gd name="T1" fmla="*/ 252 h 1137"/>
                      <a:gd name="T2" fmla="*/ 110 w 1673"/>
                      <a:gd name="T3" fmla="*/ 1137 h 1137"/>
                      <a:gd name="T4" fmla="*/ 950 w 1673"/>
                      <a:gd name="T5" fmla="*/ 426 h 1137"/>
                      <a:gd name="T6" fmla="*/ 1673 w 1673"/>
                      <a:gd name="T7" fmla="*/ 639 h 1137"/>
                      <a:gd name="T8" fmla="*/ 943 w 1673"/>
                      <a:gd name="T9" fmla="*/ 252 h 1137"/>
                      <a:gd name="connsiteX0" fmla="*/ 4733 w 9343"/>
                      <a:gd name="connsiteY0" fmla="*/ 278 h 8499"/>
                      <a:gd name="connsiteX1" fmla="*/ 1 w 9343"/>
                      <a:gd name="connsiteY1" fmla="*/ 8486 h 8499"/>
                      <a:gd name="connsiteX2" fmla="*/ 5021 w 9343"/>
                      <a:gd name="connsiteY2" fmla="*/ 2233 h 8499"/>
                      <a:gd name="connsiteX3" fmla="*/ 9343 w 9343"/>
                      <a:gd name="connsiteY3" fmla="*/ 4106 h 8499"/>
                      <a:gd name="connsiteX4" fmla="*/ 4733 w 9343"/>
                      <a:gd name="connsiteY4" fmla="*/ 278 h 8499"/>
                      <a:gd name="connsiteX0" fmla="*/ 5236 w 10170"/>
                      <a:gd name="connsiteY0" fmla="*/ 327 h 10000"/>
                      <a:gd name="connsiteX1" fmla="*/ 171 w 10170"/>
                      <a:gd name="connsiteY1" fmla="*/ 9985 h 10000"/>
                      <a:gd name="connsiteX2" fmla="*/ 5544 w 10170"/>
                      <a:gd name="connsiteY2" fmla="*/ 2627 h 10000"/>
                      <a:gd name="connsiteX3" fmla="*/ 10170 w 10170"/>
                      <a:gd name="connsiteY3" fmla="*/ 4831 h 10000"/>
                      <a:gd name="connsiteX4" fmla="*/ 5236 w 10170"/>
                      <a:gd name="connsiteY4" fmla="*/ 327 h 10000"/>
                      <a:gd name="connsiteX0" fmla="*/ 5236 w 10170"/>
                      <a:gd name="connsiteY0" fmla="*/ 22 h 9695"/>
                      <a:gd name="connsiteX1" fmla="*/ 171 w 10170"/>
                      <a:gd name="connsiteY1" fmla="*/ 9680 h 9695"/>
                      <a:gd name="connsiteX2" fmla="*/ 5544 w 10170"/>
                      <a:gd name="connsiteY2" fmla="*/ 2322 h 9695"/>
                      <a:gd name="connsiteX3" fmla="*/ 10170 w 10170"/>
                      <a:gd name="connsiteY3" fmla="*/ 4526 h 9695"/>
                      <a:gd name="connsiteX4" fmla="*/ 5236 w 10170"/>
                      <a:gd name="connsiteY4" fmla="*/ 22 h 9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70" h="9695">
                        <a:moveTo>
                          <a:pt x="5236" y="22"/>
                        </a:moveTo>
                        <a:cubicBezTo>
                          <a:pt x="5236" y="22"/>
                          <a:pt x="-1114" y="-902"/>
                          <a:pt x="171" y="9680"/>
                        </a:cubicBezTo>
                        <a:cubicBezTo>
                          <a:pt x="218" y="10064"/>
                          <a:pt x="1783" y="3130"/>
                          <a:pt x="5544" y="2322"/>
                        </a:cubicBezTo>
                        <a:cubicBezTo>
                          <a:pt x="5544" y="2322"/>
                          <a:pt x="8148" y="1390"/>
                          <a:pt x="10170" y="4526"/>
                        </a:cubicBezTo>
                        <a:cubicBezTo>
                          <a:pt x="10170" y="4526"/>
                          <a:pt x="10157" y="-363"/>
                          <a:pt x="5236" y="22"/>
                        </a:cubicBezTo>
                        <a:close/>
                      </a:path>
                    </a:pathLst>
                  </a:custGeom>
                  <a:solidFill>
                    <a:srgbClr val="E5AF79">
                      <a:alpha val="4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sz="1600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514" name="Freeform 396"/>
                  <p:cNvSpPr>
                    <a:spLocks/>
                  </p:cNvSpPr>
                  <p:nvPr/>
                </p:nvSpPr>
                <p:spPr bwMode="gray">
                  <a:xfrm>
                    <a:off x="1420453" y="4405880"/>
                    <a:ext cx="67689" cy="74498"/>
                  </a:xfrm>
                  <a:custGeom>
                    <a:avLst/>
                    <a:gdLst>
                      <a:gd name="T0" fmla="*/ 0 w 317"/>
                      <a:gd name="T1" fmla="*/ 0 h 349"/>
                      <a:gd name="T2" fmla="*/ 84 w 317"/>
                      <a:gd name="T3" fmla="*/ 349 h 349"/>
                      <a:gd name="T4" fmla="*/ 0 w 317"/>
                      <a:gd name="T5" fmla="*/ 0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49">
                        <a:moveTo>
                          <a:pt x="0" y="0"/>
                        </a:moveTo>
                        <a:cubicBezTo>
                          <a:pt x="0" y="0"/>
                          <a:pt x="168" y="169"/>
                          <a:pt x="84" y="349"/>
                        </a:cubicBezTo>
                        <a:cubicBezTo>
                          <a:pt x="84" y="349"/>
                          <a:pt x="317" y="28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5" name="Freeform 366"/>
                  <p:cNvSpPr>
                    <a:spLocks/>
                  </p:cNvSpPr>
                  <p:nvPr/>
                </p:nvSpPr>
                <p:spPr bwMode="gray">
                  <a:xfrm>
                    <a:off x="1143889" y="4361622"/>
                    <a:ext cx="458403" cy="371489"/>
                  </a:xfrm>
                  <a:custGeom>
                    <a:avLst/>
                    <a:gdLst>
                      <a:gd name="T0" fmla="*/ 305 w 2147"/>
                      <a:gd name="T1" fmla="*/ 878 h 1740"/>
                      <a:gd name="T2" fmla="*/ 1016 w 2147"/>
                      <a:gd name="T3" fmla="*/ 659 h 1740"/>
                      <a:gd name="T4" fmla="*/ 1701 w 2147"/>
                      <a:gd name="T5" fmla="*/ 891 h 1740"/>
                      <a:gd name="T6" fmla="*/ 1818 w 2147"/>
                      <a:gd name="T7" fmla="*/ 1434 h 1740"/>
                      <a:gd name="T8" fmla="*/ 1856 w 2147"/>
                      <a:gd name="T9" fmla="*/ 1740 h 1740"/>
                      <a:gd name="T10" fmla="*/ 1914 w 2147"/>
                      <a:gd name="T11" fmla="*/ 1499 h 1740"/>
                      <a:gd name="T12" fmla="*/ 1837 w 2147"/>
                      <a:gd name="T13" fmla="*/ 555 h 1740"/>
                      <a:gd name="T14" fmla="*/ 1294 w 2147"/>
                      <a:gd name="T15" fmla="*/ 265 h 1740"/>
                      <a:gd name="T16" fmla="*/ 1094 w 2147"/>
                      <a:gd name="T17" fmla="*/ 0 h 1740"/>
                      <a:gd name="T18" fmla="*/ 952 w 2147"/>
                      <a:gd name="T19" fmla="*/ 181 h 1740"/>
                      <a:gd name="T20" fmla="*/ 887 w 2147"/>
                      <a:gd name="T21" fmla="*/ 155 h 1740"/>
                      <a:gd name="T22" fmla="*/ 861 w 2147"/>
                      <a:gd name="T23" fmla="*/ 206 h 1740"/>
                      <a:gd name="T24" fmla="*/ 758 w 2147"/>
                      <a:gd name="T25" fmla="*/ 155 h 1740"/>
                      <a:gd name="T26" fmla="*/ 674 w 2147"/>
                      <a:gd name="T27" fmla="*/ 168 h 1740"/>
                      <a:gd name="T28" fmla="*/ 99 w 2147"/>
                      <a:gd name="T29" fmla="*/ 762 h 1740"/>
                      <a:gd name="T30" fmla="*/ 176 w 2147"/>
                      <a:gd name="T31" fmla="*/ 1719 h 1740"/>
                      <a:gd name="T32" fmla="*/ 305 w 2147"/>
                      <a:gd name="T33" fmla="*/ 878 h 17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147" h="1740">
                        <a:moveTo>
                          <a:pt x="305" y="878"/>
                        </a:moveTo>
                        <a:cubicBezTo>
                          <a:pt x="305" y="878"/>
                          <a:pt x="448" y="555"/>
                          <a:pt x="1016" y="659"/>
                        </a:cubicBezTo>
                        <a:cubicBezTo>
                          <a:pt x="1016" y="659"/>
                          <a:pt x="1469" y="491"/>
                          <a:pt x="1701" y="891"/>
                        </a:cubicBezTo>
                        <a:cubicBezTo>
                          <a:pt x="1701" y="891"/>
                          <a:pt x="1792" y="1072"/>
                          <a:pt x="1818" y="1434"/>
                        </a:cubicBezTo>
                        <a:cubicBezTo>
                          <a:pt x="1856" y="1740"/>
                          <a:pt x="1856" y="1740"/>
                          <a:pt x="1856" y="1740"/>
                        </a:cubicBezTo>
                        <a:cubicBezTo>
                          <a:pt x="1914" y="1499"/>
                          <a:pt x="1914" y="1499"/>
                          <a:pt x="1914" y="1499"/>
                        </a:cubicBezTo>
                        <a:cubicBezTo>
                          <a:pt x="1914" y="1499"/>
                          <a:pt x="2147" y="904"/>
                          <a:pt x="1837" y="555"/>
                        </a:cubicBezTo>
                        <a:cubicBezTo>
                          <a:pt x="1837" y="555"/>
                          <a:pt x="1682" y="342"/>
                          <a:pt x="1294" y="265"/>
                        </a:cubicBezTo>
                        <a:cubicBezTo>
                          <a:pt x="1294" y="265"/>
                          <a:pt x="1094" y="142"/>
                          <a:pt x="1094" y="0"/>
                        </a:cubicBezTo>
                        <a:cubicBezTo>
                          <a:pt x="1094" y="0"/>
                          <a:pt x="952" y="64"/>
                          <a:pt x="952" y="181"/>
                        </a:cubicBezTo>
                        <a:cubicBezTo>
                          <a:pt x="887" y="155"/>
                          <a:pt x="887" y="155"/>
                          <a:pt x="887" y="155"/>
                        </a:cubicBezTo>
                        <a:cubicBezTo>
                          <a:pt x="861" y="206"/>
                          <a:pt x="861" y="206"/>
                          <a:pt x="861" y="206"/>
                        </a:cubicBezTo>
                        <a:cubicBezTo>
                          <a:pt x="758" y="155"/>
                          <a:pt x="758" y="155"/>
                          <a:pt x="758" y="155"/>
                        </a:cubicBezTo>
                        <a:cubicBezTo>
                          <a:pt x="758" y="155"/>
                          <a:pt x="816" y="13"/>
                          <a:pt x="674" y="168"/>
                        </a:cubicBezTo>
                        <a:cubicBezTo>
                          <a:pt x="674" y="168"/>
                          <a:pt x="228" y="361"/>
                          <a:pt x="99" y="762"/>
                        </a:cubicBezTo>
                        <a:cubicBezTo>
                          <a:pt x="99" y="762"/>
                          <a:pt x="0" y="997"/>
                          <a:pt x="176" y="1719"/>
                        </a:cubicBezTo>
                        <a:cubicBezTo>
                          <a:pt x="176" y="1719"/>
                          <a:pt x="150" y="1008"/>
                          <a:pt x="305" y="878"/>
                        </a:cubicBezTo>
                        <a:close/>
                      </a:path>
                    </a:pathLst>
                  </a:custGeom>
                  <a:solidFill>
                    <a:srgbClr val="4F36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6" name="Freeform 378"/>
                  <p:cNvSpPr>
                    <a:spLocks/>
                  </p:cNvSpPr>
                  <p:nvPr/>
                </p:nvSpPr>
                <p:spPr bwMode="gray">
                  <a:xfrm>
                    <a:off x="1241556" y="4394050"/>
                    <a:ext cx="64885" cy="91120"/>
                  </a:xfrm>
                  <a:custGeom>
                    <a:avLst/>
                    <a:gdLst>
                      <a:gd name="T0" fmla="*/ 213 w 304"/>
                      <a:gd name="T1" fmla="*/ 0 h 427"/>
                      <a:gd name="T2" fmla="*/ 304 w 304"/>
                      <a:gd name="T3" fmla="*/ 427 h 427"/>
                      <a:gd name="T4" fmla="*/ 213 w 304"/>
                      <a:gd name="T5" fmla="*/ 0 h 4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7">
                        <a:moveTo>
                          <a:pt x="213" y="0"/>
                        </a:moveTo>
                        <a:cubicBezTo>
                          <a:pt x="213" y="0"/>
                          <a:pt x="0" y="259"/>
                          <a:pt x="304" y="427"/>
                        </a:cubicBezTo>
                        <a:cubicBezTo>
                          <a:pt x="304" y="427"/>
                          <a:pt x="65" y="259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7" name="Freeform 379"/>
                  <p:cNvSpPr>
                    <a:spLocks/>
                  </p:cNvSpPr>
                  <p:nvPr/>
                </p:nvSpPr>
                <p:spPr bwMode="gray">
                  <a:xfrm>
                    <a:off x="1251631" y="4388457"/>
                    <a:ext cx="64685" cy="90920"/>
                  </a:xfrm>
                  <a:custGeom>
                    <a:avLst/>
                    <a:gdLst>
                      <a:gd name="T0" fmla="*/ 213 w 303"/>
                      <a:gd name="T1" fmla="*/ 0 h 426"/>
                      <a:gd name="T2" fmla="*/ 303 w 303"/>
                      <a:gd name="T3" fmla="*/ 426 h 426"/>
                      <a:gd name="T4" fmla="*/ 213 w 303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3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3" y="426"/>
                        </a:cubicBezTo>
                        <a:cubicBezTo>
                          <a:pt x="303" y="426"/>
                          <a:pt x="64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8" name="Freeform 380"/>
                  <p:cNvSpPr>
                    <a:spLocks/>
                  </p:cNvSpPr>
                  <p:nvPr/>
                </p:nvSpPr>
                <p:spPr bwMode="gray">
                  <a:xfrm>
                    <a:off x="1224195" y="4408138"/>
                    <a:ext cx="51268" cy="85513"/>
                  </a:xfrm>
                  <a:custGeom>
                    <a:avLst/>
                    <a:gdLst>
                      <a:gd name="T0" fmla="*/ 240 w 240"/>
                      <a:gd name="T1" fmla="*/ 0 h 400"/>
                      <a:gd name="T2" fmla="*/ 143 w 240"/>
                      <a:gd name="T3" fmla="*/ 400 h 400"/>
                      <a:gd name="T4" fmla="*/ 240 w 240"/>
                      <a:gd name="T5" fmla="*/ 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400">
                        <a:moveTo>
                          <a:pt x="240" y="0"/>
                        </a:moveTo>
                        <a:cubicBezTo>
                          <a:pt x="240" y="0"/>
                          <a:pt x="0" y="226"/>
                          <a:pt x="143" y="400"/>
                        </a:cubicBezTo>
                        <a:cubicBezTo>
                          <a:pt x="143" y="400"/>
                          <a:pt x="110" y="155"/>
                          <a:pt x="24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9" name="Freeform 381"/>
                  <p:cNvSpPr>
                    <a:spLocks/>
                  </p:cNvSpPr>
                  <p:nvPr/>
                </p:nvSpPr>
                <p:spPr bwMode="gray">
                  <a:xfrm>
                    <a:off x="1371990" y="4401675"/>
                    <a:ext cx="67689" cy="82709"/>
                  </a:xfrm>
                  <a:custGeom>
                    <a:avLst/>
                    <a:gdLst>
                      <a:gd name="T0" fmla="*/ 0 w 317"/>
                      <a:gd name="T1" fmla="*/ 0 h 388"/>
                      <a:gd name="T2" fmla="*/ 84 w 317"/>
                      <a:gd name="T3" fmla="*/ 388 h 388"/>
                      <a:gd name="T4" fmla="*/ 0 w 317"/>
                      <a:gd name="T5" fmla="*/ 0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88">
                        <a:moveTo>
                          <a:pt x="0" y="0"/>
                        </a:moveTo>
                        <a:cubicBezTo>
                          <a:pt x="0" y="0"/>
                          <a:pt x="168" y="187"/>
                          <a:pt x="84" y="388"/>
                        </a:cubicBezTo>
                        <a:cubicBezTo>
                          <a:pt x="84" y="388"/>
                          <a:pt x="317" y="31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0" name="Freeform 382"/>
                  <p:cNvSpPr>
                    <a:spLocks/>
                  </p:cNvSpPr>
                  <p:nvPr/>
                </p:nvSpPr>
                <p:spPr bwMode="gray">
                  <a:xfrm>
                    <a:off x="1366783" y="4368431"/>
                    <a:ext cx="51868" cy="84511"/>
                  </a:xfrm>
                  <a:custGeom>
                    <a:avLst/>
                    <a:gdLst>
                      <a:gd name="T0" fmla="*/ 23 w 243"/>
                      <a:gd name="T1" fmla="*/ 0 h 396"/>
                      <a:gd name="T2" fmla="*/ 0 w 243"/>
                      <a:gd name="T3" fmla="*/ 396 h 396"/>
                      <a:gd name="T4" fmla="*/ 23 w 243"/>
                      <a:gd name="T5" fmla="*/ 0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3" h="396">
                        <a:moveTo>
                          <a:pt x="23" y="0"/>
                        </a:moveTo>
                        <a:cubicBezTo>
                          <a:pt x="23" y="0"/>
                          <a:pt x="135" y="226"/>
                          <a:pt x="0" y="396"/>
                        </a:cubicBezTo>
                        <a:cubicBezTo>
                          <a:pt x="0" y="396"/>
                          <a:pt x="243" y="390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1" name="Freeform 383"/>
                  <p:cNvSpPr>
                    <a:spLocks/>
                  </p:cNvSpPr>
                  <p:nvPr/>
                </p:nvSpPr>
                <p:spPr bwMode="gray">
                  <a:xfrm>
                    <a:off x="1409038" y="442230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30" y="187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2" name="Freeform 384"/>
                  <p:cNvSpPr>
                    <a:spLocks/>
                  </p:cNvSpPr>
                  <p:nvPr/>
                </p:nvSpPr>
                <p:spPr bwMode="gray">
                  <a:xfrm>
                    <a:off x="1392616" y="4402076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4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4" y="291"/>
                        </a:cubicBezTo>
                        <a:cubicBezTo>
                          <a:pt x="64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3" name="Freeform 386"/>
                  <p:cNvSpPr>
                    <a:spLocks/>
                  </p:cNvSpPr>
                  <p:nvPr/>
                </p:nvSpPr>
                <p:spPr bwMode="gray">
                  <a:xfrm>
                    <a:off x="1289681" y="4364826"/>
                    <a:ext cx="70492" cy="108342"/>
                  </a:xfrm>
                  <a:custGeom>
                    <a:avLst/>
                    <a:gdLst>
                      <a:gd name="T0" fmla="*/ 330 w 330"/>
                      <a:gd name="T1" fmla="*/ 0 h 507"/>
                      <a:gd name="T2" fmla="*/ 291 w 330"/>
                      <a:gd name="T3" fmla="*/ 507 h 507"/>
                      <a:gd name="T4" fmla="*/ 330 w 330"/>
                      <a:gd name="T5" fmla="*/ 0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07">
                        <a:moveTo>
                          <a:pt x="330" y="0"/>
                        </a:moveTo>
                        <a:cubicBezTo>
                          <a:pt x="330" y="0"/>
                          <a:pt x="0" y="147"/>
                          <a:pt x="291" y="507"/>
                        </a:cubicBezTo>
                        <a:cubicBezTo>
                          <a:pt x="291" y="507"/>
                          <a:pt x="110" y="164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4" name="Freeform 387"/>
                  <p:cNvSpPr>
                    <a:spLocks/>
                  </p:cNvSpPr>
                  <p:nvPr/>
                </p:nvSpPr>
                <p:spPr bwMode="gray">
                  <a:xfrm>
                    <a:off x="1317718" y="4353812"/>
                    <a:ext cx="70492" cy="124163"/>
                  </a:xfrm>
                  <a:custGeom>
                    <a:avLst/>
                    <a:gdLst>
                      <a:gd name="T0" fmla="*/ 330 w 330"/>
                      <a:gd name="T1" fmla="*/ 0 h 582"/>
                      <a:gd name="T2" fmla="*/ 291 w 330"/>
                      <a:gd name="T3" fmla="*/ 582 h 582"/>
                      <a:gd name="T4" fmla="*/ 330 w 330"/>
                      <a:gd name="T5" fmla="*/ 0 h 5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82">
                        <a:moveTo>
                          <a:pt x="330" y="0"/>
                        </a:moveTo>
                        <a:cubicBezTo>
                          <a:pt x="330" y="0"/>
                          <a:pt x="0" y="168"/>
                          <a:pt x="291" y="582"/>
                        </a:cubicBezTo>
                        <a:cubicBezTo>
                          <a:pt x="291" y="582"/>
                          <a:pt x="110" y="188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5" name="Freeform 392"/>
                  <p:cNvSpPr>
                    <a:spLocks/>
                  </p:cNvSpPr>
                  <p:nvPr/>
                </p:nvSpPr>
                <p:spPr bwMode="gray">
                  <a:xfrm>
                    <a:off x="1255236" y="4385854"/>
                    <a:ext cx="64885" cy="90920"/>
                  </a:xfrm>
                  <a:custGeom>
                    <a:avLst/>
                    <a:gdLst>
                      <a:gd name="T0" fmla="*/ 213 w 304"/>
                      <a:gd name="T1" fmla="*/ 0 h 426"/>
                      <a:gd name="T2" fmla="*/ 304 w 304"/>
                      <a:gd name="T3" fmla="*/ 426 h 426"/>
                      <a:gd name="T4" fmla="*/ 213 w 304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4" y="426"/>
                        </a:cubicBezTo>
                        <a:cubicBezTo>
                          <a:pt x="304" y="426"/>
                          <a:pt x="65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6" name="Freeform 393"/>
                  <p:cNvSpPr>
                    <a:spLocks/>
                  </p:cNvSpPr>
                  <p:nvPr/>
                </p:nvSpPr>
                <p:spPr bwMode="gray">
                  <a:xfrm>
                    <a:off x="1265850" y="4374640"/>
                    <a:ext cx="57075" cy="93123"/>
                  </a:xfrm>
                  <a:custGeom>
                    <a:avLst/>
                    <a:gdLst>
                      <a:gd name="T0" fmla="*/ 267 w 267"/>
                      <a:gd name="T1" fmla="*/ 0 h 436"/>
                      <a:gd name="T2" fmla="*/ 258 w 267"/>
                      <a:gd name="T3" fmla="*/ 436 h 436"/>
                      <a:gd name="T4" fmla="*/ 267 w 267"/>
                      <a:gd name="T5" fmla="*/ 0 h 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7" h="436">
                        <a:moveTo>
                          <a:pt x="267" y="0"/>
                        </a:moveTo>
                        <a:cubicBezTo>
                          <a:pt x="267" y="0"/>
                          <a:pt x="0" y="203"/>
                          <a:pt x="258" y="436"/>
                        </a:cubicBezTo>
                        <a:cubicBezTo>
                          <a:pt x="258" y="436"/>
                          <a:pt x="63" y="218"/>
                          <a:pt x="267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7" name="Freeform 398"/>
                  <p:cNvSpPr>
                    <a:spLocks/>
                  </p:cNvSpPr>
                  <p:nvPr/>
                </p:nvSpPr>
                <p:spPr bwMode="gray">
                  <a:xfrm>
                    <a:off x="1349560" y="4362824"/>
                    <a:ext cx="69492" cy="98730"/>
                  </a:xfrm>
                  <a:custGeom>
                    <a:avLst/>
                    <a:gdLst>
                      <a:gd name="T0" fmla="*/ 0 w 326"/>
                      <a:gd name="T1" fmla="*/ 0 h 463"/>
                      <a:gd name="T2" fmla="*/ 95 w 326"/>
                      <a:gd name="T3" fmla="*/ 463 h 463"/>
                      <a:gd name="T4" fmla="*/ 0 w 326"/>
                      <a:gd name="T5" fmla="*/ 0 h 4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6" h="463">
                        <a:moveTo>
                          <a:pt x="0" y="0"/>
                        </a:moveTo>
                        <a:cubicBezTo>
                          <a:pt x="0" y="0"/>
                          <a:pt x="173" y="221"/>
                          <a:pt x="95" y="463"/>
                        </a:cubicBezTo>
                        <a:cubicBezTo>
                          <a:pt x="95" y="463"/>
                          <a:pt x="326" y="37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8" name="Freeform 399"/>
                  <p:cNvSpPr>
                    <a:spLocks/>
                  </p:cNvSpPr>
                  <p:nvPr/>
                </p:nvSpPr>
                <p:spPr bwMode="gray">
                  <a:xfrm>
                    <a:off x="1412843" y="4401875"/>
                    <a:ext cx="41454" cy="80106"/>
                  </a:xfrm>
                  <a:custGeom>
                    <a:avLst/>
                    <a:gdLst>
                      <a:gd name="T0" fmla="*/ 0 w 194"/>
                      <a:gd name="T1" fmla="*/ 0 h 375"/>
                      <a:gd name="T2" fmla="*/ 64 w 194"/>
                      <a:gd name="T3" fmla="*/ 375 h 375"/>
                      <a:gd name="T4" fmla="*/ 0 w 194"/>
                      <a:gd name="T5" fmla="*/ 0 h 3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375">
                        <a:moveTo>
                          <a:pt x="0" y="0"/>
                        </a:moveTo>
                        <a:cubicBezTo>
                          <a:pt x="0" y="0"/>
                          <a:pt x="129" y="242"/>
                          <a:pt x="64" y="375"/>
                        </a:cubicBezTo>
                        <a:cubicBezTo>
                          <a:pt x="64" y="375"/>
                          <a:pt x="194" y="20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9" name="Freeform 400"/>
                  <p:cNvSpPr>
                    <a:spLocks/>
                  </p:cNvSpPr>
                  <p:nvPr/>
                </p:nvSpPr>
                <p:spPr bwMode="gray">
                  <a:xfrm>
                    <a:off x="1396221" y="439947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500" name="Gruppieren 367"/>
              <p:cNvGrpSpPr/>
              <p:nvPr/>
            </p:nvGrpSpPr>
            <p:grpSpPr bwMode="gray">
              <a:xfrm>
                <a:off x="5757212" y="2303992"/>
                <a:ext cx="517735" cy="138194"/>
                <a:chOff x="5458246" y="2419217"/>
                <a:chExt cx="380001" cy="101430"/>
              </a:xfrm>
            </p:grpSpPr>
            <p:sp>
              <p:nvSpPr>
                <p:cNvPr id="501" name="Freeform 421"/>
                <p:cNvSpPr>
                  <a:spLocks/>
                </p:cNvSpPr>
                <p:nvPr/>
              </p:nvSpPr>
              <p:spPr bwMode="gray">
                <a:xfrm>
                  <a:off x="5616205" y="2436156"/>
                  <a:ext cx="64082" cy="10408"/>
                </a:xfrm>
                <a:custGeom>
                  <a:avLst/>
                  <a:gdLst>
                    <a:gd name="T0" fmla="*/ 2 w 295"/>
                    <a:gd name="T1" fmla="*/ 0 h 47"/>
                    <a:gd name="T2" fmla="*/ 294 w 295"/>
                    <a:gd name="T3" fmla="*/ 1 h 47"/>
                    <a:gd name="T4" fmla="*/ 295 w 295"/>
                    <a:gd name="T5" fmla="*/ 14 h 47"/>
                    <a:gd name="T6" fmla="*/ 0 w 295"/>
                    <a:gd name="T7" fmla="*/ 14 h 47"/>
                    <a:gd name="T8" fmla="*/ 2 w 295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5" h="47">
                      <a:moveTo>
                        <a:pt x="2" y="0"/>
                      </a:moveTo>
                      <a:cubicBezTo>
                        <a:pt x="2" y="0"/>
                        <a:pt x="121" y="20"/>
                        <a:pt x="294" y="1"/>
                      </a:cubicBezTo>
                      <a:cubicBezTo>
                        <a:pt x="295" y="14"/>
                        <a:pt x="295" y="14"/>
                        <a:pt x="295" y="14"/>
                      </a:cubicBezTo>
                      <a:cubicBezTo>
                        <a:pt x="295" y="14"/>
                        <a:pt x="183" y="47"/>
                        <a:pt x="0" y="14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2" name="Freeform 422"/>
                <p:cNvSpPr>
                  <a:spLocks noEditPoints="1"/>
                </p:cNvSpPr>
                <p:nvPr/>
              </p:nvSpPr>
              <p:spPr bwMode="gray">
                <a:xfrm>
                  <a:off x="5664981" y="2432687"/>
                  <a:ext cx="158776" cy="87960"/>
                </a:xfrm>
                <a:custGeom>
                  <a:avLst/>
                  <a:gdLst>
                    <a:gd name="T0" fmla="*/ 719 w 730"/>
                    <a:gd name="T1" fmla="*/ 64 h 404"/>
                    <a:gd name="T2" fmla="*/ 603 w 730"/>
                    <a:gd name="T3" fmla="*/ 14 h 404"/>
                    <a:gd name="T4" fmla="*/ 65 w 730"/>
                    <a:gd name="T5" fmla="*/ 52 h 404"/>
                    <a:gd name="T6" fmla="*/ 33 w 730"/>
                    <a:gd name="T7" fmla="*/ 161 h 404"/>
                    <a:gd name="T8" fmla="*/ 83 w 730"/>
                    <a:gd name="T9" fmla="*/ 300 h 404"/>
                    <a:gd name="T10" fmla="*/ 397 w 730"/>
                    <a:gd name="T11" fmla="*/ 374 h 404"/>
                    <a:gd name="T12" fmla="*/ 715 w 730"/>
                    <a:gd name="T13" fmla="*/ 246 h 404"/>
                    <a:gd name="T14" fmla="*/ 719 w 730"/>
                    <a:gd name="T15" fmla="*/ 64 h 404"/>
                    <a:gd name="T16" fmla="*/ 701 w 730"/>
                    <a:gd name="T17" fmla="*/ 244 h 404"/>
                    <a:gd name="T18" fmla="*/ 393 w 730"/>
                    <a:gd name="T19" fmla="*/ 365 h 404"/>
                    <a:gd name="T20" fmla="*/ 91 w 730"/>
                    <a:gd name="T21" fmla="*/ 295 h 404"/>
                    <a:gd name="T22" fmla="*/ 42 w 730"/>
                    <a:gd name="T23" fmla="*/ 162 h 404"/>
                    <a:gd name="T24" fmla="*/ 73 w 730"/>
                    <a:gd name="T25" fmla="*/ 59 h 404"/>
                    <a:gd name="T26" fmla="*/ 592 w 730"/>
                    <a:gd name="T27" fmla="*/ 22 h 404"/>
                    <a:gd name="T28" fmla="*/ 705 w 730"/>
                    <a:gd name="T29" fmla="*/ 70 h 404"/>
                    <a:gd name="T30" fmla="*/ 701 w 730"/>
                    <a:gd name="T31" fmla="*/ 244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30" h="404">
                      <a:moveTo>
                        <a:pt x="719" y="64"/>
                      </a:moveTo>
                      <a:cubicBezTo>
                        <a:pt x="719" y="64"/>
                        <a:pt x="730" y="12"/>
                        <a:pt x="603" y="14"/>
                      </a:cubicBezTo>
                      <a:cubicBezTo>
                        <a:pt x="603" y="14"/>
                        <a:pt x="285" y="0"/>
                        <a:pt x="65" y="52"/>
                      </a:cubicBezTo>
                      <a:cubicBezTo>
                        <a:pt x="65" y="52"/>
                        <a:pt x="0" y="68"/>
                        <a:pt x="33" y="161"/>
                      </a:cubicBezTo>
                      <a:cubicBezTo>
                        <a:pt x="83" y="300"/>
                        <a:pt x="83" y="300"/>
                        <a:pt x="83" y="300"/>
                      </a:cubicBezTo>
                      <a:cubicBezTo>
                        <a:pt x="83" y="300"/>
                        <a:pt x="122" y="404"/>
                        <a:pt x="397" y="374"/>
                      </a:cubicBezTo>
                      <a:cubicBezTo>
                        <a:pt x="397" y="374"/>
                        <a:pt x="708" y="332"/>
                        <a:pt x="715" y="246"/>
                      </a:cubicBezTo>
                      <a:cubicBezTo>
                        <a:pt x="715" y="246"/>
                        <a:pt x="729" y="139"/>
                        <a:pt x="719" y="64"/>
                      </a:cubicBezTo>
                      <a:close/>
                      <a:moveTo>
                        <a:pt x="701" y="244"/>
                      </a:moveTo>
                      <a:cubicBezTo>
                        <a:pt x="695" y="326"/>
                        <a:pt x="393" y="365"/>
                        <a:pt x="393" y="365"/>
                      </a:cubicBezTo>
                      <a:cubicBezTo>
                        <a:pt x="129" y="394"/>
                        <a:pt x="91" y="295"/>
                        <a:pt x="91" y="295"/>
                      </a:cubicBezTo>
                      <a:cubicBezTo>
                        <a:pt x="42" y="162"/>
                        <a:pt x="42" y="162"/>
                        <a:pt x="42" y="162"/>
                      </a:cubicBezTo>
                      <a:cubicBezTo>
                        <a:pt x="10" y="73"/>
                        <a:pt x="73" y="59"/>
                        <a:pt x="73" y="59"/>
                      </a:cubicBezTo>
                      <a:cubicBezTo>
                        <a:pt x="285" y="9"/>
                        <a:pt x="592" y="22"/>
                        <a:pt x="592" y="22"/>
                      </a:cubicBezTo>
                      <a:cubicBezTo>
                        <a:pt x="716" y="21"/>
                        <a:pt x="705" y="70"/>
                        <a:pt x="705" y="70"/>
                      </a:cubicBezTo>
                      <a:cubicBezTo>
                        <a:pt x="715" y="141"/>
                        <a:pt x="701" y="244"/>
                        <a:pt x="701" y="244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3" name="Freeform 423"/>
                <p:cNvSpPr>
                  <a:spLocks/>
                </p:cNvSpPr>
                <p:nvPr/>
              </p:nvSpPr>
              <p:spPr bwMode="gray">
                <a:xfrm>
                  <a:off x="5647634" y="2438605"/>
                  <a:ext cx="36735" cy="70000"/>
                </a:xfrm>
                <a:custGeom>
                  <a:avLst/>
                  <a:gdLst>
                    <a:gd name="T0" fmla="*/ 1 w 169"/>
                    <a:gd name="T1" fmla="*/ 0 h 322"/>
                    <a:gd name="T2" fmla="*/ 0 w 169"/>
                    <a:gd name="T3" fmla="*/ 117 h 322"/>
                    <a:gd name="T4" fmla="*/ 90 w 169"/>
                    <a:gd name="T5" fmla="*/ 183 h 322"/>
                    <a:gd name="T6" fmla="*/ 169 w 169"/>
                    <a:gd name="T7" fmla="*/ 267 h 322"/>
                    <a:gd name="T8" fmla="*/ 119 w 169"/>
                    <a:gd name="T9" fmla="*/ 42 h 322"/>
                    <a:gd name="T10" fmla="*/ 153 w 169"/>
                    <a:gd name="T11" fmla="*/ 22 h 322"/>
                    <a:gd name="T12" fmla="*/ 149 w 169"/>
                    <a:gd name="T13" fmla="*/ 0 h 322"/>
                    <a:gd name="T14" fmla="*/ 1 w 169"/>
                    <a:gd name="T1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322">
                      <a:moveTo>
                        <a:pt x="1" y="0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17"/>
                        <a:pt x="47" y="105"/>
                        <a:pt x="90" y="183"/>
                      </a:cubicBezTo>
                      <a:cubicBezTo>
                        <a:pt x="90" y="183"/>
                        <a:pt x="137" y="322"/>
                        <a:pt x="169" y="267"/>
                      </a:cubicBezTo>
                      <a:cubicBezTo>
                        <a:pt x="169" y="267"/>
                        <a:pt x="86" y="102"/>
                        <a:pt x="119" y="42"/>
                      </a:cubicBezTo>
                      <a:cubicBezTo>
                        <a:pt x="119" y="42"/>
                        <a:pt x="130" y="37"/>
                        <a:pt x="153" y="22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30" y="13"/>
                        <a:pt x="1" y="0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4" name="Freeform 424"/>
                <p:cNvSpPr>
                  <a:spLocks/>
                </p:cNvSpPr>
                <p:nvPr/>
              </p:nvSpPr>
              <p:spPr bwMode="gray">
                <a:xfrm>
                  <a:off x="5680083" y="2420238"/>
                  <a:ext cx="158164" cy="61633"/>
                </a:xfrm>
                <a:custGeom>
                  <a:avLst/>
                  <a:gdLst>
                    <a:gd name="T0" fmla="*/ 696 w 727"/>
                    <a:gd name="T1" fmla="*/ 89 h 284"/>
                    <a:gd name="T2" fmla="*/ 675 w 727"/>
                    <a:gd name="T3" fmla="*/ 55 h 284"/>
                    <a:gd name="T4" fmla="*/ 1 w 727"/>
                    <a:gd name="T5" fmla="*/ 91 h 284"/>
                    <a:gd name="T6" fmla="*/ 0 w 727"/>
                    <a:gd name="T7" fmla="*/ 115 h 284"/>
                    <a:gd name="T8" fmla="*/ 643 w 727"/>
                    <a:gd name="T9" fmla="*/ 125 h 284"/>
                    <a:gd name="T10" fmla="*/ 649 w 727"/>
                    <a:gd name="T11" fmla="*/ 284 h 284"/>
                    <a:gd name="T12" fmla="*/ 695 w 727"/>
                    <a:gd name="T13" fmla="*/ 221 h 284"/>
                    <a:gd name="T14" fmla="*/ 727 w 727"/>
                    <a:gd name="T15" fmla="*/ 195 h 284"/>
                    <a:gd name="T16" fmla="*/ 723 w 727"/>
                    <a:gd name="T17" fmla="*/ 111 h 284"/>
                    <a:gd name="T18" fmla="*/ 696 w 727"/>
                    <a:gd name="T19" fmla="*/ 89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7" h="284">
                      <a:moveTo>
                        <a:pt x="696" y="89"/>
                      </a:moveTo>
                      <a:cubicBezTo>
                        <a:pt x="696" y="89"/>
                        <a:pt x="694" y="67"/>
                        <a:pt x="675" y="55"/>
                      </a:cubicBezTo>
                      <a:cubicBezTo>
                        <a:pt x="675" y="55"/>
                        <a:pt x="577" y="0"/>
                        <a:pt x="1" y="91"/>
                      </a:cubicBez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15"/>
                        <a:pt x="639" y="17"/>
                        <a:pt x="643" y="125"/>
                      </a:cubicBezTo>
                      <a:cubicBezTo>
                        <a:pt x="649" y="284"/>
                        <a:pt x="649" y="284"/>
                        <a:pt x="649" y="284"/>
                      </a:cubicBezTo>
                      <a:cubicBezTo>
                        <a:pt x="649" y="284"/>
                        <a:pt x="683" y="276"/>
                        <a:pt x="695" y="221"/>
                      </a:cubicBezTo>
                      <a:cubicBezTo>
                        <a:pt x="695" y="221"/>
                        <a:pt x="725" y="204"/>
                        <a:pt x="727" y="195"/>
                      </a:cubicBezTo>
                      <a:cubicBezTo>
                        <a:pt x="723" y="111"/>
                        <a:pt x="723" y="111"/>
                        <a:pt x="723" y="111"/>
                      </a:cubicBezTo>
                      <a:cubicBezTo>
                        <a:pt x="723" y="111"/>
                        <a:pt x="706" y="120"/>
                        <a:pt x="696" y="89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5" name="Freeform 425"/>
                <p:cNvSpPr>
                  <a:spLocks noEditPoints="1"/>
                </p:cNvSpPr>
                <p:nvPr/>
              </p:nvSpPr>
              <p:spPr bwMode="gray">
                <a:xfrm>
                  <a:off x="5472939" y="2432279"/>
                  <a:ext cx="158572" cy="88164"/>
                </a:xfrm>
                <a:custGeom>
                  <a:avLst/>
                  <a:gdLst>
                    <a:gd name="T0" fmla="*/ 14 w 729"/>
                    <a:gd name="T1" fmla="*/ 244 h 405"/>
                    <a:gd name="T2" fmla="*/ 331 w 729"/>
                    <a:gd name="T3" fmla="*/ 373 h 405"/>
                    <a:gd name="T4" fmla="*/ 645 w 729"/>
                    <a:gd name="T5" fmla="*/ 301 h 405"/>
                    <a:gd name="T6" fmla="*/ 696 w 729"/>
                    <a:gd name="T7" fmla="*/ 162 h 405"/>
                    <a:gd name="T8" fmla="*/ 665 w 729"/>
                    <a:gd name="T9" fmla="*/ 54 h 405"/>
                    <a:gd name="T10" fmla="*/ 127 w 729"/>
                    <a:gd name="T11" fmla="*/ 12 h 405"/>
                    <a:gd name="T12" fmla="*/ 10 w 729"/>
                    <a:gd name="T13" fmla="*/ 61 h 405"/>
                    <a:gd name="T14" fmla="*/ 14 w 729"/>
                    <a:gd name="T15" fmla="*/ 244 h 405"/>
                    <a:gd name="T16" fmla="*/ 24 w 729"/>
                    <a:gd name="T17" fmla="*/ 67 h 405"/>
                    <a:gd name="T18" fmla="*/ 137 w 729"/>
                    <a:gd name="T19" fmla="*/ 21 h 405"/>
                    <a:gd name="T20" fmla="*/ 656 w 729"/>
                    <a:gd name="T21" fmla="*/ 60 h 405"/>
                    <a:gd name="T22" fmla="*/ 686 w 729"/>
                    <a:gd name="T23" fmla="*/ 163 h 405"/>
                    <a:gd name="T24" fmla="*/ 638 w 729"/>
                    <a:gd name="T25" fmla="*/ 296 h 405"/>
                    <a:gd name="T26" fmla="*/ 334 w 729"/>
                    <a:gd name="T27" fmla="*/ 365 h 405"/>
                    <a:gd name="T28" fmla="*/ 27 w 729"/>
                    <a:gd name="T29" fmla="*/ 242 h 405"/>
                    <a:gd name="T30" fmla="*/ 24 w 729"/>
                    <a:gd name="T31" fmla="*/ 67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29" h="405">
                      <a:moveTo>
                        <a:pt x="14" y="244"/>
                      </a:moveTo>
                      <a:cubicBezTo>
                        <a:pt x="20" y="330"/>
                        <a:pt x="331" y="373"/>
                        <a:pt x="331" y="373"/>
                      </a:cubicBezTo>
                      <a:cubicBezTo>
                        <a:pt x="605" y="405"/>
                        <a:pt x="645" y="301"/>
                        <a:pt x="645" y="301"/>
                      </a:cubicBezTo>
                      <a:cubicBezTo>
                        <a:pt x="696" y="162"/>
                        <a:pt x="696" y="162"/>
                        <a:pt x="696" y="162"/>
                      </a:cubicBezTo>
                      <a:cubicBezTo>
                        <a:pt x="729" y="69"/>
                        <a:pt x="665" y="54"/>
                        <a:pt x="665" y="54"/>
                      </a:cubicBezTo>
                      <a:cubicBezTo>
                        <a:pt x="445" y="0"/>
                        <a:pt x="127" y="12"/>
                        <a:pt x="127" y="12"/>
                      </a:cubicBezTo>
                      <a:cubicBezTo>
                        <a:pt x="0" y="10"/>
                        <a:pt x="10" y="61"/>
                        <a:pt x="10" y="61"/>
                      </a:cubicBezTo>
                      <a:cubicBezTo>
                        <a:pt x="0" y="136"/>
                        <a:pt x="14" y="244"/>
                        <a:pt x="14" y="244"/>
                      </a:cubicBezTo>
                      <a:close/>
                      <a:moveTo>
                        <a:pt x="24" y="67"/>
                      </a:moveTo>
                      <a:cubicBezTo>
                        <a:pt x="24" y="67"/>
                        <a:pt x="14" y="18"/>
                        <a:pt x="137" y="21"/>
                      </a:cubicBezTo>
                      <a:cubicBezTo>
                        <a:pt x="137" y="21"/>
                        <a:pt x="444" y="9"/>
                        <a:pt x="656" y="60"/>
                      </a:cubicBezTo>
                      <a:cubicBezTo>
                        <a:pt x="656" y="60"/>
                        <a:pt x="719" y="75"/>
                        <a:pt x="686" y="163"/>
                      </a:cubicBezTo>
                      <a:cubicBezTo>
                        <a:pt x="638" y="296"/>
                        <a:pt x="638" y="296"/>
                        <a:pt x="638" y="296"/>
                      </a:cubicBezTo>
                      <a:cubicBezTo>
                        <a:pt x="638" y="296"/>
                        <a:pt x="599" y="395"/>
                        <a:pt x="334" y="365"/>
                      </a:cubicBezTo>
                      <a:cubicBezTo>
                        <a:pt x="334" y="365"/>
                        <a:pt x="33" y="324"/>
                        <a:pt x="27" y="242"/>
                      </a:cubicBezTo>
                      <a:cubicBezTo>
                        <a:pt x="27" y="242"/>
                        <a:pt x="14" y="139"/>
                        <a:pt x="24" y="67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6" name="Freeform 426"/>
                <p:cNvSpPr>
                  <a:spLocks/>
                </p:cNvSpPr>
                <p:nvPr/>
              </p:nvSpPr>
              <p:spPr bwMode="gray">
                <a:xfrm>
                  <a:off x="5458246" y="2419217"/>
                  <a:ext cx="157960" cy="61633"/>
                </a:xfrm>
                <a:custGeom>
                  <a:avLst/>
                  <a:gdLst>
                    <a:gd name="T0" fmla="*/ 32 w 726"/>
                    <a:gd name="T1" fmla="*/ 88 h 283"/>
                    <a:gd name="T2" fmla="*/ 53 w 726"/>
                    <a:gd name="T3" fmla="*/ 55 h 283"/>
                    <a:gd name="T4" fmla="*/ 726 w 726"/>
                    <a:gd name="T5" fmla="*/ 94 h 283"/>
                    <a:gd name="T6" fmla="*/ 722 w 726"/>
                    <a:gd name="T7" fmla="*/ 116 h 283"/>
                    <a:gd name="T8" fmla="*/ 85 w 726"/>
                    <a:gd name="T9" fmla="*/ 124 h 283"/>
                    <a:gd name="T10" fmla="*/ 78 w 726"/>
                    <a:gd name="T11" fmla="*/ 283 h 283"/>
                    <a:gd name="T12" fmla="*/ 32 w 726"/>
                    <a:gd name="T13" fmla="*/ 220 h 283"/>
                    <a:gd name="T14" fmla="*/ 0 w 726"/>
                    <a:gd name="T15" fmla="*/ 194 h 283"/>
                    <a:gd name="T16" fmla="*/ 5 w 726"/>
                    <a:gd name="T17" fmla="*/ 110 h 283"/>
                    <a:gd name="T18" fmla="*/ 32 w 726"/>
                    <a:gd name="T19" fmla="*/ 88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6" h="283">
                      <a:moveTo>
                        <a:pt x="32" y="88"/>
                      </a:moveTo>
                      <a:cubicBezTo>
                        <a:pt x="32" y="88"/>
                        <a:pt x="34" y="66"/>
                        <a:pt x="53" y="55"/>
                      </a:cubicBezTo>
                      <a:cubicBezTo>
                        <a:pt x="53" y="55"/>
                        <a:pt x="151" y="0"/>
                        <a:pt x="726" y="94"/>
                      </a:cubicBezTo>
                      <a:cubicBezTo>
                        <a:pt x="722" y="116"/>
                        <a:pt x="722" y="116"/>
                        <a:pt x="722" y="116"/>
                      </a:cubicBezTo>
                      <a:cubicBezTo>
                        <a:pt x="722" y="116"/>
                        <a:pt x="89" y="16"/>
                        <a:pt x="85" y="124"/>
                      </a:cubicBezTo>
                      <a:cubicBezTo>
                        <a:pt x="78" y="283"/>
                        <a:pt x="78" y="283"/>
                        <a:pt x="78" y="283"/>
                      </a:cubicBezTo>
                      <a:cubicBezTo>
                        <a:pt x="78" y="283"/>
                        <a:pt x="44" y="276"/>
                        <a:pt x="32" y="220"/>
                      </a:cubicBezTo>
                      <a:cubicBezTo>
                        <a:pt x="32" y="220"/>
                        <a:pt x="2" y="203"/>
                        <a:pt x="0" y="194"/>
                      </a:cubicBezTo>
                      <a:cubicBezTo>
                        <a:pt x="5" y="110"/>
                        <a:pt x="5" y="110"/>
                        <a:pt x="5" y="110"/>
                      </a:cubicBezTo>
                      <a:cubicBezTo>
                        <a:pt x="5" y="110"/>
                        <a:pt x="21" y="119"/>
                        <a:pt x="32" y="88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7" name="Freeform 427"/>
                <p:cNvSpPr>
                  <a:spLocks/>
                </p:cNvSpPr>
                <p:nvPr/>
              </p:nvSpPr>
              <p:spPr bwMode="gray">
                <a:xfrm>
                  <a:off x="5611715" y="2438605"/>
                  <a:ext cx="37959" cy="70000"/>
                </a:xfrm>
                <a:custGeom>
                  <a:avLst/>
                  <a:gdLst>
                    <a:gd name="T0" fmla="*/ 169 w 174"/>
                    <a:gd name="T1" fmla="*/ 1 h 322"/>
                    <a:gd name="T2" fmla="*/ 174 w 174"/>
                    <a:gd name="T3" fmla="*/ 117 h 322"/>
                    <a:gd name="T4" fmla="*/ 78 w 174"/>
                    <a:gd name="T5" fmla="*/ 184 h 322"/>
                    <a:gd name="T6" fmla="*/ 0 w 174"/>
                    <a:gd name="T7" fmla="*/ 267 h 322"/>
                    <a:gd name="T8" fmla="*/ 50 w 174"/>
                    <a:gd name="T9" fmla="*/ 42 h 322"/>
                    <a:gd name="T10" fmla="*/ 16 w 174"/>
                    <a:gd name="T11" fmla="*/ 22 h 322"/>
                    <a:gd name="T12" fmla="*/ 20 w 174"/>
                    <a:gd name="T13" fmla="*/ 0 h 322"/>
                    <a:gd name="T14" fmla="*/ 169 w 174"/>
                    <a:gd name="T15" fmla="*/ 1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4" h="322">
                      <a:moveTo>
                        <a:pt x="169" y="1"/>
                      </a:moveTo>
                      <a:cubicBezTo>
                        <a:pt x="174" y="117"/>
                        <a:pt x="174" y="117"/>
                        <a:pt x="174" y="117"/>
                      </a:cubicBezTo>
                      <a:cubicBezTo>
                        <a:pt x="174" y="117"/>
                        <a:pt x="125" y="107"/>
                        <a:pt x="78" y="184"/>
                      </a:cubicBezTo>
                      <a:cubicBezTo>
                        <a:pt x="78" y="184"/>
                        <a:pt x="31" y="322"/>
                        <a:pt x="0" y="267"/>
                      </a:cubicBezTo>
                      <a:cubicBezTo>
                        <a:pt x="0" y="267"/>
                        <a:pt x="83" y="103"/>
                        <a:pt x="50" y="42"/>
                      </a:cubicBezTo>
                      <a:cubicBezTo>
                        <a:pt x="50" y="42"/>
                        <a:pt x="39" y="37"/>
                        <a:pt x="16" y="2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140" y="14"/>
                        <a:pt x="169" y="1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8" name="Freeform 428"/>
                <p:cNvSpPr>
                  <a:spLocks/>
                </p:cNvSpPr>
                <p:nvPr/>
              </p:nvSpPr>
              <p:spPr bwMode="gray">
                <a:xfrm>
                  <a:off x="5614777" y="2442279"/>
                  <a:ext cx="28776" cy="49592"/>
                </a:xfrm>
                <a:custGeom>
                  <a:avLst/>
                  <a:gdLst>
                    <a:gd name="T0" fmla="*/ 19 w 132"/>
                    <a:gd name="T1" fmla="*/ 10 h 228"/>
                    <a:gd name="T2" fmla="*/ 40 w 132"/>
                    <a:gd name="T3" fmla="*/ 114 h 228"/>
                    <a:gd name="T4" fmla="*/ 0 w 132"/>
                    <a:gd name="T5" fmla="*/ 228 h 228"/>
                    <a:gd name="T6" fmla="*/ 19 w 132"/>
                    <a:gd name="T7" fmla="*/ 10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2" h="228">
                      <a:moveTo>
                        <a:pt x="19" y="10"/>
                      </a:moveTo>
                      <a:cubicBezTo>
                        <a:pt x="19" y="10"/>
                        <a:pt x="73" y="31"/>
                        <a:pt x="40" y="114"/>
                      </a:cubicBezTo>
                      <a:cubicBezTo>
                        <a:pt x="0" y="228"/>
                        <a:pt x="0" y="228"/>
                        <a:pt x="0" y="228"/>
                      </a:cubicBezTo>
                      <a:cubicBezTo>
                        <a:pt x="0" y="228"/>
                        <a:pt x="132" y="0"/>
                        <a:pt x="19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9" name="Freeform 429"/>
                <p:cNvSpPr>
                  <a:spLocks/>
                </p:cNvSpPr>
                <p:nvPr/>
              </p:nvSpPr>
              <p:spPr bwMode="gray">
                <a:xfrm>
                  <a:off x="5465184" y="2427177"/>
                  <a:ext cx="44490" cy="13878"/>
                </a:xfrm>
                <a:custGeom>
                  <a:avLst/>
                  <a:gdLst>
                    <a:gd name="T0" fmla="*/ 1 w 205"/>
                    <a:gd name="T1" fmla="*/ 64 h 64"/>
                    <a:gd name="T2" fmla="*/ 54 w 205"/>
                    <a:gd name="T3" fmla="*/ 13 h 64"/>
                    <a:gd name="T4" fmla="*/ 205 w 205"/>
                    <a:gd name="T5" fmla="*/ 6 h 64"/>
                    <a:gd name="T6" fmla="*/ 1 w 205"/>
                    <a:gd name="T7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4">
                      <a:moveTo>
                        <a:pt x="1" y="64"/>
                      </a:moveTo>
                      <a:cubicBezTo>
                        <a:pt x="1" y="64"/>
                        <a:pt x="0" y="22"/>
                        <a:pt x="54" y="13"/>
                      </a:cubicBezTo>
                      <a:cubicBezTo>
                        <a:pt x="54" y="13"/>
                        <a:pt x="141" y="2"/>
                        <a:pt x="205" y="6"/>
                      </a:cubicBezTo>
                      <a:cubicBezTo>
                        <a:pt x="205" y="6"/>
                        <a:pt x="12" y="0"/>
                        <a:pt x="1" y="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</p:grpSp>
        </p:grpSp>
        <p:grpSp>
          <p:nvGrpSpPr>
            <p:cNvPr id="451" name="Gruppieren 318"/>
            <p:cNvGrpSpPr/>
            <p:nvPr/>
          </p:nvGrpSpPr>
          <p:grpSpPr bwMode="gray">
            <a:xfrm>
              <a:off x="10765401" y="5295387"/>
              <a:ext cx="678259" cy="698902"/>
              <a:chOff x="5190006" y="1920904"/>
              <a:chExt cx="1685656" cy="1736963"/>
            </a:xfrm>
          </p:grpSpPr>
          <p:grpSp>
            <p:nvGrpSpPr>
              <p:cNvPr id="452" name="Gruppieren 319"/>
              <p:cNvGrpSpPr/>
              <p:nvPr/>
            </p:nvGrpSpPr>
            <p:grpSpPr bwMode="gray">
              <a:xfrm>
                <a:off x="5190006" y="1920904"/>
                <a:ext cx="1685656" cy="1736963"/>
                <a:chOff x="747017" y="4353812"/>
                <a:chExt cx="1237218" cy="1274876"/>
              </a:xfrm>
            </p:grpSpPr>
            <p:grpSp>
              <p:nvGrpSpPr>
                <p:cNvPr id="463" name="Gruppieren 330"/>
                <p:cNvGrpSpPr/>
                <p:nvPr/>
              </p:nvGrpSpPr>
              <p:grpSpPr bwMode="gray">
                <a:xfrm>
                  <a:off x="1137326" y="4468963"/>
                  <a:ext cx="456601" cy="637640"/>
                  <a:chOff x="1136079" y="4468963"/>
                  <a:chExt cx="456601" cy="637640"/>
                </a:xfrm>
              </p:grpSpPr>
              <p:sp>
                <p:nvSpPr>
                  <p:cNvPr id="490" name="Freihandform 357"/>
                  <p:cNvSpPr/>
                  <p:nvPr/>
                </p:nvSpPr>
                <p:spPr bwMode="gray">
                  <a:xfrm>
                    <a:off x="1222900" y="4688866"/>
                    <a:ext cx="125199" cy="241237"/>
                  </a:xfrm>
                  <a:custGeom>
                    <a:avLst/>
                    <a:gdLst>
                      <a:gd name="connsiteX0" fmla="*/ 59312 w 202651"/>
                      <a:gd name="connsiteY0" fmla="*/ 69198 h 390473"/>
                      <a:gd name="connsiteX1" fmla="*/ 93911 w 202651"/>
                      <a:gd name="connsiteY1" fmla="*/ 0 h 390473"/>
                      <a:gd name="connsiteX2" fmla="*/ 128510 w 202651"/>
                      <a:gd name="connsiteY2" fmla="*/ 4943 h 390473"/>
                      <a:gd name="connsiteX3" fmla="*/ 172994 w 202651"/>
                      <a:gd name="connsiteY3" fmla="*/ 79083 h 390473"/>
                      <a:gd name="connsiteX4" fmla="*/ 202651 w 202651"/>
                      <a:gd name="connsiteY4" fmla="*/ 390473 h 390473"/>
                      <a:gd name="connsiteX5" fmla="*/ 123567 w 202651"/>
                      <a:gd name="connsiteY5" fmla="*/ 390473 h 390473"/>
                      <a:gd name="connsiteX6" fmla="*/ 0 w 202651"/>
                      <a:gd name="connsiteY6" fmla="*/ 385531 h 390473"/>
                      <a:gd name="connsiteX7" fmla="*/ 29656 w 202651"/>
                      <a:gd name="connsiteY7" fmla="*/ 207593 h 390473"/>
                      <a:gd name="connsiteX8" fmla="*/ 59312 w 202651"/>
                      <a:gd name="connsiteY8" fmla="*/ 69198 h 390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2651" h="390473">
                        <a:moveTo>
                          <a:pt x="59312" y="69198"/>
                        </a:moveTo>
                        <a:lnTo>
                          <a:pt x="93911" y="0"/>
                        </a:lnTo>
                        <a:lnTo>
                          <a:pt x="128510" y="4943"/>
                        </a:lnTo>
                        <a:lnTo>
                          <a:pt x="172994" y="79083"/>
                        </a:lnTo>
                        <a:lnTo>
                          <a:pt x="202651" y="390473"/>
                        </a:lnTo>
                        <a:lnTo>
                          <a:pt x="123567" y="390473"/>
                        </a:lnTo>
                        <a:lnTo>
                          <a:pt x="0" y="385531"/>
                        </a:lnTo>
                        <a:lnTo>
                          <a:pt x="29656" y="207593"/>
                        </a:lnTo>
                        <a:lnTo>
                          <a:pt x="59312" y="6919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491" name="Freeform 367"/>
                  <p:cNvSpPr>
                    <a:spLocks/>
                  </p:cNvSpPr>
                  <p:nvPr/>
                </p:nvSpPr>
                <p:spPr bwMode="gray">
                  <a:xfrm>
                    <a:off x="1182940" y="4884911"/>
                    <a:ext cx="356869" cy="221692"/>
                  </a:xfrm>
                  <a:custGeom>
                    <a:avLst/>
                    <a:gdLst>
                      <a:gd name="T0" fmla="*/ 193 w 1671"/>
                      <a:gd name="T1" fmla="*/ 0 h 1038"/>
                      <a:gd name="T2" fmla="*/ 0 w 1671"/>
                      <a:gd name="T3" fmla="*/ 409 h 1038"/>
                      <a:gd name="T4" fmla="*/ 818 w 1671"/>
                      <a:gd name="T5" fmla="*/ 969 h 1038"/>
                      <a:gd name="T6" fmla="*/ 1671 w 1671"/>
                      <a:gd name="T7" fmla="*/ 418 h 1038"/>
                      <a:gd name="T8" fmla="*/ 1434 w 1671"/>
                      <a:gd name="T9" fmla="*/ 21 h 1038"/>
                      <a:gd name="T10" fmla="*/ 193 w 1671"/>
                      <a:gd name="T11" fmla="*/ 0 h 1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71" h="1038">
                        <a:moveTo>
                          <a:pt x="193" y="0"/>
                        </a:moveTo>
                        <a:cubicBezTo>
                          <a:pt x="193" y="0"/>
                          <a:pt x="245" y="254"/>
                          <a:pt x="0" y="409"/>
                        </a:cubicBezTo>
                        <a:cubicBezTo>
                          <a:pt x="0" y="409"/>
                          <a:pt x="142" y="956"/>
                          <a:pt x="818" y="969"/>
                        </a:cubicBezTo>
                        <a:cubicBezTo>
                          <a:pt x="818" y="969"/>
                          <a:pt x="1352" y="1038"/>
                          <a:pt x="1671" y="418"/>
                        </a:cubicBezTo>
                        <a:cubicBezTo>
                          <a:pt x="1671" y="418"/>
                          <a:pt x="1417" y="345"/>
                          <a:pt x="1434" y="21"/>
                        </a:cubicBezTo>
                        <a:cubicBezTo>
                          <a:pt x="1434" y="21"/>
                          <a:pt x="844" y="676"/>
                          <a:pt x="193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79000"/>
                        </a:srgbClr>
                      </a:gs>
                      <a:gs pos="0">
                        <a:srgbClr val="F1CA9F">
                          <a:lumMod val="10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01600" dist="50800" dir="16200000">
                      <a:prstClr val="black">
                        <a:alpha val="24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2" name="Freeform 368"/>
                  <p:cNvSpPr>
                    <a:spLocks/>
                  </p:cNvSpPr>
                  <p:nvPr/>
                </p:nvSpPr>
                <p:spPr bwMode="gray">
                  <a:xfrm>
                    <a:off x="1136079" y="4468963"/>
                    <a:ext cx="456601" cy="501059"/>
                  </a:xfrm>
                  <a:custGeom>
                    <a:avLst/>
                    <a:gdLst>
                      <a:gd name="T0" fmla="*/ 1919 w 2139"/>
                      <a:gd name="T1" fmla="*/ 1268 h 2347"/>
                      <a:gd name="T2" fmla="*/ 1021 w 2139"/>
                      <a:gd name="T3" fmla="*/ 2347 h 2347"/>
                      <a:gd name="T4" fmla="*/ 181 w 2139"/>
                      <a:gd name="T5" fmla="*/ 1275 h 2347"/>
                      <a:gd name="T6" fmla="*/ 1034 w 2139"/>
                      <a:gd name="T7" fmla="*/ 21 h 2347"/>
                      <a:gd name="T8" fmla="*/ 1919 w 2139"/>
                      <a:gd name="T9" fmla="*/ 1268 h 23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39" h="2347">
                        <a:moveTo>
                          <a:pt x="1919" y="1268"/>
                        </a:moveTo>
                        <a:cubicBezTo>
                          <a:pt x="1919" y="1737"/>
                          <a:pt x="1482" y="2347"/>
                          <a:pt x="1021" y="2347"/>
                        </a:cubicBezTo>
                        <a:cubicBezTo>
                          <a:pt x="623" y="2347"/>
                          <a:pt x="181" y="1778"/>
                          <a:pt x="181" y="1275"/>
                        </a:cubicBezTo>
                        <a:cubicBezTo>
                          <a:pt x="181" y="654"/>
                          <a:pt x="0" y="40"/>
                          <a:pt x="1034" y="21"/>
                        </a:cubicBezTo>
                        <a:cubicBezTo>
                          <a:pt x="2139" y="0"/>
                          <a:pt x="1919" y="1203"/>
                          <a:pt x="1919" y="126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88000"/>
                        </a:srgbClr>
                      </a:gs>
                      <a:gs pos="0">
                        <a:srgbClr val="F1CA9F">
                          <a:lumMod val="60000"/>
                          <a:lumOff val="4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3" name="Freeform 369"/>
                  <p:cNvSpPr>
                    <a:spLocks/>
                  </p:cNvSpPr>
                  <p:nvPr/>
                </p:nvSpPr>
                <p:spPr bwMode="gray">
                  <a:xfrm>
                    <a:off x="1530998" y="4687251"/>
                    <a:ext cx="47863" cy="125165"/>
                  </a:xfrm>
                  <a:custGeom>
                    <a:avLst/>
                    <a:gdLst>
                      <a:gd name="T0" fmla="*/ 95 w 224"/>
                      <a:gd name="T1" fmla="*/ 0 h 586"/>
                      <a:gd name="T2" fmla="*/ 127 w 224"/>
                      <a:gd name="T3" fmla="*/ 303 h 586"/>
                      <a:gd name="T4" fmla="*/ 0 w 224"/>
                      <a:gd name="T5" fmla="*/ 586 h 586"/>
                      <a:gd name="T6" fmla="*/ 95 w 224"/>
                      <a:gd name="T7" fmla="*/ 0 h 5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4" h="586">
                        <a:moveTo>
                          <a:pt x="95" y="0"/>
                        </a:moveTo>
                        <a:cubicBezTo>
                          <a:pt x="95" y="0"/>
                          <a:pt x="224" y="32"/>
                          <a:pt x="127" y="303"/>
                        </a:cubicBezTo>
                        <a:cubicBezTo>
                          <a:pt x="127" y="303"/>
                          <a:pt x="84" y="508"/>
                          <a:pt x="0" y="586"/>
                        </a:cubicBezTo>
                        <a:lnTo>
                          <a:pt x="95" y="0"/>
                        </a:ln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4" name="Freeform 370"/>
                  <p:cNvSpPr>
                    <a:spLocks/>
                  </p:cNvSpPr>
                  <p:nvPr/>
                </p:nvSpPr>
                <p:spPr bwMode="gray">
                  <a:xfrm>
                    <a:off x="1542814" y="47212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19 h 291"/>
                      <a:gd name="T2" fmla="*/ 32 w 90"/>
                      <a:gd name="T3" fmla="*/ 194 h 291"/>
                      <a:gd name="T4" fmla="*/ 0 w 90"/>
                      <a:gd name="T5" fmla="*/ 291 h 291"/>
                      <a:gd name="T6" fmla="*/ 45 w 90"/>
                      <a:gd name="T7" fmla="*/ 19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19"/>
                        </a:moveTo>
                        <a:cubicBezTo>
                          <a:pt x="45" y="19"/>
                          <a:pt x="90" y="0"/>
                          <a:pt x="32" y="194"/>
                        </a:cubicBezTo>
                        <a:cubicBezTo>
                          <a:pt x="0" y="291"/>
                          <a:pt x="0" y="291"/>
                          <a:pt x="0" y="291"/>
                        </a:cubicBezTo>
                        <a:lnTo>
                          <a:pt x="45" y="19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5" name="Freeform 371"/>
                  <p:cNvSpPr>
                    <a:spLocks/>
                  </p:cNvSpPr>
                  <p:nvPr/>
                </p:nvSpPr>
                <p:spPr bwMode="gray">
                  <a:xfrm>
                    <a:off x="1141286" y="4685849"/>
                    <a:ext cx="42656" cy="112749"/>
                  </a:xfrm>
                  <a:custGeom>
                    <a:avLst/>
                    <a:gdLst>
                      <a:gd name="T0" fmla="*/ 156 w 199"/>
                      <a:gd name="T1" fmla="*/ 86 h 528"/>
                      <a:gd name="T2" fmla="*/ 196 w 199"/>
                      <a:gd name="T3" fmla="*/ 190 h 528"/>
                      <a:gd name="T4" fmla="*/ 183 w 199"/>
                      <a:gd name="T5" fmla="*/ 391 h 528"/>
                      <a:gd name="T6" fmla="*/ 199 w 199"/>
                      <a:gd name="T7" fmla="*/ 528 h 528"/>
                      <a:gd name="T8" fmla="*/ 102 w 199"/>
                      <a:gd name="T9" fmla="*/ 365 h 528"/>
                      <a:gd name="T10" fmla="*/ 156 w 199"/>
                      <a:gd name="T11" fmla="*/ 86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9" h="528">
                        <a:moveTo>
                          <a:pt x="156" y="86"/>
                        </a:moveTo>
                        <a:cubicBezTo>
                          <a:pt x="156" y="86"/>
                          <a:pt x="183" y="137"/>
                          <a:pt x="196" y="190"/>
                        </a:cubicBezTo>
                        <a:cubicBezTo>
                          <a:pt x="196" y="190"/>
                          <a:pt x="151" y="315"/>
                          <a:pt x="183" y="391"/>
                        </a:cubicBezTo>
                        <a:cubicBezTo>
                          <a:pt x="199" y="528"/>
                          <a:pt x="199" y="528"/>
                          <a:pt x="199" y="528"/>
                        </a:cubicBezTo>
                        <a:cubicBezTo>
                          <a:pt x="199" y="528"/>
                          <a:pt x="124" y="503"/>
                          <a:pt x="102" y="365"/>
                        </a:cubicBezTo>
                        <a:cubicBezTo>
                          <a:pt x="102" y="365"/>
                          <a:pt x="0" y="0"/>
                          <a:pt x="156" y="86"/>
                        </a:cubicBez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6" name="Freeform 372"/>
                  <p:cNvSpPr>
                    <a:spLocks/>
                  </p:cNvSpPr>
                  <p:nvPr/>
                </p:nvSpPr>
                <p:spPr bwMode="gray">
                  <a:xfrm>
                    <a:off x="1163114" y="47220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20 h 291"/>
                      <a:gd name="T2" fmla="*/ 58 w 90"/>
                      <a:gd name="T3" fmla="*/ 194 h 291"/>
                      <a:gd name="T4" fmla="*/ 90 w 90"/>
                      <a:gd name="T5" fmla="*/ 291 h 291"/>
                      <a:gd name="T6" fmla="*/ 45 w 90"/>
                      <a:gd name="T7" fmla="*/ 2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20"/>
                        </a:moveTo>
                        <a:cubicBezTo>
                          <a:pt x="45" y="20"/>
                          <a:pt x="0" y="0"/>
                          <a:pt x="58" y="194"/>
                        </a:cubicBezTo>
                        <a:cubicBezTo>
                          <a:pt x="90" y="291"/>
                          <a:pt x="90" y="291"/>
                          <a:pt x="90" y="291"/>
                        </a:cubicBezTo>
                        <a:lnTo>
                          <a:pt x="45" y="20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7" name="Freeform 373"/>
                  <p:cNvSpPr>
                    <a:spLocks/>
                  </p:cNvSpPr>
                  <p:nvPr/>
                </p:nvSpPr>
                <p:spPr bwMode="gray">
                  <a:xfrm>
                    <a:off x="1176332" y="4715288"/>
                    <a:ext cx="63684" cy="105539"/>
                  </a:xfrm>
                  <a:custGeom>
                    <a:avLst/>
                    <a:gdLst>
                      <a:gd name="T0" fmla="*/ 18 w 298"/>
                      <a:gd name="T1" fmla="*/ 116 h 495"/>
                      <a:gd name="T2" fmla="*/ 298 w 298"/>
                      <a:gd name="T3" fmla="*/ 495 h 495"/>
                      <a:gd name="T4" fmla="*/ 26 w 298"/>
                      <a:gd name="T5" fmla="*/ 0 h 495"/>
                      <a:gd name="T6" fmla="*/ 18 w 298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495">
                        <a:moveTo>
                          <a:pt x="18" y="116"/>
                        </a:moveTo>
                        <a:cubicBezTo>
                          <a:pt x="18" y="116"/>
                          <a:pt x="0" y="392"/>
                          <a:pt x="298" y="495"/>
                        </a:cubicBezTo>
                        <a:cubicBezTo>
                          <a:pt x="298" y="495"/>
                          <a:pt x="35" y="396"/>
                          <a:pt x="26" y="0"/>
                        </a:cubicBezTo>
                        <a:lnTo>
                          <a:pt x="18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8" name="Freeform 374"/>
                  <p:cNvSpPr>
                    <a:spLocks/>
                  </p:cNvSpPr>
                  <p:nvPr/>
                </p:nvSpPr>
                <p:spPr bwMode="gray">
                  <a:xfrm>
                    <a:off x="1479931" y="4715288"/>
                    <a:ext cx="63483" cy="105539"/>
                  </a:xfrm>
                  <a:custGeom>
                    <a:avLst/>
                    <a:gdLst>
                      <a:gd name="T0" fmla="*/ 280 w 297"/>
                      <a:gd name="T1" fmla="*/ 116 h 495"/>
                      <a:gd name="T2" fmla="*/ 0 w 297"/>
                      <a:gd name="T3" fmla="*/ 495 h 495"/>
                      <a:gd name="T4" fmla="*/ 271 w 297"/>
                      <a:gd name="T5" fmla="*/ 0 h 495"/>
                      <a:gd name="T6" fmla="*/ 280 w 297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7" h="495">
                        <a:moveTo>
                          <a:pt x="280" y="116"/>
                        </a:moveTo>
                        <a:cubicBezTo>
                          <a:pt x="280" y="116"/>
                          <a:pt x="297" y="392"/>
                          <a:pt x="0" y="495"/>
                        </a:cubicBezTo>
                        <a:cubicBezTo>
                          <a:pt x="0" y="495"/>
                          <a:pt x="263" y="396"/>
                          <a:pt x="271" y="0"/>
                        </a:cubicBezTo>
                        <a:lnTo>
                          <a:pt x="280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  <p:grpSp>
              <p:nvGrpSpPr>
                <p:cNvPr id="464" name="Gruppieren 331"/>
                <p:cNvGrpSpPr/>
                <p:nvPr/>
              </p:nvGrpSpPr>
              <p:grpSpPr bwMode="gray">
                <a:xfrm>
                  <a:off x="747017" y="4962598"/>
                  <a:ext cx="1237218" cy="666090"/>
                  <a:chOff x="747017" y="4962598"/>
                  <a:chExt cx="1237218" cy="666090"/>
                </a:xfrm>
              </p:grpSpPr>
              <p:sp>
                <p:nvSpPr>
                  <p:cNvPr id="483" name="Ellipse 350"/>
                  <p:cNvSpPr/>
                  <p:nvPr/>
                </p:nvSpPr>
                <p:spPr bwMode="gray">
                  <a:xfrm>
                    <a:off x="747017" y="5238992"/>
                    <a:ext cx="1237218" cy="389696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ABABAB">
                          <a:lumMod val="49000"/>
                          <a:alpha val="0"/>
                        </a:srgbClr>
                      </a:gs>
                      <a:gs pos="0">
                        <a:srgbClr val="000000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grpSp>
                <p:nvGrpSpPr>
                  <p:cNvPr id="484" name="Gruppieren 351"/>
                  <p:cNvGrpSpPr/>
                  <p:nvPr/>
                </p:nvGrpSpPr>
                <p:grpSpPr bwMode="gray">
                  <a:xfrm>
                    <a:off x="888508" y="4962598"/>
                    <a:ext cx="954237" cy="607114"/>
                    <a:chOff x="890807" y="4962598"/>
                    <a:chExt cx="954237" cy="607114"/>
                  </a:xfrm>
                </p:grpSpPr>
                <p:grpSp>
                  <p:nvGrpSpPr>
                    <p:cNvPr id="485" name="Gruppieren 352"/>
                    <p:cNvGrpSpPr/>
                    <p:nvPr/>
                  </p:nvGrpSpPr>
                  <p:grpSpPr bwMode="gray">
                    <a:xfrm>
                      <a:off x="890807" y="4962598"/>
                      <a:ext cx="954237" cy="607114"/>
                      <a:chOff x="5827713" y="3471863"/>
                      <a:chExt cx="1077912" cy="685800"/>
                    </a:xfrm>
                  </p:grpSpPr>
                  <p:sp>
                    <p:nvSpPr>
                      <p:cNvPr id="488" name="Freeform 53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27713" y="3471863"/>
                        <a:ext cx="1077912" cy="685800"/>
                      </a:xfrm>
                      <a:custGeom>
                        <a:avLst/>
                        <a:gdLst>
                          <a:gd name="T0" fmla="*/ 883 w 2814"/>
                          <a:gd name="T1" fmla="*/ 12 h 1792"/>
                          <a:gd name="T2" fmla="*/ 1852 w 2814"/>
                          <a:gd name="T3" fmla="*/ 0 h 1792"/>
                          <a:gd name="T4" fmla="*/ 2040 w 2814"/>
                          <a:gd name="T5" fmla="*/ 90 h 1792"/>
                          <a:gd name="T6" fmla="*/ 2567 w 2814"/>
                          <a:gd name="T7" fmla="*/ 398 h 1792"/>
                          <a:gd name="T8" fmla="*/ 2756 w 2814"/>
                          <a:gd name="T9" fmla="*/ 1460 h 1792"/>
                          <a:gd name="T10" fmla="*/ 2671 w 2814"/>
                          <a:gd name="T11" fmla="*/ 1553 h 1792"/>
                          <a:gd name="T12" fmla="*/ 1395 w 2814"/>
                          <a:gd name="T13" fmla="*/ 1775 h 1792"/>
                          <a:gd name="T14" fmla="*/ 72 w 2814"/>
                          <a:gd name="T15" fmla="*/ 1520 h 1792"/>
                          <a:gd name="T16" fmla="*/ 0 w 2814"/>
                          <a:gd name="T17" fmla="*/ 1345 h 1792"/>
                          <a:gd name="T18" fmla="*/ 236 w 2814"/>
                          <a:gd name="T19" fmla="*/ 334 h 1792"/>
                          <a:gd name="T20" fmla="*/ 439 w 2814"/>
                          <a:gd name="T21" fmla="*/ 197 h 1792"/>
                          <a:gd name="T22" fmla="*/ 883 w 2814"/>
                          <a:gd name="T23" fmla="*/ 12 h 17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2814" h="1792">
                            <a:moveTo>
                              <a:pt x="883" y="12"/>
                            </a:moveTo>
                            <a:cubicBezTo>
                              <a:pt x="883" y="12"/>
                              <a:pt x="1376" y="493"/>
                              <a:pt x="1852" y="0"/>
                            </a:cubicBezTo>
                            <a:cubicBezTo>
                              <a:pt x="1852" y="0"/>
                              <a:pt x="1878" y="29"/>
                              <a:pt x="2040" y="90"/>
                            </a:cubicBezTo>
                            <a:cubicBezTo>
                              <a:pt x="2040" y="90"/>
                              <a:pt x="2493" y="233"/>
                              <a:pt x="2567" y="398"/>
                            </a:cubicBezTo>
                            <a:cubicBezTo>
                              <a:pt x="2567" y="398"/>
                              <a:pt x="2814" y="960"/>
                              <a:pt x="2756" y="1460"/>
                            </a:cubicBezTo>
                            <a:cubicBezTo>
                              <a:pt x="2756" y="1460"/>
                              <a:pt x="2754" y="1501"/>
                              <a:pt x="2671" y="1553"/>
                            </a:cubicBezTo>
                            <a:cubicBezTo>
                              <a:pt x="2671" y="1553"/>
                              <a:pt x="2177" y="1792"/>
                              <a:pt x="1395" y="1775"/>
                            </a:cubicBezTo>
                            <a:cubicBezTo>
                              <a:pt x="1395" y="1775"/>
                              <a:pt x="557" y="1737"/>
                              <a:pt x="72" y="1520"/>
                            </a:cubicBezTo>
                            <a:cubicBezTo>
                              <a:pt x="72" y="1520"/>
                              <a:pt x="3" y="1504"/>
                              <a:pt x="0" y="1345"/>
                            </a:cubicBezTo>
                            <a:cubicBezTo>
                              <a:pt x="0" y="1345"/>
                              <a:pt x="25" y="647"/>
                              <a:pt x="236" y="334"/>
                            </a:cubicBezTo>
                            <a:cubicBezTo>
                              <a:pt x="236" y="334"/>
                              <a:pt x="297" y="252"/>
                              <a:pt x="439" y="197"/>
                            </a:cubicBezTo>
                            <a:cubicBezTo>
                              <a:pt x="439" y="197"/>
                              <a:pt x="791" y="113"/>
                              <a:pt x="883" y="1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489" name="Freeform 53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46763" y="3476626"/>
                        <a:ext cx="319087" cy="350838"/>
                      </a:xfrm>
                      <a:custGeom>
                        <a:avLst/>
                        <a:gdLst>
                          <a:gd name="T0" fmla="*/ 835 w 835"/>
                          <a:gd name="T1" fmla="*/ 0 h 919"/>
                          <a:gd name="T2" fmla="*/ 359 w 835"/>
                          <a:gd name="T3" fmla="*/ 198 h 919"/>
                          <a:gd name="T4" fmla="*/ 0 w 835"/>
                          <a:gd name="T5" fmla="*/ 919 h 919"/>
                          <a:gd name="T6" fmla="*/ 412 w 835"/>
                          <a:gd name="T7" fmla="*/ 268 h 919"/>
                          <a:gd name="T8" fmla="*/ 835 w 835"/>
                          <a:gd name="T9" fmla="*/ 0 h 9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35" h="919">
                            <a:moveTo>
                              <a:pt x="835" y="0"/>
                            </a:moveTo>
                            <a:cubicBezTo>
                              <a:pt x="835" y="0"/>
                              <a:pt x="589" y="128"/>
                              <a:pt x="359" y="198"/>
                            </a:cubicBezTo>
                            <a:cubicBezTo>
                              <a:pt x="359" y="198"/>
                              <a:pt x="66" y="272"/>
                              <a:pt x="0" y="919"/>
                            </a:cubicBezTo>
                            <a:cubicBezTo>
                              <a:pt x="0" y="919"/>
                              <a:pt x="136" y="375"/>
                              <a:pt x="412" y="268"/>
                            </a:cubicBezTo>
                            <a:cubicBezTo>
                              <a:pt x="412" y="268"/>
                              <a:pt x="806" y="132"/>
                              <a:pt x="835" y="0"/>
                            </a:cubicBezTo>
                            <a:close/>
                          </a:path>
                        </a:pathLst>
                      </a:custGeom>
                      <a:solidFill>
                        <a:srgbClr val="156E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</p:grpSp>
                <p:sp>
                  <p:nvSpPr>
                    <p:cNvPr id="486" name="Freeform 410"/>
                    <p:cNvSpPr>
                      <a:spLocks/>
                    </p:cNvSpPr>
                    <p:nvPr/>
                  </p:nvSpPr>
                  <p:spPr bwMode="gray">
                    <a:xfrm>
                      <a:off x="1588753" y="5074918"/>
                      <a:ext cx="131172" cy="437376"/>
                    </a:xfrm>
                    <a:custGeom>
                      <a:avLst/>
                      <a:gdLst>
                        <a:gd name="T0" fmla="*/ 614 w 614"/>
                        <a:gd name="T1" fmla="*/ 0 h 2049"/>
                        <a:gd name="T2" fmla="*/ 361 w 614"/>
                        <a:gd name="T3" fmla="*/ 2034 h 2049"/>
                        <a:gd name="T4" fmla="*/ 334 w 614"/>
                        <a:gd name="T5" fmla="*/ 2049 h 2049"/>
                        <a:gd name="T6" fmla="*/ 614 w 614"/>
                        <a:gd name="T7" fmla="*/ 0 h 20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4" h="2049">
                          <a:moveTo>
                            <a:pt x="614" y="0"/>
                          </a:moveTo>
                          <a:cubicBezTo>
                            <a:pt x="614" y="0"/>
                            <a:pt x="58" y="1019"/>
                            <a:pt x="361" y="2034"/>
                          </a:cubicBezTo>
                          <a:cubicBezTo>
                            <a:pt x="334" y="2049"/>
                            <a:pt x="334" y="2049"/>
                            <a:pt x="334" y="2049"/>
                          </a:cubicBezTo>
                          <a:cubicBezTo>
                            <a:pt x="334" y="2049"/>
                            <a:pt x="0" y="1108"/>
                            <a:pt x="614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87" name="Freeform 411"/>
                    <p:cNvSpPr>
                      <a:spLocks/>
                    </p:cNvSpPr>
                    <p:nvPr/>
                  </p:nvSpPr>
                  <p:spPr bwMode="gray">
                    <a:xfrm>
                      <a:off x="1015354" y="5065949"/>
                      <a:ext cx="131172" cy="433170"/>
                    </a:xfrm>
                    <a:custGeom>
                      <a:avLst/>
                      <a:gdLst>
                        <a:gd name="T0" fmla="*/ 0 w 615"/>
                        <a:gd name="T1" fmla="*/ 0 h 2029"/>
                        <a:gd name="T2" fmla="*/ 247 w 615"/>
                        <a:gd name="T3" fmla="*/ 2018 h 2029"/>
                        <a:gd name="T4" fmla="*/ 281 w 615"/>
                        <a:gd name="T5" fmla="*/ 2029 h 2029"/>
                        <a:gd name="T6" fmla="*/ 0 w 615"/>
                        <a:gd name="T7" fmla="*/ 0 h 20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5" h="2029">
                          <a:moveTo>
                            <a:pt x="0" y="0"/>
                          </a:moveTo>
                          <a:cubicBezTo>
                            <a:pt x="0" y="0"/>
                            <a:pt x="550" y="1003"/>
                            <a:pt x="247" y="2018"/>
                          </a:cubicBezTo>
                          <a:cubicBezTo>
                            <a:pt x="281" y="2029"/>
                            <a:pt x="281" y="2029"/>
                            <a:pt x="281" y="2029"/>
                          </a:cubicBezTo>
                          <a:cubicBezTo>
                            <a:pt x="281" y="2029"/>
                            <a:pt x="615" y="1108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465" name="Gruppieren 332"/>
                <p:cNvGrpSpPr/>
                <p:nvPr/>
              </p:nvGrpSpPr>
              <p:grpSpPr bwMode="gray">
                <a:xfrm>
                  <a:off x="1136425" y="4353812"/>
                  <a:ext cx="458403" cy="379299"/>
                  <a:chOff x="1143889" y="4353812"/>
                  <a:chExt cx="458403" cy="379299"/>
                </a:xfrm>
              </p:grpSpPr>
              <p:sp>
                <p:nvSpPr>
                  <p:cNvPr id="466" name="Freeform 385"/>
                  <p:cNvSpPr>
                    <a:spLocks/>
                  </p:cNvSpPr>
                  <p:nvPr/>
                </p:nvSpPr>
                <p:spPr bwMode="gray">
                  <a:xfrm>
                    <a:off x="1172201" y="4476958"/>
                    <a:ext cx="339472" cy="199995"/>
                  </a:xfrm>
                  <a:custGeom>
                    <a:avLst/>
                    <a:gdLst>
                      <a:gd name="T0" fmla="*/ 943 w 1673"/>
                      <a:gd name="T1" fmla="*/ 252 h 1137"/>
                      <a:gd name="T2" fmla="*/ 110 w 1673"/>
                      <a:gd name="T3" fmla="*/ 1137 h 1137"/>
                      <a:gd name="T4" fmla="*/ 950 w 1673"/>
                      <a:gd name="T5" fmla="*/ 426 h 1137"/>
                      <a:gd name="T6" fmla="*/ 1673 w 1673"/>
                      <a:gd name="T7" fmla="*/ 639 h 1137"/>
                      <a:gd name="T8" fmla="*/ 943 w 1673"/>
                      <a:gd name="T9" fmla="*/ 252 h 1137"/>
                      <a:gd name="connsiteX0" fmla="*/ 4733 w 9343"/>
                      <a:gd name="connsiteY0" fmla="*/ 278 h 8499"/>
                      <a:gd name="connsiteX1" fmla="*/ 1 w 9343"/>
                      <a:gd name="connsiteY1" fmla="*/ 8486 h 8499"/>
                      <a:gd name="connsiteX2" fmla="*/ 5021 w 9343"/>
                      <a:gd name="connsiteY2" fmla="*/ 2233 h 8499"/>
                      <a:gd name="connsiteX3" fmla="*/ 9343 w 9343"/>
                      <a:gd name="connsiteY3" fmla="*/ 4106 h 8499"/>
                      <a:gd name="connsiteX4" fmla="*/ 4733 w 9343"/>
                      <a:gd name="connsiteY4" fmla="*/ 278 h 8499"/>
                      <a:gd name="connsiteX0" fmla="*/ 5236 w 10170"/>
                      <a:gd name="connsiteY0" fmla="*/ 327 h 10000"/>
                      <a:gd name="connsiteX1" fmla="*/ 171 w 10170"/>
                      <a:gd name="connsiteY1" fmla="*/ 9985 h 10000"/>
                      <a:gd name="connsiteX2" fmla="*/ 5544 w 10170"/>
                      <a:gd name="connsiteY2" fmla="*/ 2627 h 10000"/>
                      <a:gd name="connsiteX3" fmla="*/ 10170 w 10170"/>
                      <a:gd name="connsiteY3" fmla="*/ 4831 h 10000"/>
                      <a:gd name="connsiteX4" fmla="*/ 5236 w 10170"/>
                      <a:gd name="connsiteY4" fmla="*/ 327 h 10000"/>
                      <a:gd name="connsiteX0" fmla="*/ 5236 w 10170"/>
                      <a:gd name="connsiteY0" fmla="*/ 22 h 9695"/>
                      <a:gd name="connsiteX1" fmla="*/ 171 w 10170"/>
                      <a:gd name="connsiteY1" fmla="*/ 9680 h 9695"/>
                      <a:gd name="connsiteX2" fmla="*/ 5544 w 10170"/>
                      <a:gd name="connsiteY2" fmla="*/ 2322 h 9695"/>
                      <a:gd name="connsiteX3" fmla="*/ 10170 w 10170"/>
                      <a:gd name="connsiteY3" fmla="*/ 4526 h 9695"/>
                      <a:gd name="connsiteX4" fmla="*/ 5236 w 10170"/>
                      <a:gd name="connsiteY4" fmla="*/ 22 h 9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70" h="9695">
                        <a:moveTo>
                          <a:pt x="5236" y="22"/>
                        </a:moveTo>
                        <a:cubicBezTo>
                          <a:pt x="5236" y="22"/>
                          <a:pt x="-1114" y="-902"/>
                          <a:pt x="171" y="9680"/>
                        </a:cubicBezTo>
                        <a:cubicBezTo>
                          <a:pt x="218" y="10064"/>
                          <a:pt x="1783" y="3130"/>
                          <a:pt x="5544" y="2322"/>
                        </a:cubicBezTo>
                        <a:cubicBezTo>
                          <a:pt x="5544" y="2322"/>
                          <a:pt x="8148" y="1390"/>
                          <a:pt x="10170" y="4526"/>
                        </a:cubicBezTo>
                        <a:cubicBezTo>
                          <a:pt x="10170" y="4526"/>
                          <a:pt x="10157" y="-363"/>
                          <a:pt x="5236" y="22"/>
                        </a:cubicBezTo>
                        <a:close/>
                      </a:path>
                    </a:pathLst>
                  </a:custGeom>
                  <a:solidFill>
                    <a:srgbClr val="E5AF79">
                      <a:alpha val="4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sz="1600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467" name="Freeform 396"/>
                  <p:cNvSpPr>
                    <a:spLocks/>
                  </p:cNvSpPr>
                  <p:nvPr/>
                </p:nvSpPr>
                <p:spPr bwMode="gray">
                  <a:xfrm>
                    <a:off x="1420453" y="4405880"/>
                    <a:ext cx="67689" cy="74498"/>
                  </a:xfrm>
                  <a:custGeom>
                    <a:avLst/>
                    <a:gdLst>
                      <a:gd name="T0" fmla="*/ 0 w 317"/>
                      <a:gd name="T1" fmla="*/ 0 h 349"/>
                      <a:gd name="T2" fmla="*/ 84 w 317"/>
                      <a:gd name="T3" fmla="*/ 349 h 349"/>
                      <a:gd name="T4" fmla="*/ 0 w 317"/>
                      <a:gd name="T5" fmla="*/ 0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49">
                        <a:moveTo>
                          <a:pt x="0" y="0"/>
                        </a:moveTo>
                        <a:cubicBezTo>
                          <a:pt x="0" y="0"/>
                          <a:pt x="168" y="169"/>
                          <a:pt x="84" y="349"/>
                        </a:cubicBezTo>
                        <a:cubicBezTo>
                          <a:pt x="84" y="349"/>
                          <a:pt x="317" y="28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68" name="Freeform 366"/>
                  <p:cNvSpPr>
                    <a:spLocks/>
                  </p:cNvSpPr>
                  <p:nvPr/>
                </p:nvSpPr>
                <p:spPr bwMode="gray">
                  <a:xfrm>
                    <a:off x="1143889" y="4361622"/>
                    <a:ext cx="458403" cy="371489"/>
                  </a:xfrm>
                  <a:custGeom>
                    <a:avLst/>
                    <a:gdLst>
                      <a:gd name="T0" fmla="*/ 305 w 2147"/>
                      <a:gd name="T1" fmla="*/ 878 h 1740"/>
                      <a:gd name="T2" fmla="*/ 1016 w 2147"/>
                      <a:gd name="T3" fmla="*/ 659 h 1740"/>
                      <a:gd name="T4" fmla="*/ 1701 w 2147"/>
                      <a:gd name="T5" fmla="*/ 891 h 1740"/>
                      <a:gd name="T6" fmla="*/ 1818 w 2147"/>
                      <a:gd name="T7" fmla="*/ 1434 h 1740"/>
                      <a:gd name="T8" fmla="*/ 1856 w 2147"/>
                      <a:gd name="T9" fmla="*/ 1740 h 1740"/>
                      <a:gd name="T10" fmla="*/ 1914 w 2147"/>
                      <a:gd name="T11" fmla="*/ 1499 h 1740"/>
                      <a:gd name="T12" fmla="*/ 1837 w 2147"/>
                      <a:gd name="T13" fmla="*/ 555 h 1740"/>
                      <a:gd name="T14" fmla="*/ 1294 w 2147"/>
                      <a:gd name="T15" fmla="*/ 265 h 1740"/>
                      <a:gd name="T16" fmla="*/ 1094 w 2147"/>
                      <a:gd name="T17" fmla="*/ 0 h 1740"/>
                      <a:gd name="T18" fmla="*/ 952 w 2147"/>
                      <a:gd name="T19" fmla="*/ 181 h 1740"/>
                      <a:gd name="T20" fmla="*/ 887 w 2147"/>
                      <a:gd name="T21" fmla="*/ 155 h 1740"/>
                      <a:gd name="T22" fmla="*/ 861 w 2147"/>
                      <a:gd name="T23" fmla="*/ 206 h 1740"/>
                      <a:gd name="T24" fmla="*/ 758 w 2147"/>
                      <a:gd name="T25" fmla="*/ 155 h 1740"/>
                      <a:gd name="T26" fmla="*/ 674 w 2147"/>
                      <a:gd name="T27" fmla="*/ 168 h 1740"/>
                      <a:gd name="T28" fmla="*/ 99 w 2147"/>
                      <a:gd name="T29" fmla="*/ 762 h 1740"/>
                      <a:gd name="T30" fmla="*/ 176 w 2147"/>
                      <a:gd name="T31" fmla="*/ 1719 h 1740"/>
                      <a:gd name="T32" fmla="*/ 305 w 2147"/>
                      <a:gd name="T33" fmla="*/ 878 h 17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147" h="1740">
                        <a:moveTo>
                          <a:pt x="305" y="878"/>
                        </a:moveTo>
                        <a:cubicBezTo>
                          <a:pt x="305" y="878"/>
                          <a:pt x="448" y="555"/>
                          <a:pt x="1016" y="659"/>
                        </a:cubicBezTo>
                        <a:cubicBezTo>
                          <a:pt x="1016" y="659"/>
                          <a:pt x="1469" y="491"/>
                          <a:pt x="1701" y="891"/>
                        </a:cubicBezTo>
                        <a:cubicBezTo>
                          <a:pt x="1701" y="891"/>
                          <a:pt x="1792" y="1072"/>
                          <a:pt x="1818" y="1434"/>
                        </a:cubicBezTo>
                        <a:cubicBezTo>
                          <a:pt x="1856" y="1740"/>
                          <a:pt x="1856" y="1740"/>
                          <a:pt x="1856" y="1740"/>
                        </a:cubicBezTo>
                        <a:cubicBezTo>
                          <a:pt x="1914" y="1499"/>
                          <a:pt x="1914" y="1499"/>
                          <a:pt x="1914" y="1499"/>
                        </a:cubicBezTo>
                        <a:cubicBezTo>
                          <a:pt x="1914" y="1499"/>
                          <a:pt x="2147" y="904"/>
                          <a:pt x="1837" y="555"/>
                        </a:cubicBezTo>
                        <a:cubicBezTo>
                          <a:pt x="1837" y="555"/>
                          <a:pt x="1682" y="342"/>
                          <a:pt x="1294" y="265"/>
                        </a:cubicBezTo>
                        <a:cubicBezTo>
                          <a:pt x="1294" y="265"/>
                          <a:pt x="1094" y="142"/>
                          <a:pt x="1094" y="0"/>
                        </a:cubicBezTo>
                        <a:cubicBezTo>
                          <a:pt x="1094" y="0"/>
                          <a:pt x="952" y="64"/>
                          <a:pt x="952" y="181"/>
                        </a:cubicBezTo>
                        <a:cubicBezTo>
                          <a:pt x="887" y="155"/>
                          <a:pt x="887" y="155"/>
                          <a:pt x="887" y="155"/>
                        </a:cubicBezTo>
                        <a:cubicBezTo>
                          <a:pt x="861" y="206"/>
                          <a:pt x="861" y="206"/>
                          <a:pt x="861" y="206"/>
                        </a:cubicBezTo>
                        <a:cubicBezTo>
                          <a:pt x="758" y="155"/>
                          <a:pt x="758" y="155"/>
                          <a:pt x="758" y="155"/>
                        </a:cubicBezTo>
                        <a:cubicBezTo>
                          <a:pt x="758" y="155"/>
                          <a:pt x="816" y="13"/>
                          <a:pt x="674" y="168"/>
                        </a:cubicBezTo>
                        <a:cubicBezTo>
                          <a:pt x="674" y="168"/>
                          <a:pt x="228" y="361"/>
                          <a:pt x="99" y="762"/>
                        </a:cubicBezTo>
                        <a:cubicBezTo>
                          <a:pt x="99" y="762"/>
                          <a:pt x="0" y="997"/>
                          <a:pt x="176" y="1719"/>
                        </a:cubicBezTo>
                        <a:cubicBezTo>
                          <a:pt x="176" y="1719"/>
                          <a:pt x="150" y="1008"/>
                          <a:pt x="305" y="878"/>
                        </a:cubicBezTo>
                        <a:close/>
                      </a:path>
                    </a:pathLst>
                  </a:custGeom>
                  <a:solidFill>
                    <a:srgbClr val="4F36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69" name="Freeform 378"/>
                  <p:cNvSpPr>
                    <a:spLocks/>
                  </p:cNvSpPr>
                  <p:nvPr/>
                </p:nvSpPr>
                <p:spPr bwMode="gray">
                  <a:xfrm>
                    <a:off x="1241556" y="4394050"/>
                    <a:ext cx="64885" cy="91120"/>
                  </a:xfrm>
                  <a:custGeom>
                    <a:avLst/>
                    <a:gdLst>
                      <a:gd name="T0" fmla="*/ 213 w 304"/>
                      <a:gd name="T1" fmla="*/ 0 h 427"/>
                      <a:gd name="T2" fmla="*/ 304 w 304"/>
                      <a:gd name="T3" fmla="*/ 427 h 427"/>
                      <a:gd name="T4" fmla="*/ 213 w 304"/>
                      <a:gd name="T5" fmla="*/ 0 h 4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7">
                        <a:moveTo>
                          <a:pt x="213" y="0"/>
                        </a:moveTo>
                        <a:cubicBezTo>
                          <a:pt x="213" y="0"/>
                          <a:pt x="0" y="259"/>
                          <a:pt x="304" y="427"/>
                        </a:cubicBezTo>
                        <a:cubicBezTo>
                          <a:pt x="304" y="427"/>
                          <a:pt x="65" y="259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0" name="Freeform 379"/>
                  <p:cNvSpPr>
                    <a:spLocks/>
                  </p:cNvSpPr>
                  <p:nvPr/>
                </p:nvSpPr>
                <p:spPr bwMode="gray">
                  <a:xfrm>
                    <a:off x="1251631" y="4388457"/>
                    <a:ext cx="64685" cy="90920"/>
                  </a:xfrm>
                  <a:custGeom>
                    <a:avLst/>
                    <a:gdLst>
                      <a:gd name="T0" fmla="*/ 213 w 303"/>
                      <a:gd name="T1" fmla="*/ 0 h 426"/>
                      <a:gd name="T2" fmla="*/ 303 w 303"/>
                      <a:gd name="T3" fmla="*/ 426 h 426"/>
                      <a:gd name="T4" fmla="*/ 213 w 303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3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3" y="426"/>
                        </a:cubicBezTo>
                        <a:cubicBezTo>
                          <a:pt x="303" y="426"/>
                          <a:pt x="64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1" name="Freeform 380"/>
                  <p:cNvSpPr>
                    <a:spLocks/>
                  </p:cNvSpPr>
                  <p:nvPr/>
                </p:nvSpPr>
                <p:spPr bwMode="gray">
                  <a:xfrm>
                    <a:off x="1224195" y="4408138"/>
                    <a:ext cx="51268" cy="85513"/>
                  </a:xfrm>
                  <a:custGeom>
                    <a:avLst/>
                    <a:gdLst>
                      <a:gd name="T0" fmla="*/ 240 w 240"/>
                      <a:gd name="T1" fmla="*/ 0 h 400"/>
                      <a:gd name="T2" fmla="*/ 143 w 240"/>
                      <a:gd name="T3" fmla="*/ 400 h 400"/>
                      <a:gd name="T4" fmla="*/ 240 w 240"/>
                      <a:gd name="T5" fmla="*/ 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400">
                        <a:moveTo>
                          <a:pt x="240" y="0"/>
                        </a:moveTo>
                        <a:cubicBezTo>
                          <a:pt x="240" y="0"/>
                          <a:pt x="0" y="226"/>
                          <a:pt x="143" y="400"/>
                        </a:cubicBezTo>
                        <a:cubicBezTo>
                          <a:pt x="143" y="400"/>
                          <a:pt x="110" y="155"/>
                          <a:pt x="24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2" name="Freeform 381"/>
                  <p:cNvSpPr>
                    <a:spLocks/>
                  </p:cNvSpPr>
                  <p:nvPr/>
                </p:nvSpPr>
                <p:spPr bwMode="gray">
                  <a:xfrm>
                    <a:off x="1371990" y="4401675"/>
                    <a:ext cx="67689" cy="82709"/>
                  </a:xfrm>
                  <a:custGeom>
                    <a:avLst/>
                    <a:gdLst>
                      <a:gd name="T0" fmla="*/ 0 w 317"/>
                      <a:gd name="T1" fmla="*/ 0 h 388"/>
                      <a:gd name="T2" fmla="*/ 84 w 317"/>
                      <a:gd name="T3" fmla="*/ 388 h 388"/>
                      <a:gd name="T4" fmla="*/ 0 w 317"/>
                      <a:gd name="T5" fmla="*/ 0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88">
                        <a:moveTo>
                          <a:pt x="0" y="0"/>
                        </a:moveTo>
                        <a:cubicBezTo>
                          <a:pt x="0" y="0"/>
                          <a:pt x="168" y="187"/>
                          <a:pt x="84" y="388"/>
                        </a:cubicBezTo>
                        <a:cubicBezTo>
                          <a:pt x="84" y="388"/>
                          <a:pt x="317" y="31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3" name="Freeform 382"/>
                  <p:cNvSpPr>
                    <a:spLocks/>
                  </p:cNvSpPr>
                  <p:nvPr/>
                </p:nvSpPr>
                <p:spPr bwMode="gray">
                  <a:xfrm>
                    <a:off x="1366783" y="4368431"/>
                    <a:ext cx="51868" cy="84511"/>
                  </a:xfrm>
                  <a:custGeom>
                    <a:avLst/>
                    <a:gdLst>
                      <a:gd name="T0" fmla="*/ 23 w 243"/>
                      <a:gd name="T1" fmla="*/ 0 h 396"/>
                      <a:gd name="T2" fmla="*/ 0 w 243"/>
                      <a:gd name="T3" fmla="*/ 396 h 396"/>
                      <a:gd name="T4" fmla="*/ 23 w 243"/>
                      <a:gd name="T5" fmla="*/ 0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3" h="396">
                        <a:moveTo>
                          <a:pt x="23" y="0"/>
                        </a:moveTo>
                        <a:cubicBezTo>
                          <a:pt x="23" y="0"/>
                          <a:pt x="135" y="226"/>
                          <a:pt x="0" y="396"/>
                        </a:cubicBezTo>
                        <a:cubicBezTo>
                          <a:pt x="0" y="396"/>
                          <a:pt x="243" y="390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4" name="Freeform 383"/>
                  <p:cNvSpPr>
                    <a:spLocks/>
                  </p:cNvSpPr>
                  <p:nvPr/>
                </p:nvSpPr>
                <p:spPr bwMode="gray">
                  <a:xfrm>
                    <a:off x="1409038" y="442230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30" y="187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5" name="Freeform 384"/>
                  <p:cNvSpPr>
                    <a:spLocks/>
                  </p:cNvSpPr>
                  <p:nvPr/>
                </p:nvSpPr>
                <p:spPr bwMode="gray">
                  <a:xfrm>
                    <a:off x="1392616" y="4402076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4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4" y="291"/>
                        </a:cubicBezTo>
                        <a:cubicBezTo>
                          <a:pt x="64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6" name="Freeform 386"/>
                  <p:cNvSpPr>
                    <a:spLocks/>
                  </p:cNvSpPr>
                  <p:nvPr/>
                </p:nvSpPr>
                <p:spPr bwMode="gray">
                  <a:xfrm>
                    <a:off x="1289681" y="4364826"/>
                    <a:ext cx="70492" cy="108342"/>
                  </a:xfrm>
                  <a:custGeom>
                    <a:avLst/>
                    <a:gdLst>
                      <a:gd name="T0" fmla="*/ 330 w 330"/>
                      <a:gd name="T1" fmla="*/ 0 h 507"/>
                      <a:gd name="T2" fmla="*/ 291 w 330"/>
                      <a:gd name="T3" fmla="*/ 507 h 507"/>
                      <a:gd name="T4" fmla="*/ 330 w 330"/>
                      <a:gd name="T5" fmla="*/ 0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07">
                        <a:moveTo>
                          <a:pt x="330" y="0"/>
                        </a:moveTo>
                        <a:cubicBezTo>
                          <a:pt x="330" y="0"/>
                          <a:pt x="0" y="147"/>
                          <a:pt x="291" y="507"/>
                        </a:cubicBezTo>
                        <a:cubicBezTo>
                          <a:pt x="291" y="507"/>
                          <a:pt x="110" y="164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7" name="Freeform 387"/>
                  <p:cNvSpPr>
                    <a:spLocks/>
                  </p:cNvSpPr>
                  <p:nvPr/>
                </p:nvSpPr>
                <p:spPr bwMode="gray">
                  <a:xfrm>
                    <a:off x="1317718" y="4353812"/>
                    <a:ext cx="70492" cy="124163"/>
                  </a:xfrm>
                  <a:custGeom>
                    <a:avLst/>
                    <a:gdLst>
                      <a:gd name="T0" fmla="*/ 330 w 330"/>
                      <a:gd name="T1" fmla="*/ 0 h 582"/>
                      <a:gd name="T2" fmla="*/ 291 w 330"/>
                      <a:gd name="T3" fmla="*/ 582 h 582"/>
                      <a:gd name="T4" fmla="*/ 330 w 330"/>
                      <a:gd name="T5" fmla="*/ 0 h 5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82">
                        <a:moveTo>
                          <a:pt x="330" y="0"/>
                        </a:moveTo>
                        <a:cubicBezTo>
                          <a:pt x="330" y="0"/>
                          <a:pt x="0" y="168"/>
                          <a:pt x="291" y="582"/>
                        </a:cubicBezTo>
                        <a:cubicBezTo>
                          <a:pt x="291" y="582"/>
                          <a:pt x="110" y="188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8" name="Freeform 392"/>
                  <p:cNvSpPr>
                    <a:spLocks/>
                  </p:cNvSpPr>
                  <p:nvPr/>
                </p:nvSpPr>
                <p:spPr bwMode="gray">
                  <a:xfrm>
                    <a:off x="1255236" y="4385854"/>
                    <a:ext cx="64885" cy="90920"/>
                  </a:xfrm>
                  <a:custGeom>
                    <a:avLst/>
                    <a:gdLst>
                      <a:gd name="T0" fmla="*/ 213 w 304"/>
                      <a:gd name="T1" fmla="*/ 0 h 426"/>
                      <a:gd name="T2" fmla="*/ 304 w 304"/>
                      <a:gd name="T3" fmla="*/ 426 h 426"/>
                      <a:gd name="T4" fmla="*/ 213 w 304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4" y="426"/>
                        </a:cubicBezTo>
                        <a:cubicBezTo>
                          <a:pt x="304" y="426"/>
                          <a:pt x="65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9" name="Freeform 393"/>
                  <p:cNvSpPr>
                    <a:spLocks/>
                  </p:cNvSpPr>
                  <p:nvPr/>
                </p:nvSpPr>
                <p:spPr bwMode="gray">
                  <a:xfrm>
                    <a:off x="1265850" y="4374640"/>
                    <a:ext cx="57075" cy="93123"/>
                  </a:xfrm>
                  <a:custGeom>
                    <a:avLst/>
                    <a:gdLst>
                      <a:gd name="T0" fmla="*/ 267 w 267"/>
                      <a:gd name="T1" fmla="*/ 0 h 436"/>
                      <a:gd name="T2" fmla="*/ 258 w 267"/>
                      <a:gd name="T3" fmla="*/ 436 h 436"/>
                      <a:gd name="T4" fmla="*/ 267 w 267"/>
                      <a:gd name="T5" fmla="*/ 0 h 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7" h="436">
                        <a:moveTo>
                          <a:pt x="267" y="0"/>
                        </a:moveTo>
                        <a:cubicBezTo>
                          <a:pt x="267" y="0"/>
                          <a:pt x="0" y="203"/>
                          <a:pt x="258" y="436"/>
                        </a:cubicBezTo>
                        <a:cubicBezTo>
                          <a:pt x="258" y="436"/>
                          <a:pt x="63" y="218"/>
                          <a:pt x="267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80" name="Freeform 398"/>
                  <p:cNvSpPr>
                    <a:spLocks/>
                  </p:cNvSpPr>
                  <p:nvPr/>
                </p:nvSpPr>
                <p:spPr bwMode="gray">
                  <a:xfrm>
                    <a:off x="1349560" y="4362824"/>
                    <a:ext cx="69492" cy="98730"/>
                  </a:xfrm>
                  <a:custGeom>
                    <a:avLst/>
                    <a:gdLst>
                      <a:gd name="T0" fmla="*/ 0 w 326"/>
                      <a:gd name="T1" fmla="*/ 0 h 463"/>
                      <a:gd name="T2" fmla="*/ 95 w 326"/>
                      <a:gd name="T3" fmla="*/ 463 h 463"/>
                      <a:gd name="T4" fmla="*/ 0 w 326"/>
                      <a:gd name="T5" fmla="*/ 0 h 4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6" h="463">
                        <a:moveTo>
                          <a:pt x="0" y="0"/>
                        </a:moveTo>
                        <a:cubicBezTo>
                          <a:pt x="0" y="0"/>
                          <a:pt x="173" y="221"/>
                          <a:pt x="95" y="463"/>
                        </a:cubicBezTo>
                        <a:cubicBezTo>
                          <a:pt x="95" y="463"/>
                          <a:pt x="326" y="37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81" name="Freeform 399"/>
                  <p:cNvSpPr>
                    <a:spLocks/>
                  </p:cNvSpPr>
                  <p:nvPr/>
                </p:nvSpPr>
                <p:spPr bwMode="gray">
                  <a:xfrm>
                    <a:off x="1412843" y="4401875"/>
                    <a:ext cx="41454" cy="80106"/>
                  </a:xfrm>
                  <a:custGeom>
                    <a:avLst/>
                    <a:gdLst>
                      <a:gd name="T0" fmla="*/ 0 w 194"/>
                      <a:gd name="T1" fmla="*/ 0 h 375"/>
                      <a:gd name="T2" fmla="*/ 64 w 194"/>
                      <a:gd name="T3" fmla="*/ 375 h 375"/>
                      <a:gd name="T4" fmla="*/ 0 w 194"/>
                      <a:gd name="T5" fmla="*/ 0 h 3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375">
                        <a:moveTo>
                          <a:pt x="0" y="0"/>
                        </a:moveTo>
                        <a:cubicBezTo>
                          <a:pt x="0" y="0"/>
                          <a:pt x="129" y="242"/>
                          <a:pt x="64" y="375"/>
                        </a:cubicBezTo>
                        <a:cubicBezTo>
                          <a:pt x="64" y="375"/>
                          <a:pt x="194" y="20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82" name="Freeform 400"/>
                  <p:cNvSpPr>
                    <a:spLocks/>
                  </p:cNvSpPr>
                  <p:nvPr/>
                </p:nvSpPr>
                <p:spPr bwMode="gray">
                  <a:xfrm>
                    <a:off x="1396221" y="439947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453" name="Gruppieren 320"/>
              <p:cNvGrpSpPr/>
              <p:nvPr/>
            </p:nvGrpSpPr>
            <p:grpSpPr bwMode="gray">
              <a:xfrm>
                <a:off x="5757212" y="2303992"/>
                <a:ext cx="517735" cy="138194"/>
                <a:chOff x="5458246" y="2419217"/>
                <a:chExt cx="380001" cy="101430"/>
              </a:xfrm>
            </p:grpSpPr>
            <p:sp>
              <p:nvSpPr>
                <p:cNvPr id="454" name="Freeform 421"/>
                <p:cNvSpPr>
                  <a:spLocks/>
                </p:cNvSpPr>
                <p:nvPr/>
              </p:nvSpPr>
              <p:spPr bwMode="gray">
                <a:xfrm>
                  <a:off x="5616205" y="2436156"/>
                  <a:ext cx="64082" cy="10408"/>
                </a:xfrm>
                <a:custGeom>
                  <a:avLst/>
                  <a:gdLst>
                    <a:gd name="T0" fmla="*/ 2 w 295"/>
                    <a:gd name="T1" fmla="*/ 0 h 47"/>
                    <a:gd name="T2" fmla="*/ 294 w 295"/>
                    <a:gd name="T3" fmla="*/ 1 h 47"/>
                    <a:gd name="T4" fmla="*/ 295 w 295"/>
                    <a:gd name="T5" fmla="*/ 14 h 47"/>
                    <a:gd name="T6" fmla="*/ 0 w 295"/>
                    <a:gd name="T7" fmla="*/ 14 h 47"/>
                    <a:gd name="T8" fmla="*/ 2 w 295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5" h="47">
                      <a:moveTo>
                        <a:pt x="2" y="0"/>
                      </a:moveTo>
                      <a:cubicBezTo>
                        <a:pt x="2" y="0"/>
                        <a:pt x="121" y="20"/>
                        <a:pt x="294" y="1"/>
                      </a:cubicBezTo>
                      <a:cubicBezTo>
                        <a:pt x="295" y="14"/>
                        <a:pt x="295" y="14"/>
                        <a:pt x="295" y="14"/>
                      </a:cubicBezTo>
                      <a:cubicBezTo>
                        <a:pt x="295" y="14"/>
                        <a:pt x="183" y="47"/>
                        <a:pt x="0" y="14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55" name="Freeform 422"/>
                <p:cNvSpPr>
                  <a:spLocks noEditPoints="1"/>
                </p:cNvSpPr>
                <p:nvPr/>
              </p:nvSpPr>
              <p:spPr bwMode="gray">
                <a:xfrm>
                  <a:off x="5664981" y="2432687"/>
                  <a:ext cx="158776" cy="87960"/>
                </a:xfrm>
                <a:custGeom>
                  <a:avLst/>
                  <a:gdLst>
                    <a:gd name="T0" fmla="*/ 719 w 730"/>
                    <a:gd name="T1" fmla="*/ 64 h 404"/>
                    <a:gd name="T2" fmla="*/ 603 w 730"/>
                    <a:gd name="T3" fmla="*/ 14 h 404"/>
                    <a:gd name="T4" fmla="*/ 65 w 730"/>
                    <a:gd name="T5" fmla="*/ 52 h 404"/>
                    <a:gd name="T6" fmla="*/ 33 w 730"/>
                    <a:gd name="T7" fmla="*/ 161 h 404"/>
                    <a:gd name="T8" fmla="*/ 83 w 730"/>
                    <a:gd name="T9" fmla="*/ 300 h 404"/>
                    <a:gd name="T10" fmla="*/ 397 w 730"/>
                    <a:gd name="T11" fmla="*/ 374 h 404"/>
                    <a:gd name="T12" fmla="*/ 715 w 730"/>
                    <a:gd name="T13" fmla="*/ 246 h 404"/>
                    <a:gd name="T14" fmla="*/ 719 w 730"/>
                    <a:gd name="T15" fmla="*/ 64 h 404"/>
                    <a:gd name="T16" fmla="*/ 701 w 730"/>
                    <a:gd name="T17" fmla="*/ 244 h 404"/>
                    <a:gd name="T18" fmla="*/ 393 w 730"/>
                    <a:gd name="T19" fmla="*/ 365 h 404"/>
                    <a:gd name="T20" fmla="*/ 91 w 730"/>
                    <a:gd name="T21" fmla="*/ 295 h 404"/>
                    <a:gd name="T22" fmla="*/ 42 w 730"/>
                    <a:gd name="T23" fmla="*/ 162 h 404"/>
                    <a:gd name="T24" fmla="*/ 73 w 730"/>
                    <a:gd name="T25" fmla="*/ 59 h 404"/>
                    <a:gd name="T26" fmla="*/ 592 w 730"/>
                    <a:gd name="T27" fmla="*/ 22 h 404"/>
                    <a:gd name="T28" fmla="*/ 705 w 730"/>
                    <a:gd name="T29" fmla="*/ 70 h 404"/>
                    <a:gd name="T30" fmla="*/ 701 w 730"/>
                    <a:gd name="T31" fmla="*/ 244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30" h="404">
                      <a:moveTo>
                        <a:pt x="719" y="64"/>
                      </a:moveTo>
                      <a:cubicBezTo>
                        <a:pt x="719" y="64"/>
                        <a:pt x="730" y="12"/>
                        <a:pt x="603" y="14"/>
                      </a:cubicBezTo>
                      <a:cubicBezTo>
                        <a:pt x="603" y="14"/>
                        <a:pt x="285" y="0"/>
                        <a:pt x="65" y="52"/>
                      </a:cubicBezTo>
                      <a:cubicBezTo>
                        <a:pt x="65" y="52"/>
                        <a:pt x="0" y="68"/>
                        <a:pt x="33" y="161"/>
                      </a:cubicBezTo>
                      <a:cubicBezTo>
                        <a:pt x="83" y="300"/>
                        <a:pt x="83" y="300"/>
                        <a:pt x="83" y="300"/>
                      </a:cubicBezTo>
                      <a:cubicBezTo>
                        <a:pt x="83" y="300"/>
                        <a:pt x="122" y="404"/>
                        <a:pt x="397" y="374"/>
                      </a:cubicBezTo>
                      <a:cubicBezTo>
                        <a:pt x="397" y="374"/>
                        <a:pt x="708" y="332"/>
                        <a:pt x="715" y="246"/>
                      </a:cubicBezTo>
                      <a:cubicBezTo>
                        <a:pt x="715" y="246"/>
                        <a:pt x="729" y="139"/>
                        <a:pt x="719" y="64"/>
                      </a:cubicBezTo>
                      <a:close/>
                      <a:moveTo>
                        <a:pt x="701" y="244"/>
                      </a:moveTo>
                      <a:cubicBezTo>
                        <a:pt x="695" y="326"/>
                        <a:pt x="393" y="365"/>
                        <a:pt x="393" y="365"/>
                      </a:cubicBezTo>
                      <a:cubicBezTo>
                        <a:pt x="129" y="394"/>
                        <a:pt x="91" y="295"/>
                        <a:pt x="91" y="295"/>
                      </a:cubicBezTo>
                      <a:cubicBezTo>
                        <a:pt x="42" y="162"/>
                        <a:pt x="42" y="162"/>
                        <a:pt x="42" y="162"/>
                      </a:cubicBezTo>
                      <a:cubicBezTo>
                        <a:pt x="10" y="73"/>
                        <a:pt x="73" y="59"/>
                        <a:pt x="73" y="59"/>
                      </a:cubicBezTo>
                      <a:cubicBezTo>
                        <a:pt x="285" y="9"/>
                        <a:pt x="592" y="22"/>
                        <a:pt x="592" y="22"/>
                      </a:cubicBezTo>
                      <a:cubicBezTo>
                        <a:pt x="716" y="21"/>
                        <a:pt x="705" y="70"/>
                        <a:pt x="705" y="70"/>
                      </a:cubicBezTo>
                      <a:cubicBezTo>
                        <a:pt x="715" y="141"/>
                        <a:pt x="701" y="244"/>
                        <a:pt x="701" y="244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56" name="Freeform 423"/>
                <p:cNvSpPr>
                  <a:spLocks/>
                </p:cNvSpPr>
                <p:nvPr/>
              </p:nvSpPr>
              <p:spPr bwMode="gray">
                <a:xfrm>
                  <a:off x="5647634" y="2438605"/>
                  <a:ext cx="36735" cy="70000"/>
                </a:xfrm>
                <a:custGeom>
                  <a:avLst/>
                  <a:gdLst>
                    <a:gd name="T0" fmla="*/ 1 w 169"/>
                    <a:gd name="T1" fmla="*/ 0 h 322"/>
                    <a:gd name="T2" fmla="*/ 0 w 169"/>
                    <a:gd name="T3" fmla="*/ 117 h 322"/>
                    <a:gd name="T4" fmla="*/ 90 w 169"/>
                    <a:gd name="T5" fmla="*/ 183 h 322"/>
                    <a:gd name="T6" fmla="*/ 169 w 169"/>
                    <a:gd name="T7" fmla="*/ 267 h 322"/>
                    <a:gd name="T8" fmla="*/ 119 w 169"/>
                    <a:gd name="T9" fmla="*/ 42 h 322"/>
                    <a:gd name="T10" fmla="*/ 153 w 169"/>
                    <a:gd name="T11" fmla="*/ 22 h 322"/>
                    <a:gd name="T12" fmla="*/ 149 w 169"/>
                    <a:gd name="T13" fmla="*/ 0 h 322"/>
                    <a:gd name="T14" fmla="*/ 1 w 169"/>
                    <a:gd name="T1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322">
                      <a:moveTo>
                        <a:pt x="1" y="0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17"/>
                        <a:pt x="47" y="105"/>
                        <a:pt x="90" y="183"/>
                      </a:cubicBezTo>
                      <a:cubicBezTo>
                        <a:pt x="90" y="183"/>
                        <a:pt x="137" y="322"/>
                        <a:pt x="169" y="267"/>
                      </a:cubicBezTo>
                      <a:cubicBezTo>
                        <a:pt x="169" y="267"/>
                        <a:pt x="86" y="102"/>
                        <a:pt x="119" y="42"/>
                      </a:cubicBezTo>
                      <a:cubicBezTo>
                        <a:pt x="119" y="42"/>
                        <a:pt x="130" y="37"/>
                        <a:pt x="153" y="22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30" y="13"/>
                        <a:pt x="1" y="0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57" name="Freeform 424"/>
                <p:cNvSpPr>
                  <a:spLocks/>
                </p:cNvSpPr>
                <p:nvPr/>
              </p:nvSpPr>
              <p:spPr bwMode="gray">
                <a:xfrm>
                  <a:off x="5680083" y="2420238"/>
                  <a:ext cx="158164" cy="61633"/>
                </a:xfrm>
                <a:custGeom>
                  <a:avLst/>
                  <a:gdLst>
                    <a:gd name="T0" fmla="*/ 696 w 727"/>
                    <a:gd name="T1" fmla="*/ 89 h 284"/>
                    <a:gd name="T2" fmla="*/ 675 w 727"/>
                    <a:gd name="T3" fmla="*/ 55 h 284"/>
                    <a:gd name="T4" fmla="*/ 1 w 727"/>
                    <a:gd name="T5" fmla="*/ 91 h 284"/>
                    <a:gd name="T6" fmla="*/ 0 w 727"/>
                    <a:gd name="T7" fmla="*/ 115 h 284"/>
                    <a:gd name="T8" fmla="*/ 643 w 727"/>
                    <a:gd name="T9" fmla="*/ 125 h 284"/>
                    <a:gd name="T10" fmla="*/ 649 w 727"/>
                    <a:gd name="T11" fmla="*/ 284 h 284"/>
                    <a:gd name="T12" fmla="*/ 695 w 727"/>
                    <a:gd name="T13" fmla="*/ 221 h 284"/>
                    <a:gd name="T14" fmla="*/ 727 w 727"/>
                    <a:gd name="T15" fmla="*/ 195 h 284"/>
                    <a:gd name="T16" fmla="*/ 723 w 727"/>
                    <a:gd name="T17" fmla="*/ 111 h 284"/>
                    <a:gd name="T18" fmla="*/ 696 w 727"/>
                    <a:gd name="T19" fmla="*/ 89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7" h="284">
                      <a:moveTo>
                        <a:pt x="696" y="89"/>
                      </a:moveTo>
                      <a:cubicBezTo>
                        <a:pt x="696" y="89"/>
                        <a:pt x="694" y="67"/>
                        <a:pt x="675" y="55"/>
                      </a:cubicBezTo>
                      <a:cubicBezTo>
                        <a:pt x="675" y="55"/>
                        <a:pt x="577" y="0"/>
                        <a:pt x="1" y="91"/>
                      </a:cubicBez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15"/>
                        <a:pt x="639" y="17"/>
                        <a:pt x="643" y="125"/>
                      </a:cubicBezTo>
                      <a:cubicBezTo>
                        <a:pt x="649" y="284"/>
                        <a:pt x="649" y="284"/>
                        <a:pt x="649" y="284"/>
                      </a:cubicBezTo>
                      <a:cubicBezTo>
                        <a:pt x="649" y="284"/>
                        <a:pt x="683" y="276"/>
                        <a:pt x="695" y="221"/>
                      </a:cubicBezTo>
                      <a:cubicBezTo>
                        <a:pt x="695" y="221"/>
                        <a:pt x="725" y="204"/>
                        <a:pt x="727" y="195"/>
                      </a:cubicBezTo>
                      <a:cubicBezTo>
                        <a:pt x="723" y="111"/>
                        <a:pt x="723" y="111"/>
                        <a:pt x="723" y="111"/>
                      </a:cubicBezTo>
                      <a:cubicBezTo>
                        <a:pt x="723" y="111"/>
                        <a:pt x="706" y="120"/>
                        <a:pt x="696" y="89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58" name="Freeform 425"/>
                <p:cNvSpPr>
                  <a:spLocks noEditPoints="1"/>
                </p:cNvSpPr>
                <p:nvPr/>
              </p:nvSpPr>
              <p:spPr bwMode="gray">
                <a:xfrm>
                  <a:off x="5472939" y="2432279"/>
                  <a:ext cx="158572" cy="88164"/>
                </a:xfrm>
                <a:custGeom>
                  <a:avLst/>
                  <a:gdLst>
                    <a:gd name="T0" fmla="*/ 14 w 729"/>
                    <a:gd name="T1" fmla="*/ 244 h 405"/>
                    <a:gd name="T2" fmla="*/ 331 w 729"/>
                    <a:gd name="T3" fmla="*/ 373 h 405"/>
                    <a:gd name="T4" fmla="*/ 645 w 729"/>
                    <a:gd name="T5" fmla="*/ 301 h 405"/>
                    <a:gd name="T6" fmla="*/ 696 w 729"/>
                    <a:gd name="T7" fmla="*/ 162 h 405"/>
                    <a:gd name="T8" fmla="*/ 665 w 729"/>
                    <a:gd name="T9" fmla="*/ 54 h 405"/>
                    <a:gd name="T10" fmla="*/ 127 w 729"/>
                    <a:gd name="T11" fmla="*/ 12 h 405"/>
                    <a:gd name="T12" fmla="*/ 10 w 729"/>
                    <a:gd name="T13" fmla="*/ 61 h 405"/>
                    <a:gd name="T14" fmla="*/ 14 w 729"/>
                    <a:gd name="T15" fmla="*/ 244 h 405"/>
                    <a:gd name="T16" fmla="*/ 24 w 729"/>
                    <a:gd name="T17" fmla="*/ 67 h 405"/>
                    <a:gd name="T18" fmla="*/ 137 w 729"/>
                    <a:gd name="T19" fmla="*/ 21 h 405"/>
                    <a:gd name="T20" fmla="*/ 656 w 729"/>
                    <a:gd name="T21" fmla="*/ 60 h 405"/>
                    <a:gd name="T22" fmla="*/ 686 w 729"/>
                    <a:gd name="T23" fmla="*/ 163 h 405"/>
                    <a:gd name="T24" fmla="*/ 638 w 729"/>
                    <a:gd name="T25" fmla="*/ 296 h 405"/>
                    <a:gd name="T26" fmla="*/ 334 w 729"/>
                    <a:gd name="T27" fmla="*/ 365 h 405"/>
                    <a:gd name="T28" fmla="*/ 27 w 729"/>
                    <a:gd name="T29" fmla="*/ 242 h 405"/>
                    <a:gd name="T30" fmla="*/ 24 w 729"/>
                    <a:gd name="T31" fmla="*/ 67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29" h="405">
                      <a:moveTo>
                        <a:pt x="14" y="244"/>
                      </a:moveTo>
                      <a:cubicBezTo>
                        <a:pt x="20" y="330"/>
                        <a:pt x="331" y="373"/>
                        <a:pt x="331" y="373"/>
                      </a:cubicBezTo>
                      <a:cubicBezTo>
                        <a:pt x="605" y="405"/>
                        <a:pt x="645" y="301"/>
                        <a:pt x="645" y="301"/>
                      </a:cubicBezTo>
                      <a:cubicBezTo>
                        <a:pt x="696" y="162"/>
                        <a:pt x="696" y="162"/>
                        <a:pt x="696" y="162"/>
                      </a:cubicBezTo>
                      <a:cubicBezTo>
                        <a:pt x="729" y="69"/>
                        <a:pt x="665" y="54"/>
                        <a:pt x="665" y="54"/>
                      </a:cubicBezTo>
                      <a:cubicBezTo>
                        <a:pt x="445" y="0"/>
                        <a:pt x="127" y="12"/>
                        <a:pt x="127" y="12"/>
                      </a:cubicBezTo>
                      <a:cubicBezTo>
                        <a:pt x="0" y="10"/>
                        <a:pt x="10" y="61"/>
                        <a:pt x="10" y="61"/>
                      </a:cubicBezTo>
                      <a:cubicBezTo>
                        <a:pt x="0" y="136"/>
                        <a:pt x="14" y="244"/>
                        <a:pt x="14" y="244"/>
                      </a:cubicBezTo>
                      <a:close/>
                      <a:moveTo>
                        <a:pt x="24" y="67"/>
                      </a:moveTo>
                      <a:cubicBezTo>
                        <a:pt x="24" y="67"/>
                        <a:pt x="14" y="18"/>
                        <a:pt x="137" y="21"/>
                      </a:cubicBezTo>
                      <a:cubicBezTo>
                        <a:pt x="137" y="21"/>
                        <a:pt x="444" y="9"/>
                        <a:pt x="656" y="60"/>
                      </a:cubicBezTo>
                      <a:cubicBezTo>
                        <a:pt x="656" y="60"/>
                        <a:pt x="719" y="75"/>
                        <a:pt x="686" y="163"/>
                      </a:cubicBezTo>
                      <a:cubicBezTo>
                        <a:pt x="638" y="296"/>
                        <a:pt x="638" y="296"/>
                        <a:pt x="638" y="296"/>
                      </a:cubicBezTo>
                      <a:cubicBezTo>
                        <a:pt x="638" y="296"/>
                        <a:pt x="599" y="395"/>
                        <a:pt x="334" y="365"/>
                      </a:cubicBezTo>
                      <a:cubicBezTo>
                        <a:pt x="334" y="365"/>
                        <a:pt x="33" y="324"/>
                        <a:pt x="27" y="242"/>
                      </a:cubicBezTo>
                      <a:cubicBezTo>
                        <a:pt x="27" y="242"/>
                        <a:pt x="14" y="139"/>
                        <a:pt x="24" y="67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59" name="Freeform 426"/>
                <p:cNvSpPr>
                  <a:spLocks/>
                </p:cNvSpPr>
                <p:nvPr/>
              </p:nvSpPr>
              <p:spPr bwMode="gray">
                <a:xfrm>
                  <a:off x="5458246" y="2419217"/>
                  <a:ext cx="157960" cy="61633"/>
                </a:xfrm>
                <a:custGeom>
                  <a:avLst/>
                  <a:gdLst>
                    <a:gd name="T0" fmla="*/ 32 w 726"/>
                    <a:gd name="T1" fmla="*/ 88 h 283"/>
                    <a:gd name="T2" fmla="*/ 53 w 726"/>
                    <a:gd name="T3" fmla="*/ 55 h 283"/>
                    <a:gd name="T4" fmla="*/ 726 w 726"/>
                    <a:gd name="T5" fmla="*/ 94 h 283"/>
                    <a:gd name="T6" fmla="*/ 722 w 726"/>
                    <a:gd name="T7" fmla="*/ 116 h 283"/>
                    <a:gd name="T8" fmla="*/ 85 w 726"/>
                    <a:gd name="T9" fmla="*/ 124 h 283"/>
                    <a:gd name="T10" fmla="*/ 78 w 726"/>
                    <a:gd name="T11" fmla="*/ 283 h 283"/>
                    <a:gd name="T12" fmla="*/ 32 w 726"/>
                    <a:gd name="T13" fmla="*/ 220 h 283"/>
                    <a:gd name="T14" fmla="*/ 0 w 726"/>
                    <a:gd name="T15" fmla="*/ 194 h 283"/>
                    <a:gd name="T16" fmla="*/ 5 w 726"/>
                    <a:gd name="T17" fmla="*/ 110 h 283"/>
                    <a:gd name="T18" fmla="*/ 32 w 726"/>
                    <a:gd name="T19" fmla="*/ 88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6" h="283">
                      <a:moveTo>
                        <a:pt x="32" y="88"/>
                      </a:moveTo>
                      <a:cubicBezTo>
                        <a:pt x="32" y="88"/>
                        <a:pt x="34" y="66"/>
                        <a:pt x="53" y="55"/>
                      </a:cubicBezTo>
                      <a:cubicBezTo>
                        <a:pt x="53" y="55"/>
                        <a:pt x="151" y="0"/>
                        <a:pt x="726" y="94"/>
                      </a:cubicBezTo>
                      <a:cubicBezTo>
                        <a:pt x="722" y="116"/>
                        <a:pt x="722" y="116"/>
                        <a:pt x="722" y="116"/>
                      </a:cubicBezTo>
                      <a:cubicBezTo>
                        <a:pt x="722" y="116"/>
                        <a:pt x="89" y="16"/>
                        <a:pt x="85" y="124"/>
                      </a:cubicBezTo>
                      <a:cubicBezTo>
                        <a:pt x="78" y="283"/>
                        <a:pt x="78" y="283"/>
                        <a:pt x="78" y="283"/>
                      </a:cubicBezTo>
                      <a:cubicBezTo>
                        <a:pt x="78" y="283"/>
                        <a:pt x="44" y="276"/>
                        <a:pt x="32" y="220"/>
                      </a:cubicBezTo>
                      <a:cubicBezTo>
                        <a:pt x="32" y="220"/>
                        <a:pt x="2" y="203"/>
                        <a:pt x="0" y="194"/>
                      </a:cubicBezTo>
                      <a:cubicBezTo>
                        <a:pt x="5" y="110"/>
                        <a:pt x="5" y="110"/>
                        <a:pt x="5" y="110"/>
                      </a:cubicBezTo>
                      <a:cubicBezTo>
                        <a:pt x="5" y="110"/>
                        <a:pt x="21" y="119"/>
                        <a:pt x="32" y="88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60" name="Freeform 427"/>
                <p:cNvSpPr>
                  <a:spLocks/>
                </p:cNvSpPr>
                <p:nvPr/>
              </p:nvSpPr>
              <p:spPr bwMode="gray">
                <a:xfrm>
                  <a:off x="5611715" y="2438605"/>
                  <a:ext cx="37959" cy="70000"/>
                </a:xfrm>
                <a:custGeom>
                  <a:avLst/>
                  <a:gdLst>
                    <a:gd name="T0" fmla="*/ 169 w 174"/>
                    <a:gd name="T1" fmla="*/ 1 h 322"/>
                    <a:gd name="T2" fmla="*/ 174 w 174"/>
                    <a:gd name="T3" fmla="*/ 117 h 322"/>
                    <a:gd name="T4" fmla="*/ 78 w 174"/>
                    <a:gd name="T5" fmla="*/ 184 h 322"/>
                    <a:gd name="T6" fmla="*/ 0 w 174"/>
                    <a:gd name="T7" fmla="*/ 267 h 322"/>
                    <a:gd name="T8" fmla="*/ 50 w 174"/>
                    <a:gd name="T9" fmla="*/ 42 h 322"/>
                    <a:gd name="T10" fmla="*/ 16 w 174"/>
                    <a:gd name="T11" fmla="*/ 22 h 322"/>
                    <a:gd name="T12" fmla="*/ 20 w 174"/>
                    <a:gd name="T13" fmla="*/ 0 h 322"/>
                    <a:gd name="T14" fmla="*/ 169 w 174"/>
                    <a:gd name="T15" fmla="*/ 1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4" h="322">
                      <a:moveTo>
                        <a:pt x="169" y="1"/>
                      </a:moveTo>
                      <a:cubicBezTo>
                        <a:pt x="174" y="117"/>
                        <a:pt x="174" y="117"/>
                        <a:pt x="174" y="117"/>
                      </a:cubicBezTo>
                      <a:cubicBezTo>
                        <a:pt x="174" y="117"/>
                        <a:pt x="125" y="107"/>
                        <a:pt x="78" y="184"/>
                      </a:cubicBezTo>
                      <a:cubicBezTo>
                        <a:pt x="78" y="184"/>
                        <a:pt x="31" y="322"/>
                        <a:pt x="0" y="267"/>
                      </a:cubicBezTo>
                      <a:cubicBezTo>
                        <a:pt x="0" y="267"/>
                        <a:pt x="83" y="103"/>
                        <a:pt x="50" y="42"/>
                      </a:cubicBezTo>
                      <a:cubicBezTo>
                        <a:pt x="50" y="42"/>
                        <a:pt x="39" y="37"/>
                        <a:pt x="16" y="2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140" y="14"/>
                        <a:pt x="169" y="1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61" name="Freeform 428"/>
                <p:cNvSpPr>
                  <a:spLocks/>
                </p:cNvSpPr>
                <p:nvPr/>
              </p:nvSpPr>
              <p:spPr bwMode="gray">
                <a:xfrm>
                  <a:off x="5614777" y="2442279"/>
                  <a:ext cx="28776" cy="49592"/>
                </a:xfrm>
                <a:custGeom>
                  <a:avLst/>
                  <a:gdLst>
                    <a:gd name="T0" fmla="*/ 19 w 132"/>
                    <a:gd name="T1" fmla="*/ 10 h 228"/>
                    <a:gd name="T2" fmla="*/ 40 w 132"/>
                    <a:gd name="T3" fmla="*/ 114 h 228"/>
                    <a:gd name="T4" fmla="*/ 0 w 132"/>
                    <a:gd name="T5" fmla="*/ 228 h 228"/>
                    <a:gd name="T6" fmla="*/ 19 w 132"/>
                    <a:gd name="T7" fmla="*/ 10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2" h="228">
                      <a:moveTo>
                        <a:pt x="19" y="10"/>
                      </a:moveTo>
                      <a:cubicBezTo>
                        <a:pt x="19" y="10"/>
                        <a:pt x="73" y="31"/>
                        <a:pt x="40" y="114"/>
                      </a:cubicBezTo>
                      <a:cubicBezTo>
                        <a:pt x="0" y="228"/>
                        <a:pt x="0" y="228"/>
                        <a:pt x="0" y="228"/>
                      </a:cubicBezTo>
                      <a:cubicBezTo>
                        <a:pt x="0" y="228"/>
                        <a:pt x="132" y="0"/>
                        <a:pt x="19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62" name="Freeform 429"/>
                <p:cNvSpPr>
                  <a:spLocks/>
                </p:cNvSpPr>
                <p:nvPr/>
              </p:nvSpPr>
              <p:spPr bwMode="gray">
                <a:xfrm>
                  <a:off x="5465184" y="2427177"/>
                  <a:ext cx="44490" cy="13878"/>
                </a:xfrm>
                <a:custGeom>
                  <a:avLst/>
                  <a:gdLst>
                    <a:gd name="T0" fmla="*/ 1 w 205"/>
                    <a:gd name="T1" fmla="*/ 64 h 64"/>
                    <a:gd name="T2" fmla="*/ 54 w 205"/>
                    <a:gd name="T3" fmla="*/ 13 h 64"/>
                    <a:gd name="T4" fmla="*/ 205 w 205"/>
                    <a:gd name="T5" fmla="*/ 6 h 64"/>
                    <a:gd name="T6" fmla="*/ 1 w 205"/>
                    <a:gd name="T7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4">
                      <a:moveTo>
                        <a:pt x="1" y="64"/>
                      </a:moveTo>
                      <a:cubicBezTo>
                        <a:pt x="1" y="64"/>
                        <a:pt x="0" y="22"/>
                        <a:pt x="54" y="13"/>
                      </a:cubicBezTo>
                      <a:cubicBezTo>
                        <a:pt x="54" y="13"/>
                        <a:pt x="141" y="2"/>
                        <a:pt x="205" y="6"/>
                      </a:cubicBezTo>
                      <a:cubicBezTo>
                        <a:pt x="205" y="6"/>
                        <a:pt x="12" y="0"/>
                        <a:pt x="1" y="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</p:grpSp>
        </p:grpSp>
      </p:grpSp>
      <p:sp>
        <p:nvSpPr>
          <p:cNvPr id="397" name="Tijdelijke aanduiding voor dianummer 2"/>
          <p:cNvSpPr txBox="1">
            <a:spLocks/>
          </p:cNvSpPr>
          <p:nvPr/>
        </p:nvSpPr>
        <p:spPr>
          <a:xfrm rot="16200000">
            <a:off x="-35718" y="60840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10</a:t>
            </a:fld>
            <a:endParaRPr lang="en-US" altLang="nl-NL" dirty="0"/>
          </a:p>
        </p:txBody>
      </p:sp>
      <p:grpSp>
        <p:nvGrpSpPr>
          <p:cNvPr id="5" name="Groep 12"/>
          <p:cNvGrpSpPr/>
          <p:nvPr/>
        </p:nvGrpSpPr>
        <p:grpSpPr>
          <a:xfrm>
            <a:off x="2932877" y="4506932"/>
            <a:ext cx="969208" cy="972319"/>
            <a:chOff x="798683" y="4176350"/>
            <a:chExt cx="969208" cy="972319"/>
          </a:xfrm>
        </p:grpSpPr>
        <p:grpSp>
          <p:nvGrpSpPr>
            <p:cNvPr id="6" name="Gruppieren 202"/>
            <p:cNvGrpSpPr/>
            <p:nvPr/>
          </p:nvGrpSpPr>
          <p:grpSpPr bwMode="gray">
            <a:xfrm>
              <a:off x="1103627" y="4228180"/>
              <a:ext cx="362145" cy="508165"/>
              <a:chOff x="1138585" y="2215098"/>
              <a:chExt cx="462287" cy="648686"/>
            </a:xfrm>
          </p:grpSpPr>
          <p:sp>
            <p:nvSpPr>
              <p:cNvPr id="39" name="Freeform 220"/>
              <p:cNvSpPr>
                <a:spLocks/>
              </p:cNvSpPr>
              <p:nvPr/>
            </p:nvSpPr>
            <p:spPr bwMode="gray">
              <a:xfrm>
                <a:off x="1180996" y="2636882"/>
                <a:ext cx="365800" cy="226902"/>
              </a:xfrm>
              <a:custGeom>
                <a:avLst/>
                <a:gdLst>
                  <a:gd name="T0" fmla="*/ 84 w 730"/>
                  <a:gd name="T1" fmla="*/ 0 h 453"/>
                  <a:gd name="T2" fmla="*/ 0 w 730"/>
                  <a:gd name="T3" fmla="*/ 179 h 453"/>
                  <a:gd name="T4" fmla="*/ 357 w 730"/>
                  <a:gd name="T5" fmla="*/ 423 h 453"/>
                  <a:gd name="T6" fmla="*/ 730 w 730"/>
                  <a:gd name="T7" fmla="*/ 183 h 453"/>
                  <a:gd name="T8" fmla="*/ 626 w 730"/>
                  <a:gd name="T9" fmla="*/ 10 h 453"/>
                  <a:gd name="T10" fmla="*/ 84 w 730"/>
                  <a:gd name="T11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0" h="453">
                    <a:moveTo>
                      <a:pt x="84" y="0"/>
                    </a:moveTo>
                    <a:cubicBezTo>
                      <a:pt x="84" y="0"/>
                      <a:pt x="107" y="111"/>
                      <a:pt x="0" y="179"/>
                    </a:cubicBezTo>
                    <a:cubicBezTo>
                      <a:pt x="0" y="179"/>
                      <a:pt x="62" y="418"/>
                      <a:pt x="357" y="423"/>
                    </a:cubicBezTo>
                    <a:cubicBezTo>
                      <a:pt x="357" y="423"/>
                      <a:pt x="590" y="453"/>
                      <a:pt x="730" y="183"/>
                    </a:cubicBezTo>
                    <a:cubicBezTo>
                      <a:pt x="730" y="183"/>
                      <a:pt x="619" y="151"/>
                      <a:pt x="626" y="10"/>
                    </a:cubicBezTo>
                    <a:cubicBezTo>
                      <a:pt x="626" y="10"/>
                      <a:pt x="368" y="295"/>
                      <a:pt x="84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1CA9F">
                      <a:lumMod val="79000"/>
                    </a:srgbClr>
                  </a:gs>
                  <a:gs pos="0">
                    <a:srgbClr val="F1CA9F">
                      <a:lumMod val="10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101600" dist="50800" dir="16200000">
                  <a:prstClr val="black">
                    <a:alpha val="24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grpSp>
            <p:nvGrpSpPr>
              <p:cNvPr id="40" name="Gruppieren 236"/>
              <p:cNvGrpSpPr/>
              <p:nvPr/>
            </p:nvGrpSpPr>
            <p:grpSpPr bwMode="gray">
              <a:xfrm>
                <a:off x="1138585" y="2215098"/>
                <a:ext cx="462287" cy="508940"/>
                <a:chOff x="1138585" y="2215098"/>
                <a:chExt cx="462287" cy="508940"/>
              </a:xfrm>
            </p:grpSpPr>
            <p:sp>
              <p:nvSpPr>
                <p:cNvPr id="41" name="Freeform 229"/>
                <p:cNvSpPr>
                  <a:spLocks/>
                </p:cNvSpPr>
                <p:nvPr/>
              </p:nvSpPr>
              <p:spPr bwMode="gray">
                <a:xfrm>
                  <a:off x="1172514" y="2215098"/>
                  <a:ext cx="428358" cy="508940"/>
                </a:xfrm>
                <a:custGeom>
                  <a:avLst/>
                  <a:gdLst>
                    <a:gd name="T0" fmla="*/ 759 w 855"/>
                    <a:gd name="T1" fmla="*/ 545 h 1016"/>
                    <a:gd name="T2" fmla="*/ 367 w 855"/>
                    <a:gd name="T3" fmla="*/ 1016 h 1016"/>
                    <a:gd name="T4" fmla="*/ 0 w 855"/>
                    <a:gd name="T5" fmla="*/ 548 h 1016"/>
                    <a:gd name="T6" fmla="*/ 372 w 855"/>
                    <a:gd name="T7" fmla="*/ 0 h 1016"/>
                    <a:gd name="T8" fmla="*/ 759 w 855"/>
                    <a:gd name="T9" fmla="*/ 545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5" h="1016">
                      <a:moveTo>
                        <a:pt x="759" y="545"/>
                      </a:moveTo>
                      <a:cubicBezTo>
                        <a:pt x="759" y="750"/>
                        <a:pt x="568" y="1016"/>
                        <a:pt x="367" y="1016"/>
                      </a:cubicBezTo>
                      <a:cubicBezTo>
                        <a:pt x="193" y="1016"/>
                        <a:pt x="0" y="768"/>
                        <a:pt x="0" y="548"/>
                      </a:cubicBezTo>
                      <a:cubicBezTo>
                        <a:pt x="0" y="277"/>
                        <a:pt x="38" y="0"/>
                        <a:pt x="372" y="0"/>
                      </a:cubicBezTo>
                      <a:cubicBezTo>
                        <a:pt x="855" y="0"/>
                        <a:pt x="759" y="517"/>
                        <a:pt x="759" y="54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88000"/>
                      </a:srgbClr>
                    </a:gs>
                    <a:gs pos="0">
                      <a:srgbClr val="F1CA9F">
                        <a:lumMod val="60000"/>
                        <a:lumOff val="4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2" name="Freeform 230"/>
                <p:cNvSpPr>
                  <a:spLocks/>
                </p:cNvSpPr>
                <p:nvPr/>
              </p:nvSpPr>
              <p:spPr bwMode="gray">
                <a:xfrm>
                  <a:off x="1537678" y="2434579"/>
                  <a:ext cx="49198" cy="128083"/>
                </a:xfrm>
                <a:custGeom>
                  <a:avLst/>
                  <a:gdLst>
                    <a:gd name="T0" fmla="*/ 41 w 98"/>
                    <a:gd name="T1" fmla="*/ 0 h 256"/>
                    <a:gd name="T2" fmla="*/ 55 w 98"/>
                    <a:gd name="T3" fmla="*/ 132 h 256"/>
                    <a:gd name="T4" fmla="*/ 0 w 98"/>
                    <a:gd name="T5" fmla="*/ 256 h 256"/>
                    <a:gd name="T6" fmla="*/ 41 w 98"/>
                    <a:gd name="T7" fmla="*/ 0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8" h="256">
                      <a:moveTo>
                        <a:pt x="41" y="0"/>
                      </a:moveTo>
                      <a:cubicBezTo>
                        <a:pt x="41" y="0"/>
                        <a:pt x="98" y="14"/>
                        <a:pt x="55" y="132"/>
                      </a:cubicBezTo>
                      <a:cubicBezTo>
                        <a:pt x="55" y="132"/>
                        <a:pt x="36" y="222"/>
                        <a:pt x="0" y="256"/>
                      </a:cubicBez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F1CA9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3" name="Freeform 235"/>
                <p:cNvSpPr>
                  <a:spLocks/>
                </p:cNvSpPr>
                <p:nvPr/>
              </p:nvSpPr>
              <p:spPr bwMode="gray">
                <a:xfrm>
                  <a:off x="1549341" y="2469144"/>
                  <a:ext cx="19933" cy="63617"/>
                </a:xfrm>
                <a:custGeom>
                  <a:avLst/>
                  <a:gdLst>
                    <a:gd name="T0" fmla="*/ 20 w 40"/>
                    <a:gd name="T1" fmla="*/ 9 h 127"/>
                    <a:gd name="T2" fmla="*/ 15 w 40"/>
                    <a:gd name="T3" fmla="*/ 85 h 127"/>
                    <a:gd name="T4" fmla="*/ 0 w 40"/>
                    <a:gd name="T5" fmla="*/ 127 h 127"/>
                    <a:gd name="T6" fmla="*/ 20 w 40"/>
                    <a:gd name="T7" fmla="*/ 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127">
                      <a:moveTo>
                        <a:pt x="20" y="9"/>
                      </a:moveTo>
                      <a:cubicBezTo>
                        <a:pt x="20" y="9"/>
                        <a:pt x="40" y="0"/>
                        <a:pt x="15" y="85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lnTo>
                        <a:pt x="20" y="9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4" name="Freeform 237"/>
                <p:cNvSpPr>
                  <a:spLocks/>
                </p:cNvSpPr>
                <p:nvPr/>
              </p:nvSpPr>
              <p:spPr bwMode="gray">
                <a:xfrm>
                  <a:off x="1484664" y="2350816"/>
                  <a:ext cx="67646" cy="240050"/>
                </a:xfrm>
                <a:custGeom>
                  <a:avLst/>
                  <a:gdLst>
                    <a:gd name="T0" fmla="*/ 122 w 135"/>
                    <a:gd name="T1" fmla="*/ 272 h 479"/>
                    <a:gd name="T2" fmla="*/ 0 w 135"/>
                    <a:gd name="T3" fmla="*/ 479 h 479"/>
                    <a:gd name="T4" fmla="*/ 80 w 135"/>
                    <a:gd name="T5" fmla="*/ 155 h 479"/>
                    <a:gd name="T6" fmla="*/ 57 w 135"/>
                    <a:gd name="T7" fmla="*/ 0 h 479"/>
                    <a:gd name="T8" fmla="*/ 113 w 135"/>
                    <a:gd name="T9" fmla="*/ 184 h 479"/>
                    <a:gd name="T10" fmla="*/ 122 w 135"/>
                    <a:gd name="T11" fmla="*/ 272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5" h="479">
                      <a:moveTo>
                        <a:pt x="122" y="272"/>
                      </a:moveTo>
                      <a:cubicBezTo>
                        <a:pt x="122" y="272"/>
                        <a:pt x="114" y="415"/>
                        <a:pt x="0" y="479"/>
                      </a:cubicBezTo>
                      <a:cubicBezTo>
                        <a:pt x="0" y="479"/>
                        <a:pt x="135" y="344"/>
                        <a:pt x="80" y="155"/>
                      </a:cubicBezTo>
                      <a:cubicBezTo>
                        <a:pt x="80" y="155"/>
                        <a:pt x="31" y="125"/>
                        <a:pt x="57" y="0"/>
                      </a:cubicBezTo>
                      <a:cubicBezTo>
                        <a:pt x="57" y="0"/>
                        <a:pt x="50" y="112"/>
                        <a:pt x="113" y="184"/>
                      </a:cubicBezTo>
                      <a:cubicBezTo>
                        <a:pt x="113" y="184"/>
                        <a:pt x="135" y="218"/>
                        <a:pt x="122" y="272"/>
                      </a:cubicBezTo>
                      <a:close/>
                    </a:path>
                  </a:pathLst>
                </a:custGeom>
                <a:solidFill>
                  <a:srgbClr val="EBB77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5" name="Freeform 251"/>
                <p:cNvSpPr>
                  <a:spLocks/>
                </p:cNvSpPr>
                <p:nvPr/>
              </p:nvSpPr>
              <p:spPr bwMode="gray">
                <a:xfrm>
                  <a:off x="1138585" y="2432882"/>
                  <a:ext cx="43472" cy="115360"/>
                </a:xfrm>
                <a:custGeom>
                  <a:avLst/>
                  <a:gdLst>
                    <a:gd name="T0" fmla="*/ 68 w 87"/>
                    <a:gd name="T1" fmla="*/ 37 h 230"/>
                    <a:gd name="T2" fmla="*/ 86 w 87"/>
                    <a:gd name="T3" fmla="*/ 83 h 230"/>
                    <a:gd name="T4" fmla="*/ 80 w 87"/>
                    <a:gd name="T5" fmla="*/ 170 h 230"/>
                    <a:gd name="T6" fmla="*/ 87 w 87"/>
                    <a:gd name="T7" fmla="*/ 230 h 230"/>
                    <a:gd name="T8" fmla="*/ 44 w 87"/>
                    <a:gd name="T9" fmla="*/ 159 h 230"/>
                    <a:gd name="T10" fmla="*/ 68 w 87"/>
                    <a:gd name="T11" fmla="*/ 37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7" h="230">
                      <a:moveTo>
                        <a:pt x="68" y="37"/>
                      </a:moveTo>
                      <a:cubicBezTo>
                        <a:pt x="68" y="37"/>
                        <a:pt x="80" y="60"/>
                        <a:pt x="86" y="83"/>
                      </a:cubicBezTo>
                      <a:cubicBezTo>
                        <a:pt x="86" y="83"/>
                        <a:pt x="66" y="137"/>
                        <a:pt x="80" y="170"/>
                      </a:cubicBezTo>
                      <a:cubicBezTo>
                        <a:pt x="87" y="230"/>
                        <a:pt x="87" y="230"/>
                        <a:pt x="87" y="230"/>
                      </a:cubicBezTo>
                      <a:cubicBezTo>
                        <a:pt x="87" y="230"/>
                        <a:pt x="54" y="219"/>
                        <a:pt x="44" y="159"/>
                      </a:cubicBezTo>
                      <a:cubicBezTo>
                        <a:pt x="44" y="159"/>
                        <a:pt x="0" y="0"/>
                        <a:pt x="68" y="37"/>
                      </a:cubicBezTo>
                      <a:close/>
                    </a:path>
                  </a:pathLst>
                </a:custGeom>
                <a:solidFill>
                  <a:srgbClr val="F1CA9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6" name="Freeform 252"/>
                <p:cNvSpPr>
                  <a:spLocks/>
                </p:cNvSpPr>
                <p:nvPr/>
              </p:nvSpPr>
              <p:spPr bwMode="gray">
                <a:xfrm>
                  <a:off x="1160639" y="2469992"/>
                  <a:ext cx="19933" cy="63617"/>
                </a:xfrm>
                <a:custGeom>
                  <a:avLst/>
                  <a:gdLst>
                    <a:gd name="T0" fmla="*/ 20 w 40"/>
                    <a:gd name="T1" fmla="*/ 9 h 127"/>
                    <a:gd name="T2" fmla="*/ 26 w 40"/>
                    <a:gd name="T3" fmla="*/ 85 h 127"/>
                    <a:gd name="T4" fmla="*/ 40 w 40"/>
                    <a:gd name="T5" fmla="*/ 127 h 127"/>
                    <a:gd name="T6" fmla="*/ 20 w 40"/>
                    <a:gd name="T7" fmla="*/ 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127">
                      <a:moveTo>
                        <a:pt x="20" y="9"/>
                      </a:moveTo>
                      <a:cubicBezTo>
                        <a:pt x="20" y="9"/>
                        <a:pt x="0" y="0"/>
                        <a:pt x="26" y="85"/>
                      </a:cubicBezTo>
                      <a:cubicBezTo>
                        <a:pt x="40" y="127"/>
                        <a:pt x="40" y="127"/>
                        <a:pt x="40" y="127"/>
                      </a:cubicBezTo>
                      <a:lnTo>
                        <a:pt x="20" y="9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7" name="Freeform 253"/>
                <p:cNvSpPr>
                  <a:spLocks/>
                </p:cNvSpPr>
                <p:nvPr/>
              </p:nvSpPr>
              <p:spPr bwMode="gray">
                <a:xfrm>
                  <a:off x="1183117" y="2487169"/>
                  <a:ext cx="64678" cy="108150"/>
                </a:xfrm>
                <a:custGeom>
                  <a:avLst/>
                  <a:gdLst>
                    <a:gd name="T0" fmla="*/ 7 w 129"/>
                    <a:gd name="T1" fmla="*/ 51 h 216"/>
                    <a:gd name="T2" fmla="*/ 129 w 129"/>
                    <a:gd name="T3" fmla="*/ 216 h 216"/>
                    <a:gd name="T4" fmla="*/ 11 w 129"/>
                    <a:gd name="T5" fmla="*/ 0 h 216"/>
                    <a:gd name="T6" fmla="*/ 7 w 129"/>
                    <a:gd name="T7" fmla="*/ 51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9" h="216">
                      <a:moveTo>
                        <a:pt x="7" y="51"/>
                      </a:moveTo>
                      <a:cubicBezTo>
                        <a:pt x="7" y="51"/>
                        <a:pt x="0" y="171"/>
                        <a:pt x="129" y="216"/>
                      </a:cubicBezTo>
                      <a:cubicBezTo>
                        <a:pt x="129" y="216"/>
                        <a:pt x="15" y="173"/>
                        <a:pt x="11" y="0"/>
                      </a:cubicBezTo>
                      <a:lnTo>
                        <a:pt x="7" y="51"/>
                      </a:lnTo>
                      <a:close/>
                    </a:path>
                  </a:pathLst>
                </a:custGeom>
                <a:solidFill>
                  <a:srgbClr val="EBB77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</p:grpSp>
        <p:grpSp>
          <p:nvGrpSpPr>
            <p:cNvPr id="7" name="Gruppieren 203"/>
            <p:cNvGrpSpPr/>
            <p:nvPr/>
          </p:nvGrpSpPr>
          <p:grpSpPr bwMode="gray">
            <a:xfrm>
              <a:off x="798683" y="4577035"/>
              <a:ext cx="969208" cy="571634"/>
              <a:chOff x="749316" y="2660421"/>
              <a:chExt cx="1237218" cy="729707"/>
            </a:xfrm>
          </p:grpSpPr>
          <p:sp>
            <p:nvSpPr>
              <p:cNvPr id="22" name="Ellipse 218"/>
              <p:cNvSpPr/>
              <p:nvPr/>
            </p:nvSpPr>
            <p:spPr bwMode="gray">
              <a:xfrm>
                <a:off x="749316" y="3000432"/>
                <a:ext cx="1237218" cy="38969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ABABAB">
                      <a:lumMod val="49000"/>
                      <a:alpha val="0"/>
                    </a:srgbClr>
                  </a:gs>
                  <a:gs pos="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3" name="Freeform 221"/>
              <p:cNvSpPr>
                <a:spLocks/>
              </p:cNvSpPr>
              <p:nvPr/>
            </p:nvSpPr>
            <p:spPr bwMode="gray">
              <a:xfrm>
                <a:off x="884963" y="2685019"/>
                <a:ext cx="965925" cy="642749"/>
              </a:xfrm>
              <a:custGeom>
                <a:avLst/>
                <a:gdLst>
                  <a:gd name="T0" fmla="*/ 658 w 1928"/>
                  <a:gd name="T1" fmla="*/ 1 h 1283"/>
                  <a:gd name="T2" fmla="*/ 1231 w 1928"/>
                  <a:gd name="T3" fmla="*/ 0 h 1283"/>
                  <a:gd name="T4" fmla="*/ 1398 w 1928"/>
                  <a:gd name="T5" fmla="*/ 116 h 1283"/>
                  <a:gd name="T6" fmla="*/ 1759 w 1928"/>
                  <a:gd name="T7" fmla="*/ 327 h 1283"/>
                  <a:gd name="T8" fmla="*/ 1889 w 1928"/>
                  <a:gd name="T9" fmla="*/ 1055 h 1283"/>
                  <a:gd name="T10" fmla="*/ 1830 w 1928"/>
                  <a:gd name="T11" fmla="*/ 1119 h 1283"/>
                  <a:gd name="T12" fmla="*/ 955 w 1928"/>
                  <a:gd name="T13" fmla="*/ 1271 h 1283"/>
                  <a:gd name="T14" fmla="*/ 49 w 1928"/>
                  <a:gd name="T15" fmla="*/ 1096 h 1283"/>
                  <a:gd name="T16" fmla="*/ 0 w 1928"/>
                  <a:gd name="T17" fmla="*/ 976 h 1283"/>
                  <a:gd name="T18" fmla="*/ 162 w 1928"/>
                  <a:gd name="T19" fmla="*/ 284 h 1283"/>
                  <a:gd name="T20" fmla="*/ 301 w 1928"/>
                  <a:gd name="T21" fmla="*/ 190 h 1283"/>
                  <a:gd name="T22" fmla="*/ 658 w 1928"/>
                  <a:gd name="T23" fmla="*/ 1 h 1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8" h="1283">
                    <a:moveTo>
                      <a:pt x="658" y="1"/>
                    </a:moveTo>
                    <a:cubicBezTo>
                      <a:pt x="658" y="1"/>
                      <a:pt x="905" y="641"/>
                      <a:pt x="1231" y="0"/>
                    </a:cubicBezTo>
                    <a:cubicBezTo>
                      <a:pt x="1231" y="0"/>
                      <a:pt x="1232" y="58"/>
                      <a:pt x="1398" y="116"/>
                    </a:cubicBezTo>
                    <a:cubicBezTo>
                      <a:pt x="1398" y="116"/>
                      <a:pt x="1708" y="214"/>
                      <a:pt x="1759" y="327"/>
                    </a:cubicBezTo>
                    <a:cubicBezTo>
                      <a:pt x="1759" y="327"/>
                      <a:pt x="1928" y="713"/>
                      <a:pt x="1889" y="1055"/>
                    </a:cubicBezTo>
                    <a:cubicBezTo>
                      <a:pt x="1889" y="1055"/>
                      <a:pt x="1887" y="1083"/>
                      <a:pt x="1830" y="1119"/>
                    </a:cubicBezTo>
                    <a:cubicBezTo>
                      <a:pt x="1830" y="1119"/>
                      <a:pt x="1492" y="1283"/>
                      <a:pt x="955" y="1271"/>
                    </a:cubicBezTo>
                    <a:cubicBezTo>
                      <a:pt x="955" y="1271"/>
                      <a:pt x="382" y="1245"/>
                      <a:pt x="49" y="1096"/>
                    </a:cubicBezTo>
                    <a:cubicBezTo>
                      <a:pt x="49" y="1096"/>
                      <a:pt x="2" y="1085"/>
                      <a:pt x="0" y="976"/>
                    </a:cubicBezTo>
                    <a:cubicBezTo>
                      <a:pt x="0" y="976"/>
                      <a:pt x="17" y="498"/>
                      <a:pt x="162" y="284"/>
                    </a:cubicBezTo>
                    <a:cubicBezTo>
                      <a:pt x="162" y="284"/>
                      <a:pt x="203" y="227"/>
                      <a:pt x="301" y="190"/>
                    </a:cubicBezTo>
                    <a:cubicBezTo>
                      <a:pt x="301" y="190"/>
                      <a:pt x="636" y="88"/>
                      <a:pt x="658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ABABAB">
                      <a:lumMod val="49000"/>
                    </a:srgbClr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4" name="Freeform 222"/>
              <p:cNvSpPr>
                <a:spLocks/>
              </p:cNvSpPr>
              <p:nvPr/>
            </p:nvSpPr>
            <p:spPr bwMode="gray">
              <a:xfrm>
                <a:off x="1357429" y="2660421"/>
                <a:ext cx="148865" cy="267406"/>
              </a:xfrm>
              <a:custGeom>
                <a:avLst/>
                <a:gdLst>
                  <a:gd name="T0" fmla="*/ 0 w 297"/>
                  <a:gd name="T1" fmla="*/ 323 h 534"/>
                  <a:gd name="T2" fmla="*/ 218 w 297"/>
                  <a:gd name="T3" fmla="*/ 534 h 534"/>
                  <a:gd name="T4" fmla="*/ 294 w 297"/>
                  <a:gd name="T5" fmla="*/ 59 h 534"/>
                  <a:gd name="T6" fmla="*/ 276 w 297"/>
                  <a:gd name="T7" fmla="*/ 0 h 534"/>
                  <a:gd name="T8" fmla="*/ 0 w 297"/>
                  <a:gd name="T9" fmla="*/ 323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534">
                    <a:moveTo>
                      <a:pt x="0" y="323"/>
                    </a:moveTo>
                    <a:cubicBezTo>
                      <a:pt x="0" y="323"/>
                      <a:pt x="86" y="315"/>
                      <a:pt x="218" y="534"/>
                    </a:cubicBezTo>
                    <a:cubicBezTo>
                      <a:pt x="218" y="534"/>
                      <a:pt x="297" y="161"/>
                      <a:pt x="294" y="59"/>
                    </a:cubicBezTo>
                    <a:cubicBezTo>
                      <a:pt x="294" y="59"/>
                      <a:pt x="276" y="13"/>
                      <a:pt x="276" y="0"/>
                    </a:cubicBezTo>
                    <a:cubicBezTo>
                      <a:pt x="276" y="0"/>
                      <a:pt x="228" y="260"/>
                      <a:pt x="0" y="3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DDDDDD">
                      <a:lumMod val="95000"/>
                      <a:lumOff val="5000"/>
                    </a:srgbClr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5" name="Freeform 223"/>
              <p:cNvSpPr>
                <a:spLocks/>
              </p:cNvSpPr>
              <p:nvPr/>
            </p:nvSpPr>
            <p:spPr bwMode="gray">
              <a:xfrm>
                <a:off x="1254792" y="2822221"/>
                <a:ext cx="211846" cy="447867"/>
              </a:xfrm>
              <a:custGeom>
                <a:avLst/>
                <a:gdLst>
                  <a:gd name="T0" fmla="*/ 0 w 423"/>
                  <a:gd name="T1" fmla="*/ 209 h 894"/>
                  <a:gd name="T2" fmla="*/ 213 w 423"/>
                  <a:gd name="T3" fmla="*/ 894 h 894"/>
                  <a:gd name="T4" fmla="*/ 423 w 423"/>
                  <a:gd name="T5" fmla="*/ 209 h 894"/>
                  <a:gd name="T6" fmla="*/ 208 w 423"/>
                  <a:gd name="T7" fmla="*/ 1 h 894"/>
                  <a:gd name="T8" fmla="*/ 0 w 423"/>
                  <a:gd name="T9" fmla="*/ 209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894">
                    <a:moveTo>
                      <a:pt x="0" y="209"/>
                    </a:moveTo>
                    <a:cubicBezTo>
                      <a:pt x="0" y="209"/>
                      <a:pt x="115" y="818"/>
                      <a:pt x="213" y="894"/>
                    </a:cubicBezTo>
                    <a:cubicBezTo>
                      <a:pt x="213" y="894"/>
                      <a:pt x="382" y="508"/>
                      <a:pt x="423" y="209"/>
                    </a:cubicBezTo>
                    <a:cubicBezTo>
                      <a:pt x="423" y="209"/>
                      <a:pt x="320" y="11"/>
                      <a:pt x="208" y="1"/>
                    </a:cubicBezTo>
                    <a:cubicBezTo>
                      <a:pt x="208" y="1"/>
                      <a:pt x="126" y="0"/>
                      <a:pt x="0" y="2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DDDDDD">
                      <a:lumMod val="9400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6" name="Freeform 226"/>
              <p:cNvSpPr>
                <a:spLocks/>
              </p:cNvSpPr>
              <p:nvPr/>
            </p:nvSpPr>
            <p:spPr bwMode="gray">
              <a:xfrm>
                <a:off x="1079844" y="2687988"/>
                <a:ext cx="314694" cy="633630"/>
              </a:xfrm>
              <a:custGeom>
                <a:avLst/>
                <a:gdLst>
                  <a:gd name="T0" fmla="*/ 265 w 628"/>
                  <a:gd name="T1" fmla="*/ 0 h 1265"/>
                  <a:gd name="T2" fmla="*/ 628 w 628"/>
                  <a:gd name="T3" fmla="*/ 1265 h 1265"/>
                  <a:gd name="T4" fmla="*/ 494 w 628"/>
                  <a:gd name="T5" fmla="*/ 1259 h 1265"/>
                  <a:gd name="T6" fmla="*/ 0 w 628"/>
                  <a:gd name="T7" fmla="*/ 361 h 1265"/>
                  <a:gd name="T8" fmla="*/ 124 w 628"/>
                  <a:gd name="T9" fmla="*/ 263 h 1265"/>
                  <a:gd name="T10" fmla="*/ 33 w 628"/>
                  <a:gd name="T11" fmla="*/ 176 h 1265"/>
                  <a:gd name="T12" fmla="*/ 265 w 628"/>
                  <a:gd name="T13" fmla="*/ 0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8" h="1265">
                    <a:moveTo>
                      <a:pt x="265" y="0"/>
                    </a:moveTo>
                    <a:cubicBezTo>
                      <a:pt x="265" y="0"/>
                      <a:pt x="377" y="1008"/>
                      <a:pt x="628" y="1265"/>
                    </a:cubicBezTo>
                    <a:cubicBezTo>
                      <a:pt x="628" y="1265"/>
                      <a:pt x="506" y="1259"/>
                      <a:pt x="494" y="1259"/>
                    </a:cubicBezTo>
                    <a:cubicBezTo>
                      <a:pt x="494" y="1259"/>
                      <a:pt x="223" y="968"/>
                      <a:pt x="0" y="361"/>
                    </a:cubicBezTo>
                    <a:cubicBezTo>
                      <a:pt x="124" y="263"/>
                      <a:pt x="124" y="263"/>
                      <a:pt x="124" y="263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3" y="176"/>
                      <a:pt x="147" y="158"/>
                      <a:pt x="265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7" name="Freeform 227"/>
              <p:cNvSpPr>
                <a:spLocks/>
              </p:cNvSpPr>
              <p:nvPr/>
            </p:nvSpPr>
            <p:spPr bwMode="gray">
              <a:xfrm>
                <a:off x="1358913" y="2684383"/>
                <a:ext cx="278008" cy="635327"/>
              </a:xfrm>
              <a:custGeom>
                <a:avLst/>
                <a:gdLst>
                  <a:gd name="T0" fmla="*/ 283 w 555"/>
                  <a:gd name="T1" fmla="*/ 0 h 1268"/>
                  <a:gd name="T2" fmla="*/ 521 w 555"/>
                  <a:gd name="T3" fmla="*/ 188 h 1268"/>
                  <a:gd name="T4" fmla="*/ 431 w 555"/>
                  <a:gd name="T5" fmla="*/ 281 h 1268"/>
                  <a:gd name="T6" fmla="*/ 555 w 555"/>
                  <a:gd name="T7" fmla="*/ 374 h 1268"/>
                  <a:gd name="T8" fmla="*/ 69 w 555"/>
                  <a:gd name="T9" fmla="*/ 1268 h 1268"/>
                  <a:gd name="T10" fmla="*/ 0 w 555"/>
                  <a:gd name="T11" fmla="*/ 1174 h 1268"/>
                  <a:gd name="T12" fmla="*/ 283 w 555"/>
                  <a:gd name="T13" fmla="*/ 0 h 1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5" h="1268">
                    <a:moveTo>
                      <a:pt x="283" y="0"/>
                    </a:moveTo>
                    <a:cubicBezTo>
                      <a:pt x="283" y="0"/>
                      <a:pt x="337" y="162"/>
                      <a:pt x="521" y="188"/>
                    </a:cubicBezTo>
                    <a:cubicBezTo>
                      <a:pt x="431" y="281"/>
                      <a:pt x="431" y="281"/>
                      <a:pt x="431" y="281"/>
                    </a:cubicBezTo>
                    <a:cubicBezTo>
                      <a:pt x="555" y="374"/>
                      <a:pt x="555" y="374"/>
                      <a:pt x="555" y="374"/>
                    </a:cubicBezTo>
                    <a:cubicBezTo>
                      <a:pt x="555" y="374"/>
                      <a:pt x="349" y="983"/>
                      <a:pt x="69" y="1268"/>
                    </a:cubicBezTo>
                    <a:cubicBezTo>
                      <a:pt x="69" y="1268"/>
                      <a:pt x="17" y="1225"/>
                      <a:pt x="0" y="1174"/>
                    </a:cubicBezTo>
                    <a:cubicBezTo>
                      <a:pt x="0" y="1174"/>
                      <a:pt x="199" y="766"/>
                      <a:pt x="28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" name="Freeform 228"/>
              <p:cNvSpPr>
                <a:spLocks/>
              </p:cNvSpPr>
              <p:nvPr/>
            </p:nvSpPr>
            <p:spPr bwMode="gray">
              <a:xfrm>
                <a:off x="1213653" y="2662329"/>
                <a:ext cx="143775" cy="265073"/>
              </a:xfrm>
              <a:custGeom>
                <a:avLst/>
                <a:gdLst>
                  <a:gd name="T0" fmla="*/ 287 w 287"/>
                  <a:gd name="T1" fmla="*/ 319 h 529"/>
                  <a:gd name="T2" fmla="*/ 284 w 287"/>
                  <a:gd name="T3" fmla="*/ 320 h 529"/>
                  <a:gd name="T4" fmla="*/ 84 w 287"/>
                  <a:gd name="T5" fmla="*/ 527 h 529"/>
                  <a:gd name="T6" fmla="*/ 82 w 287"/>
                  <a:gd name="T7" fmla="*/ 529 h 529"/>
                  <a:gd name="T8" fmla="*/ 3 w 287"/>
                  <a:gd name="T9" fmla="*/ 55 h 529"/>
                  <a:gd name="T10" fmla="*/ 19 w 287"/>
                  <a:gd name="T11" fmla="*/ 0 h 529"/>
                  <a:gd name="T12" fmla="*/ 287 w 287"/>
                  <a:gd name="T13" fmla="*/ 31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7" h="529">
                    <a:moveTo>
                      <a:pt x="287" y="319"/>
                    </a:moveTo>
                    <a:cubicBezTo>
                      <a:pt x="287" y="319"/>
                      <a:pt x="286" y="319"/>
                      <a:pt x="284" y="320"/>
                    </a:cubicBezTo>
                    <a:cubicBezTo>
                      <a:pt x="268" y="323"/>
                      <a:pt x="199" y="345"/>
                      <a:pt x="84" y="527"/>
                    </a:cubicBezTo>
                    <a:cubicBezTo>
                      <a:pt x="83" y="527"/>
                      <a:pt x="83" y="528"/>
                      <a:pt x="82" y="529"/>
                    </a:cubicBezTo>
                    <a:cubicBezTo>
                      <a:pt x="82" y="529"/>
                      <a:pt x="0" y="157"/>
                      <a:pt x="3" y="55"/>
                    </a:cubicBezTo>
                    <a:cubicBezTo>
                      <a:pt x="3" y="55"/>
                      <a:pt x="19" y="13"/>
                      <a:pt x="19" y="0"/>
                    </a:cubicBezTo>
                    <a:cubicBezTo>
                      <a:pt x="19" y="0"/>
                      <a:pt x="60" y="261"/>
                      <a:pt x="287" y="31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DDDDDD">
                      <a:lumMod val="9400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" name="Freeform 233"/>
              <p:cNvSpPr>
                <a:spLocks/>
              </p:cNvSpPr>
              <p:nvPr/>
            </p:nvSpPr>
            <p:spPr bwMode="gray">
              <a:xfrm>
                <a:off x="1601296" y="2817768"/>
                <a:ext cx="133809" cy="461863"/>
              </a:xfrm>
              <a:custGeom>
                <a:avLst/>
                <a:gdLst>
                  <a:gd name="T0" fmla="*/ 267 w 267"/>
                  <a:gd name="T1" fmla="*/ 0 h 922"/>
                  <a:gd name="T2" fmla="*/ 162 w 267"/>
                  <a:gd name="T3" fmla="*/ 911 h 922"/>
                  <a:gd name="T4" fmla="*/ 135 w 267"/>
                  <a:gd name="T5" fmla="*/ 922 h 922"/>
                  <a:gd name="T6" fmla="*/ 267 w 267"/>
                  <a:gd name="T7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922">
                    <a:moveTo>
                      <a:pt x="267" y="0"/>
                    </a:moveTo>
                    <a:cubicBezTo>
                      <a:pt x="267" y="0"/>
                      <a:pt x="30" y="459"/>
                      <a:pt x="162" y="911"/>
                    </a:cubicBezTo>
                    <a:cubicBezTo>
                      <a:pt x="135" y="922"/>
                      <a:pt x="135" y="922"/>
                      <a:pt x="135" y="922"/>
                    </a:cubicBezTo>
                    <a:cubicBezTo>
                      <a:pt x="135" y="922"/>
                      <a:pt x="0" y="493"/>
                      <a:pt x="267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>
                      <a:lumMod val="71000"/>
                    </a:srgbClr>
                  </a:gs>
                  <a:gs pos="0">
                    <a:srgbClr val="000000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0" name="Freeform 234"/>
              <p:cNvSpPr>
                <a:spLocks/>
              </p:cNvSpPr>
              <p:nvPr/>
            </p:nvSpPr>
            <p:spPr bwMode="gray">
              <a:xfrm>
                <a:off x="975088" y="2822221"/>
                <a:ext cx="133809" cy="456349"/>
              </a:xfrm>
              <a:custGeom>
                <a:avLst/>
                <a:gdLst>
                  <a:gd name="T0" fmla="*/ 0 w 267"/>
                  <a:gd name="T1" fmla="*/ 0 h 911"/>
                  <a:gd name="T2" fmla="*/ 102 w 267"/>
                  <a:gd name="T3" fmla="*/ 902 h 911"/>
                  <a:gd name="T4" fmla="*/ 131 w 267"/>
                  <a:gd name="T5" fmla="*/ 911 h 911"/>
                  <a:gd name="T6" fmla="*/ 0 w 267"/>
                  <a:gd name="T7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911">
                    <a:moveTo>
                      <a:pt x="0" y="0"/>
                    </a:moveTo>
                    <a:cubicBezTo>
                      <a:pt x="0" y="0"/>
                      <a:pt x="233" y="450"/>
                      <a:pt x="102" y="902"/>
                    </a:cubicBezTo>
                    <a:cubicBezTo>
                      <a:pt x="131" y="911"/>
                      <a:pt x="131" y="911"/>
                      <a:pt x="131" y="911"/>
                    </a:cubicBezTo>
                    <a:cubicBezTo>
                      <a:pt x="131" y="911"/>
                      <a:pt x="267" y="493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>
                      <a:lumMod val="71000"/>
                    </a:srgbClr>
                  </a:gs>
                  <a:gs pos="0">
                    <a:srgbClr val="000000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1" name="Freeform 238"/>
              <p:cNvSpPr>
                <a:spLocks/>
              </p:cNvSpPr>
              <p:nvPr/>
            </p:nvSpPr>
            <p:spPr bwMode="gray">
              <a:xfrm>
                <a:off x="1358913" y="2822221"/>
                <a:ext cx="106665" cy="104121"/>
              </a:xfrm>
              <a:custGeom>
                <a:avLst/>
                <a:gdLst>
                  <a:gd name="T0" fmla="*/ 0 w 213"/>
                  <a:gd name="T1" fmla="*/ 0 h 208"/>
                  <a:gd name="T2" fmla="*/ 136 w 213"/>
                  <a:gd name="T3" fmla="*/ 93 h 208"/>
                  <a:gd name="T4" fmla="*/ 213 w 213"/>
                  <a:gd name="T5" fmla="*/ 208 h 208"/>
                  <a:gd name="T6" fmla="*/ 0 w 213"/>
                  <a:gd name="T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208">
                    <a:moveTo>
                      <a:pt x="0" y="0"/>
                    </a:moveTo>
                    <a:cubicBezTo>
                      <a:pt x="0" y="0"/>
                      <a:pt x="70" y="12"/>
                      <a:pt x="136" y="93"/>
                    </a:cubicBezTo>
                    <a:cubicBezTo>
                      <a:pt x="136" y="93"/>
                      <a:pt x="197" y="171"/>
                      <a:pt x="213" y="208"/>
                    </a:cubicBezTo>
                    <a:cubicBezTo>
                      <a:pt x="213" y="208"/>
                      <a:pt x="137" y="24"/>
                      <a:pt x="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2" name="Freeform 244"/>
              <p:cNvSpPr>
                <a:spLocks/>
              </p:cNvSpPr>
              <p:nvPr/>
            </p:nvSpPr>
            <p:spPr bwMode="gray">
              <a:xfrm>
                <a:off x="1254792" y="2816707"/>
                <a:ext cx="102636" cy="110694"/>
              </a:xfrm>
              <a:custGeom>
                <a:avLst/>
                <a:gdLst>
                  <a:gd name="T0" fmla="*/ 0 w 205"/>
                  <a:gd name="T1" fmla="*/ 221 h 221"/>
                  <a:gd name="T2" fmla="*/ 205 w 205"/>
                  <a:gd name="T3" fmla="*/ 11 h 221"/>
                  <a:gd name="T4" fmla="*/ 0 w 205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5" h="221">
                    <a:moveTo>
                      <a:pt x="0" y="221"/>
                    </a:moveTo>
                    <a:cubicBezTo>
                      <a:pt x="0" y="221"/>
                      <a:pt x="124" y="25"/>
                      <a:pt x="205" y="11"/>
                    </a:cubicBezTo>
                    <a:cubicBezTo>
                      <a:pt x="205" y="11"/>
                      <a:pt x="132" y="0"/>
                      <a:pt x="0" y="22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3" name="Freeform 245"/>
              <p:cNvSpPr>
                <a:spLocks/>
              </p:cNvSpPr>
              <p:nvPr/>
            </p:nvSpPr>
            <p:spPr bwMode="gray">
              <a:xfrm>
                <a:off x="1397932" y="2873327"/>
                <a:ext cx="237929" cy="451260"/>
              </a:xfrm>
              <a:custGeom>
                <a:avLst/>
                <a:gdLst>
                  <a:gd name="T0" fmla="*/ 475 w 475"/>
                  <a:gd name="T1" fmla="*/ 10 h 901"/>
                  <a:gd name="T2" fmla="*/ 0 w 475"/>
                  <a:gd name="T3" fmla="*/ 901 h 901"/>
                  <a:gd name="T4" fmla="*/ 464 w 475"/>
                  <a:gd name="T5" fmla="*/ 0 h 901"/>
                  <a:gd name="T6" fmla="*/ 475 w 475"/>
                  <a:gd name="T7" fmla="*/ 10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5" h="901">
                    <a:moveTo>
                      <a:pt x="475" y="10"/>
                    </a:moveTo>
                    <a:cubicBezTo>
                      <a:pt x="475" y="10"/>
                      <a:pt x="273" y="609"/>
                      <a:pt x="0" y="901"/>
                    </a:cubicBezTo>
                    <a:cubicBezTo>
                      <a:pt x="0" y="901"/>
                      <a:pt x="302" y="480"/>
                      <a:pt x="464" y="0"/>
                    </a:cubicBezTo>
                    <a:lnTo>
                      <a:pt x="475" y="1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4" name="Freeform 246"/>
              <p:cNvSpPr>
                <a:spLocks/>
              </p:cNvSpPr>
              <p:nvPr/>
            </p:nvSpPr>
            <p:spPr bwMode="gray">
              <a:xfrm>
                <a:off x="1565246" y="2832188"/>
                <a:ext cx="70615" cy="46229"/>
              </a:xfrm>
              <a:custGeom>
                <a:avLst/>
                <a:gdLst>
                  <a:gd name="T0" fmla="*/ 31 w 333"/>
                  <a:gd name="T1" fmla="*/ 0 h 218"/>
                  <a:gd name="T2" fmla="*/ 333 w 333"/>
                  <a:gd name="T3" fmla="*/ 218 h 218"/>
                  <a:gd name="T4" fmla="*/ 0 w 333"/>
                  <a:gd name="T5" fmla="*/ 21 h 218"/>
                  <a:gd name="T6" fmla="*/ 31 w 333"/>
                  <a:gd name="T7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3" h="218">
                    <a:moveTo>
                      <a:pt x="31" y="0"/>
                    </a:moveTo>
                    <a:lnTo>
                      <a:pt x="333" y="218"/>
                    </a:lnTo>
                    <a:lnTo>
                      <a:pt x="0" y="21"/>
                    </a:lnTo>
                    <a:lnTo>
                      <a:pt x="31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5" name="Freeform 247"/>
              <p:cNvSpPr>
                <a:spLocks/>
              </p:cNvSpPr>
              <p:nvPr/>
            </p:nvSpPr>
            <p:spPr bwMode="gray">
              <a:xfrm>
                <a:off x="1555703" y="2784687"/>
                <a:ext cx="58740" cy="51954"/>
              </a:xfrm>
              <a:custGeom>
                <a:avLst/>
                <a:gdLst>
                  <a:gd name="T0" fmla="*/ 277 w 277"/>
                  <a:gd name="T1" fmla="*/ 0 h 245"/>
                  <a:gd name="T2" fmla="*/ 45 w 277"/>
                  <a:gd name="T3" fmla="*/ 245 h 245"/>
                  <a:gd name="T4" fmla="*/ 0 w 277"/>
                  <a:gd name="T5" fmla="*/ 224 h 245"/>
                  <a:gd name="T6" fmla="*/ 277 w 277"/>
                  <a:gd name="T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7" h="245">
                    <a:moveTo>
                      <a:pt x="277" y="0"/>
                    </a:moveTo>
                    <a:lnTo>
                      <a:pt x="45" y="245"/>
                    </a:lnTo>
                    <a:lnTo>
                      <a:pt x="0" y="224"/>
                    </a:lnTo>
                    <a:lnTo>
                      <a:pt x="277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6" name="Freeform 248"/>
              <p:cNvSpPr>
                <a:spLocks/>
              </p:cNvSpPr>
              <p:nvPr/>
            </p:nvSpPr>
            <p:spPr bwMode="gray">
              <a:xfrm>
                <a:off x="1085358" y="2869722"/>
                <a:ext cx="240050" cy="448503"/>
              </a:xfrm>
              <a:custGeom>
                <a:avLst/>
                <a:gdLst>
                  <a:gd name="T0" fmla="*/ 0 w 479"/>
                  <a:gd name="T1" fmla="*/ 9 h 895"/>
                  <a:gd name="T2" fmla="*/ 479 w 479"/>
                  <a:gd name="T3" fmla="*/ 895 h 895"/>
                  <a:gd name="T4" fmla="*/ 12 w 479"/>
                  <a:gd name="T5" fmla="*/ 0 h 895"/>
                  <a:gd name="T6" fmla="*/ 0 w 479"/>
                  <a:gd name="T7" fmla="*/ 9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9" h="895">
                    <a:moveTo>
                      <a:pt x="0" y="9"/>
                    </a:moveTo>
                    <a:cubicBezTo>
                      <a:pt x="0" y="9"/>
                      <a:pt x="206" y="604"/>
                      <a:pt x="479" y="895"/>
                    </a:cubicBezTo>
                    <a:cubicBezTo>
                      <a:pt x="479" y="895"/>
                      <a:pt x="173" y="479"/>
                      <a:pt x="12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7" name="Freeform 249"/>
              <p:cNvSpPr>
                <a:spLocks/>
              </p:cNvSpPr>
              <p:nvPr/>
            </p:nvSpPr>
            <p:spPr bwMode="gray">
              <a:xfrm>
                <a:off x="1085358" y="2828159"/>
                <a:ext cx="70615" cy="46229"/>
              </a:xfrm>
              <a:custGeom>
                <a:avLst/>
                <a:gdLst>
                  <a:gd name="T0" fmla="*/ 303 w 333"/>
                  <a:gd name="T1" fmla="*/ 0 h 218"/>
                  <a:gd name="T2" fmla="*/ 0 w 333"/>
                  <a:gd name="T3" fmla="*/ 218 h 218"/>
                  <a:gd name="T4" fmla="*/ 333 w 333"/>
                  <a:gd name="T5" fmla="*/ 22 h 218"/>
                  <a:gd name="T6" fmla="*/ 303 w 333"/>
                  <a:gd name="T7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3" h="218">
                    <a:moveTo>
                      <a:pt x="303" y="0"/>
                    </a:moveTo>
                    <a:lnTo>
                      <a:pt x="0" y="218"/>
                    </a:lnTo>
                    <a:lnTo>
                      <a:pt x="333" y="22"/>
                    </a:lnTo>
                    <a:lnTo>
                      <a:pt x="303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8" name="Freeform 250"/>
              <p:cNvSpPr>
                <a:spLocks/>
              </p:cNvSpPr>
              <p:nvPr/>
            </p:nvSpPr>
            <p:spPr bwMode="gray">
              <a:xfrm>
                <a:off x="1107412" y="2781082"/>
                <a:ext cx="58104" cy="51742"/>
              </a:xfrm>
              <a:custGeom>
                <a:avLst/>
                <a:gdLst>
                  <a:gd name="T0" fmla="*/ 0 w 274"/>
                  <a:gd name="T1" fmla="*/ 0 h 244"/>
                  <a:gd name="T2" fmla="*/ 229 w 274"/>
                  <a:gd name="T3" fmla="*/ 244 h 244"/>
                  <a:gd name="T4" fmla="*/ 274 w 274"/>
                  <a:gd name="T5" fmla="*/ 222 h 244"/>
                  <a:gd name="T6" fmla="*/ 0 w 274"/>
                  <a:gd name="T7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4" h="244">
                    <a:moveTo>
                      <a:pt x="0" y="0"/>
                    </a:moveTo>
                    <a:lnTo>
                      <a:pt x="229" y="244"/>
                    </a:lnTo>
                    <a:lnTo>
                      <a:pt x="274" y="22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</p:grpSp>
        <p:grpSp>
          <p:nvGrpSpPr>
            <p:cNvPr id="8" name="Gruppieren 204"/>
            <p:cNvGrpSpPr/>
            <p:nvPr/>
          </p:nvGrpSpPr>
          <p:grpSpPr bwMode="gray">
            <a:xfrm>
              <a:off x="1234085" y="4703785"/>
              <a:ext cx="84390" cy="354834"/>
              <a:chOff x="462300" y="2822221"/>
              <a:chExt cx="107726" cy="452956"/>
            </a:xfrm>
          </p:grpSpPr>
          <p:sp>
            <p:nvSpPr>
              <p:cNvPr id="19" name="Freeform 225"/>
              <p:cNvSpPr>
                <a:spLocks/>
              </p:cNvSpPr>
              <p:nvPr/>
            </p:nvSpPr>
            <p:spPr bwMode="gray">
              <a:xfrm>
                <a:off x="462300" y="2917859"/>
                <a:ext cx="103696" cy="357318"/>
              </a:xfrm>
              <a:custGeom>
                <a:avLst/>
                <a:gdLst>
                  <a:gd name="T0" fmla="*/ 0 w 207"/>
                  <a:gd name="T1" fmla="*/ 455 h 713"/>
                  <a:gd name="T2" fmla="*/ 111 w 207"/>
                  <a:gd name="T3" fmla="*/ 713 h 713"/>
                  <a:gd name="T4" fmla="*/ 207 w 207"/>
                  <a:gd name="T5" fmla="*/ 453 h 713"/>
                  <a:gd name="T6" fmla="*/ 154 w 207"/>
                  <a:gd name="T7" fmla="*/ 5 h 713"/>
                  <a:gd name="T8" fmla="*/ 59 w 207"/>
                  <a:gd name="T9" fmla="*/ 0 h 713"/>
                  <a:gd name="T10" fmla="*/ 0 w 207"/>
                  <a:gd name="T11" fmla="*/ 455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" h="713">
                    <a:moveTo>
                      <a:pt x="0" y="455"/>
                    </a:moveTo>
                    <a:cubicBezTo>
                      <a:pt x="0" y="455"/>
                      <a:pt x="73" y="680"/>
                      <a:pt x="111" y="713"/>
                    </a:cubicBezTo>
                    <a:cubicBezTo>
                      <a:pt x="111" y="713"/>
                      <a:pt x="199" y="516"/>
                      <a:pt x="207" y="453"/>
                    </a:cubicBezTo>
                    <a:cubicBezTo>
                      <a:pt x="207" y="453"/>
                      <a:pt x="192" y="135"/>
                      <a:pt x="154" y="5"/>
                    </a:cubicBezTo>
                    <a:cubicBezTo>
                      <a:pt x="154" y="5"/>
                      <a:pt x="106" y="49"/>
                      <a:pt x="59" y="0"/>
                    </a:cubicBezTo>
                    <a:cubicBezTo>
                      <a:pt x="59" y="0"/>
                      <a:pt x="3" y="270"/>
                      <a:pt x="0" y="455"/>
                    </a:cubicBezTo>
                    <a:close/>
                  </a:path>
                </a:pathLst>
              </a:custGeom>
              <a:gradFill flip="none" rotWithShape="1">
                <a:gsLst>
                  <a:gs pos="45000">
                    <a:schemeClr val="accent1"/>
                  </a:gs>
                  <a:gs pos="67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0" name="Freeform 224"/>
              <p:cNvSpPr>
                <a:spLocks/>
              </p:cNvSpPr>
              <p:nvPr/>
            </p:nvSpPr>
            <p:spPr bwMode="gray">
              <a:xfrm>
                <a:off x="464845" y="2822221"/>
                <a:ext cx="105181" cy="121297"/>
              </a:xfrm>
              <a:custGeom>
                <a:avLst/>
                <a:gdLst>
                  <a:gd name="T0" fmla="*/ 0 w 210"/>
                  <a:gd name="T1" fmla="*/ 62 h 242"/>
                  <a:gd name="T2" fmla="*/ 54 w 210"/>
                  <a:gd name="T3" fmla="*/ 191 h 242"/>
                  <a:gd name="T4" fmla="*/ 99 w 210"/>
                  <a:gd name="T5" fmla="*/ 216 h 242"/>
                  <a:gd name="T6" fmla="*/ 210 w 210"/>
                  <a:gd name="T7" fmla="*/ 62 h 242"/>
                  <a:gd name="T8" fmla="*/ 102 w 210"/>
                  <a:gd name="T9" fmla="*/ 0 h 242"/>
                  <a:gd name="T10" fmla="*/ 0 w 210"/>
                  <a:gd name="T11" fmla="*/ 6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0" h="242">
                    <a:moveTo>
                      <a:pt x="0" y="62"/>
                    </a:moveTo>
                    <a:cubicBezTo>
                      <a:pt x="0" y="62"/>
                      <a:pt x="18" y="148"/>
                      <a:pt x="54" y="191"/>
                    </a:cubicBezTo>
                    <a:cubicBezTo>
                      <a:pt x="67" y="207"/>
                      <a:pt x="82" y="217"/>
                      <a:pt x="99" y="216"/>
                    </a:cubicBezTo>
                    <a:cubicBezTo>
                      <a:pt x="99" y="216"/>
                      <a:pt x="166" y="242"/>
                      <a:pt x="210" y="62"/>
                    </a:cubicBezTo>
                    <a:cubicBezTo>
                      <a:pt x="210" y="62"/>
                      <a:pt x="192" y="26"/>
                      <a:pt x="102" y="0"/>
                    </a:cubicBezTo>
                    <a:cubicBezTo>
                      <a:pt x="102" y="0"/>
                      <a:pt x="32" y="21"/>
                      <a:pt x="0" y="62"/>
                    </a:cubicBezTo>
                    <a:close/>
                  </a:path>
                </a:pathLst>
              </a:custGeom>
              <a:gradFill flip="none" rotWithShape="1">
                <a:gsLst>
                  <a:gs pos="45000">
                    <a:schemeClr val="accent1"/>
                  </a:gs>
                  <a:gs pos="67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dist="38100" dir="5400000" sx="71000" sy="71000" algn="t" rotWithShape="0">
                  <a:prstClr val="black">
                    <a:alpha val="51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1" name="Freeform 239"/>
              <p:cNvSpPr>
                <a:spLocks/>
              </p:cNvSpPr>
              <p:nvPr/>
            </p:nvSpPr>
            <p:spPr bwMode="gray">
              <a:xfrm>
                <a:off x="464845" y="2849789"/>
                <a:ext cx="77189" cy="95638"/>
              </a:xfrm>
              <a:custGeom>
                <a:avLst/>
                <a:gdLst>
                  <a:gd name="T0" fmla="*/ 0 w 154"/>
                  <a:gd name="T1" fmla="*/ 7 h 191"/>
                  <a:gd name="T2" fmla="*/ 54 w 154"/>
                  <a:gd name="T3" fmla="*/ 136 h 191"/>
                  <a:gd name="T4" fmla="*/ 154 w 154"/>
                  <a:gd name="T5" fmla="*/ 137 h 191"/>
                  <a:gd name="T6" fmla="*/ 50 w 154"/>
                  <a:gd name="T7" fmla="*/ 128 h 191"/>
                  <a:gd name="T8" fmla="*/ 6 w 154"/>
                  <a:gd name="T9" fmla="*/ 0 h 191"/>
                  <a:gd name="T10" fmla="*/ 0 w 154"/>
                  <a:gd name="T11" fmla="*/ 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4" h="191">
                    <a:moveTo>
                      <a:pt x="0" y="7"/>
                    </a:moveTo>
                    <a:cubicBezTo>
                      <a:pt x="0" y="7"/>
                      <a:pt x="28" y="112"/>
                      <a:pt x="54" y="136"/>
                    </a:cubicBezTo>
                    <a:cubicBezTo>
                      <a:pt x="54" y="136"/>
                      <a:pt x="100" y="185"/>
                      <a:pt x="154" y="137"/>
                    </a:cubicBezTo>
                    <a:cubicBezTo>
                      <a:pt x="154" y="137"/>
                      <a:pt x="103" y="191"/>
                      <a:pt x="50" y="128"/>
                    </a:cubicBezTo>
                    <a:cubicBezTo>
                      <a:pt x="50" y="128"/>
                      <a:pt x="16" y="70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</p:grpSp>
        <p:grpSp>
          <p:nvGrpSpPr>
            <p:cNvPr id="9" name="Gruppieren 205"/>
            <p:cNvGrpSpPr/>
            <p:nvPr/>
          </p:nvGrpSpPr>
          <p:grpSpPr bwMode="gray">
            <a:xfrm>
              <a:off x="1105743" y="4176350"/>
              <a:ext cx="357493" cy="268452"/>
              <a:chOff x="1143038" y="2148936"/>
              <a:chExt cx="456349" cy="342686"/>
            </a:xfrm>
          </p:grpSpPr>
          <p:sp>
            <p:nvSpPr>
              <p:cNvPr id="10" name="Freeform 231"/>
              <p:cNvSpPr>
                <a:spLocks/>
              </p:cNvSpPr>
              <p:nvPr/>
            </p:nvSpPr>
            <p:spPr bwMode="gray">
              <a:xfrm>
                <a:off x="1143038" y="2148936"/>
                <a:ext cx="326146" cy="331235"/>
              </a:xfrm>
              <a:custGeom>
                <a:avLst/>
                <a:gdLst>
                  <a:gd name="T0" fmla="*/ 651 w 651"/>
                  <a:gd name="T1" fmla="*/ 84 h 661"/>
                  <a:gd name="T2" fmla="*/ 603 w 651"/>
                  <a:gd name="T3" fmla="*/ 225 h 661"/>
                  <a:gd name="T4" fmla="*/ 389 w 651"/>
                  <a:gd name="T5" fmla="*/ 303 h 661"/>
                  <a:gd name="T6" fmla="*/ 166 w 651"/>
                  <a:gd name="T7" fmla="*/ 383 h 661"/>
                  <a:gd name="T8" fmla="*/ 70 w 651"/>
                  <a:gd name="T9" fmla="*/ 494 h 661"/>
                  <a:gd name="T10" fmla="*/ 73 w 651"/>
                  <a:gd name="T11" fmla="*/ 661 h 661"/>
                  <a:gd name="T12" fmla="*/ 25 w 651"/>
                  <a:gd name="T13" fmla="*/ 611 h 661"/>
                  <a:gd name="T14" fmla="*/ 11 w 651"/>
                  <a:gd name="T15" fmla="*/ 375 h 661"/>
                  <a:gd name="T16" fmla="*/ 307 w 651"/>
                  <a:gd name="T17" fmla="*/ 51 h 661"/>
                  <a:gd name="T18" fmla="*/ 651 w 651"/>
                  <a:gd name="T19" fmla="*/ 84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1" h="661">
                    <a:moveTo>
                      <a:pt x="651" y="84"/>
                    </a:moveTo>
                    <a:cubicBezTo>
                      <a:pt x="603" y="225"/>
                      <a:pt x="603" y="225"/>
                      <a:pt x="603" y="225"/>
                    </a:cubicBezTo>
                    <a:cubicBezTo>
                      <a:pt x="603" y="225"/>
                      <a:pt x="474" y="169"/>
                      <a:pt x="389" y="303"/>
                    </a:cubicBezTo>
                    <a:cubicBezTo>
                      <a:pt x="389" y="303"/>
                      <a:pt x="361" y="423"/>
                      <a:pt x="166" y="383"/>
                    </a:cubicBezTo>
                    <a:cubicBezTo>
                      <a:pt x="166" y="383"/>
                      <a:pt x="84" y="381"/>
                      <a:pt x="70" y="494"/>
                    </a:cubicBezTo>
                    <a:cubicBezTo>
                      <a:pt x="73" y="661"/>
                      <a:pt x="73" y="661"/>
                      <a:pt x="73" y="661"/>
                    </a:cubicBezTo>
                    <a:cubicBezTo>
                      <a:pt x="73" y="661"/>
                      <a:pt x="65" y="646"/>
                      <a:pt x="25" y="611"/>
                    </a:cubicBezTo>
                    <a:cubicBezTo>
                      <a:pt x="25" y="611"/>
                      <a:pt x="0" y="510"/>
                      <a:pt x="11" y="375"/>
                    </a:cubicBezTo>
                    <a:cubicBezTo>
                      <a:pt x="11" y="375"/>
                      <a:pt x="56" y="93"/>
                      <a:pt x="307" y="51"/>
                    </a:cubicBezTo>
                    <a:cubicBezTo>
                      <a:pt x="307" y="51"/>
                      <a:pt x="513" y="0"/>
                      <a:pt x="651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1" name="Freeform 232"/>
              <p:cNvSpPr>
                <a:spLocks/>
              </p:cNvSpPr>
              <p:nvPr/>
            </p:nvSpPr>
            <p:spPr bwMode="gray">
              <a:xfrm>
                <a:off x="1445009" y="2191136"/>
                <a:ext cx="154378" cy="286491"/>
              </a:xfrm>
              <a:custGeom>
                <a:avLst/>
                <a:gdLst>
                  <a:gd name="T0" fmla="*/ 15 w 308"/>
                  <a:gd name="T1" fmla="*/ 150 h 572"/>
                  <a:gd name="T2" fmla="*/ 136 w 308"/>
                  <a:gd name="T3" fmla="*/ 319 h 572"/>
                  <a:gd name="T4" fmla="*/ 192 w 308"/>
                  <a:gd name="T5" fmla="*/ 503 h 572"/>
                  <a:gd name="T6" fmla="*/ 208 w 308"/>
                  <a:gd name="T7" fmla="*/ 572 h 572"/>
                  <a:gd name="T8" fmla="*/ 246 w 308"/>
                  <a:gd name="T9" fmla="*/ 503 h 572"/>
                  <a:gd name="T10" fmla="*/ 226 w 308"/>
                  <a:gd name="T11" fmla="*/ 184 h 572"/>
                  <a:gd name="T12" fmla="*/ 48 w 308"/>
                  <a:gd name="T13" fmla="*/ 0 h 572"/>
                  <a:gd name="T14" fmla="*/ 0 w 308"/>
                  <a:gd name="T15" fmla="*/ 141 h 572"/>
                  <a:gd name="T16" fmla="*/ 15 w 308"/>
                  <a:gd name="T17" fmla="*/ 150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8" h="572">
                    <a:moveTo>
                      <a:pt x="15" y="150"/>
                    </a:moveTo>
                    <a:cubicBezTo>
                      <a:pt x="15" y="150"/>
                      <a:pt x="130" y="189"/>
                      <a:pt x="136" y="319"/>
                    </a:cubicBezTo>
                    <a:cubicBezTo>
                      <a:pt x="136" y="319"/>
                      <a:pt x="110" y="441"/>
                      <a:pt x="192" y="503"/>
                    </a:cubicBezTo>
                    <a:cubicBezTo>
                      <a:pt x="192" y="503"/>
                      <a:pt x="194" y="487"/>
                      <a:pt x="208" y="572"/>
                    </a:cubicBezTo>
                    <a:cubicBezTo>
                      <a:pt x="208" y="572"/>
                      <a:pt x="221" y="503"/>
                      <a:pt x="246" y="503"/>
                    </a:cubicBezTo>
                    <a:cubicBezTo>
                      <a:pt x="246" y="503"/>
                      <a:pt x="308" y="322"/>
                      <a:pt x="226" y="184"/>
                    </a:cubicBezTo>
                    <a:cubicBezTo>
                      <a:pt x="226" y="184"/>
                      <a:pt x="198" y="57"/>
                      <a:pt x="48" y="0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15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2" name="Freeform 236"/>
              <p:cNvSpPr>
                <a:spLocks/>
              </p:cNvSpPr>
              <p:nvPr/>
            </p:nvSpPr>
            <p:spPr bwMode="gray">
              <a:xfrm>
                <a:off x="1170605" y="2232699"/>
                <a:ext cx="282037" cy="258923"/>
              </a:xfrm>
              <a:custGeom>
                <a:avLst/>
                <a:gdLst>
                  <a:gd name="T0" fmla="*/ 563 w 563"/>
                  <a:gd name="T1" fmla="*/ 67 h 517"/>
                  <a:gd name="T2" fmla="*/ 335 w 563"/>
                  <a:gd name="T3" fmla="*/ 130 h 517"/>
                  <a:gd name="T4" fmla="*/ 269 w 563"/>
                  <a:gd name="T5" fmla="*/ 207 h 517"/>
                  <a:gd name="T6" fmla="*/ 119 w 563"/>
                  <a:gd name="T7" fmla="*/ 213 h 517"/>
                  <a:gd name="T8" fmla="*/ 21 w 563"/>
                  <a:gd name="T9" fmla="*/ 296 h 517"/>
                  <a:gd name="T10" fmla="*/ 19 w 563"/>
                  <a:gd name="T11" fmla="*/ 461 h 517"/>
                  <a:gd name="T12" fmla="*/ 34 w 563"/>
                  <a:gd name="T13" fmla="*/ 517 h 517"/>
                  <a:gd name="T14" fmla="*/ 194 w 563"/>
                  <a:gd name="T15" fmla="*/ 296 h 517"/>
                  <a:gd name="T16" fmla="*/ 388 w 563"/>
                  <a:gd name="T17" fmla="*/ 175 h 517"/>
                  <a:gd name="T18" fmla="*/ 563 w 563"/>
                  <a:gd name="T19" fmla="*/ 67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3" h="517">
                    <a:moveTo>
                      <a:pt x="563" y="67"/>
                    </a:moveTo>
                    <a:cubicBezTo>
                      <a:pt x="563" y="67"/>
                      <a:pt x="453" y="0"/>
                      <a:pt x="335" y="130"/>
                    </a:cubicBezTo>
                    <a:cubicBezTo>
                      <a:pt x="335" y="130"/>
                      <a:pt x="318" y="188"/>
                      <a:pt x="269" y="207"/>
                    </a:cubicBezTo>
                    <a:cubicBezTo>
                      <a:pt x="269" y="207"/>
                      <a:pt x="205" y="237"/>
                      <a:pt x="119" y="213"/>
                    </a:cubicBezTo>
                    <a:cubicBezTo>
                      <a:pt x="119" y="213"/>
                      <a:pt x="53" y="196"/>
                      <a:pt x="21" y="296"/>
                    </a:cubicBezTo>
                    <a:cubicBezTo>
                      <a:pt x="21" y="296"/>
                      <a:pt x="0" y="393"/>
                      <a:pt x="19" y="461"/>
                    </a:cubicBezTo>
                    <a:cubicBezTo>
                      <a:pt x="19" y="461"/>
                      <a:pt x="32" y="501"/>
                      <a:pt x="34" y="517"/>
                    </a:cubicBezTo>
                    <a:cubicBezTo>
                      <a:pt x="34" y="517"/>
                      <a:pt x="60" y="339"/>
                      <a:pt x="194" y="296"/>
                    </a:cubicBezTo>
                    <a:cubicBezTo>
                      <a:pt x="194" y="296"/>
                      <a:pt x="346" y="258"/>
                      <a:pt x="388" y="175"/>
                    </a:cubicBezTo>
                    <a:cubicBezTo>
                      <a:pt x="388" y="175"/>
                      <a:pt x="463" y="57"/>
                      <a:pt x="563" y="67"/>
                    </a:cubicBezTo>
                    <a:close/>
                  </a:path>
                </a:pathLst>
              </a:custGeom>
              <a:solidFill>
                <a:srgbClr val="E5AF7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3" name="Freeform 240"/>
              <p:cNvSpPr>
                <a:spLocks/>
              </p:cNvSpPr>
              <p:nvPr/>
            </p:nvSpPr>
            <p:spPr bwMode="gray">
              <a:xfrm>
                <a:off x="1456036" y="2194104"/>
                <a:ext cx="24599" cy="74008"/>
              </a:xfrm>
              <a:custGeom>
                <a:avLst/>
                <a:gdLst>
                  <a:gd name="T0" fmla="*/ 35 w 49"/>
                  <a:gd name="T1" fmla="*/ 0 h 148"/>
                  <a:gd name="T2" fmla="*/ 0 w 49"/>
                  <a:gd name="T3" fmla="*/ 148 h 148"/>
                  <a:gd name="T4" fmla="*/ 49 w 49"/>
                  <a:gd name="T5" fmla="*/ 4 h 148"/>
                  <a:gd name="T6" fmla="*/ 35 w 49"/>
                  <a:gd name="T7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148">
                    <a:moveTo>
                      <a:pt x="35" y="0"/>
                    </a:moveTo>
                    <a:cubicBezTo>
                      <a:pt x="35" y="0"/>
                      <a:pt x="31" y="89"/>
                      <a:pt x="0" y="148"/>
                    </a:cubicBezTo>
                    <a:cubicBezTo>
                      <a:pt x="0" y="148"/>
                      <a:pt x="21" y="113"/>
                      <a:pt x="49" y="4"/>
                    </a:cubicBezTo>
                    <a:lnTo>
                      <a:pt x="3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2B2B2"/>
                  </a:gs>
                  <a:gs pos="89000">
                    <a:srgbClr val="000000"/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4" name="Freeform 241"/>
              <p:cNvSpPr>
                <a:spLocks/>
              </p:cNvSpPr>
              <p:nvPr/>
            </p:nvSpPr>
            <p:spPr bwMode="gray">
              <a:xfrm>
                <a:off x="1463034" y="2266628"/>
                <a:ext cx="81218" cy="157347"/>
              </a:xfrm>
              <a:custGeom>
                <a:avLst/>
                <a:gdLst>
                  <a:gd name="T0" fmla="*/ 0 w 162"/>
                  <a:gd name="T1" fmla="*/ 0 h 314"/>
                  <a:gd name="T2" fmla="*/ 104 w 162"/>
                  <a:gd name="T3" fmla="*/ 130 h 314"/>
                  <a:gd name="T4" fmla="*/ 108 w 162"/>
                  <a:gd name="T5" fmla="*/ 180 h 314"/>
                  <a:gd name="T6" fmla="*/ 162 w 162"/>
                  <a:gd name="T7" fmla="*/ 314 h 314"/>
                  <a:gd name="T8" fmla="*/ 125 w 162"/>
                  <a:gd name="T9" fmla="*/ 165 h 314"/>
                  <a:gd name="T10" fmla="*/ 108 w 162"/>
                  <a:gd name="T11" fmla="*/ 95 h 314"/>
                  <a:gd name="T12" fmla="*/ 0 w 162"/>
                  <a:gd name="T13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314">
                    <a:moveTo>
                      <a:pt x="0" y="0"/>
                    </a:moveTo>
                    <a:cubicBezTo>
                      <a:pt x="0" y="0"/>
                      <a:pt x="76" y="19"/>
                      <a:pt x="104" y="130"/>
                    </a:cubicBezTo>
                    <a:cubicBezTo>
                      <a:pt x="104" y="130"/>
                      <a:pt x="111" y="139"/>
                      <a:pt x="108" y="180"/>
                    </a:cubicBezTo>
                    <a:cubicBezTo>
                      <a:pt x="108" y="180"/>
                      <a:pt x="104" y="277"/>
                      <a:pt x="162" y="314"/>
                    </a:cubicBezTo>
                    <a:cubicBezTo>
                      <a:pt x="162" y="314"/>
                      <a:pt x="100" y="206"/>
                      <a:pt x="125" y="165"/>
                    </a:cubicBezTo>
                    <a:cubicBezTo>
                      <a:pt x="125" y="165"/>
                      <a:pt x="135" y="133"/>
                      <a:pt x="108" y="95"/>
                    </a:cubicBezTo>
                    <a:cubicBezTo>
                      <a:pt x="108" y="95"/>
                      <a:pt x="82" y="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B2B2B2"/>
                  </a:gs>
                  <a:gs pos="7000">
                    <a:srgbClr val="000000"/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5" name="Freeform 242"/>
              <p:cNvSpPr>
                <a:spLocks/>
              </p:cNvSpPr>
              <p:nvPr/>
            </p:nvSpPr>
            <p:spPr bwMode="gray">
              <a:xfrm>
                <a:off x="1312896" y="2239061"/>
                <a:ext cx="139746" cy="87792"/>
              </a:xfrm>
              <a:custGeom>
                <a:avLst/>
                <a:gdLst>
                  <a:gd name="T0" fmla="*/ 279 w 279"/>
                  <a:gd name="T1" fmla="*/ 54 h 175"/>
                  <a:gd name="T2" fmla="*/ 101 w 279"/>
                  <a:gd name="T3" fmla="*/ 76 h 175"/>
                  <a:gd name="T4" fmla="*/ 56 w 279"/>
                  <a:gd name="T5" fmla="*/ 130 h 175"/>
                  <a:gd name="T6" fmla="*/ 0 w 279"/>
                  <a:gd name="T7" fmla="*/ 175 h 175"/>
                  <a:gd name="T8" fmla="*/ 44 w 279"/>
                  <a:gd name="T9" fmla="*/ 124 h 175"/>
                  <a:gd name="T10" fmla="*/ 94 w 279"/>
                  <a:gd name="T11" fmla="*/ 64 h 175"/>
                  <a:gd name="T12" fmla="*/ 279 w 279"/>
                  <a:gd name="T13" fmla="*/ 5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75">
                    <a:moveTo>
                      <a:pt x="279" y="54"/>
                    </a:moveTo>
                    <a:cubicBezTo>
                      <a:pt x="279" y="54"/>
                      <a:pt x="181" y="0"/>
                      <a:pt x="101" y="76"/>
                    </a:cubicBezTo>
                    <a:cubicBezTo>
                      <a:pt x="101" y="76"/>
                      <a:pt x="81" y="92"/>
                      <a:pt x="56" y="130"/>
                    </a:cubicBezTo>
                    <a:cubicBezTo>
                      <a:pt x="56" y="130"/>
                      <a:pt x="42" y="168"/>
                      <a:pt x="0" y="175"/>
                    </a:cubicBezTo>
                    <a:cubicBezTo>
                      <a:pt x="0" y="175"/>
                      <a:pt x="39" y="159"/>
                      <a:pt x="44" y="124"/>
                    </a:cubicBezTo>
                    <a:cubicBezTo>
                      <a:pt x="44" y="124"/>
                      <a:pt x="53" y="85"/>
                      <a:pt x="94" y="64"/>
                    </a:cubicBezTo>
                    <a:cubicBezTo>
                      <a:pt x="94" y="64"/>
                      <a:pt x="178" y="1"/>
                      <a:pt x="279" y="54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6" name="Freeform 243"/>
              <p:cNvSpPr>
                <a:spLocks/>
              </p:cNvSpPr>
              <p:nvPr/>
            </p:nvSpPr>
            <p:spPr bwMode="gray">
              <a:xfrm>
                <a:off x="1176543" y="2323248"/>
                <a:ext cx="145896" cy="76765"/>
              </a:xfrm>
              <a:custGeom>
                <a:avLst/>
                <a:gdLst>
                  <a:gd name="T0" fmla="*/ 291 w 291"/>
                  <a:gd name="T1" fmla="*/ 2 h 153"/>
                  <a:gd name="T2" fmla="*/ 122 w 291"/>
                  <a:gd name="T3" fmla="*/ 33 h 153"/>
                  <a:gd name="T4" fmla="*/ 0 w 291"/>
                  <a:gd name="T5" fmla="*/ 153 h 153"/>
                  <a:gd name="T6" fmla="*/ 90 w 291"/>
                  <a:gd name="T7" fmla="*/ 21 h 153"/>
                  <a:gd name="T8" fmla="*/ 151 w 291"/>
                  <a:gd name="T9" fmla="*/ 28 h 153"/>
                  <a:gd name="T10" fmla="*/ 291 w 291"/>
                  <a:gd name="T11" fmla="*/ 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1" h="153">
                    <a:moveTo>
                      <a:pt x="291" y="2"/>
                    </a:moveTo>
                    <a:cubicBezTo>
                      <a:pt x="291" y="2"/>
                      <a:pt x="244" y="67"/>
                      <a:pt x="122" y="33"/>
                    </a:cubicBezTo>
                    <a:cubicBezTo>
                      <a:pt x="122" y="33"/>
                      <a:pt x="28" y="0"/>
                      <a:pt x="0" y="153"/>
                    </a:cubicBezTo>
                    <a:cubicBezTo>
                      <a:pt x="0" y="153"/>
                      <a:pt x="2" y="40"/>
                      <a:pt x="90" y="21"/>
                    </a:cubicBezTo>
                    <a:cubicBezTo>
                      <a:pt x="90" y="21"/>
                      <a:pt x="110" y="13"/>
                      <a:pt x="151" y="28"/>
                    </a:cubicBezTo>
                    <a:cubicBezTo>
                      <a:pt x="151" y="28"/>
                      <a:pt x="229" y="54"/>
                      <a:pt x="29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000000"/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7" name="Freeform 254"/>
              <p:cNvSpPr>
                <a:spLocks/>
              </p:cNvSpPr>
              <p:nvPr/>
            </p:nvSpPr>
            <p:spPr bwMode="gray">
              <a:xfrm>
                <a:off x="1262214" y="2194529"/>
                <a:ext cx="190428" cy="137838"/>
              </a:xfrm>
              <a:custGeom>
                <a:avLst/>
                <a:gdLst>
                  <a:gd name="T0" fmla="*/ 380 w 380"/>
                  <a:gd name="T1" fmla="*/ 114 h 275"/>
                  <a:gd name="T2" fmla="*/ 167 w 380"/>
                  <a:gd name="T3" fmla="*/ 103 h 275"/>
                  <a:gd name="T4" fmla="*/ 98 w 380"/>
                  <a:gd name="T5" fmla="*/ 209 h 275"/>
                  <a:gd name="T6" fmla="*/ 0 w 380"/>
                  <a:gd name="T7" fmla="*/ 231 h 275"/>
                  <a:gd name="T8" fmla="*/ 82 w 380"/>
                  <a:gd name="T9" fmla="*/ 192 h 275"/>
                  <a:gd name="T10" fmla="*/ 244 w 380"/>
                  <a:gd name="T11" fmla="*/ 41 h 275"/>
                  <a:gd name="T12" fmla="*/ 380 w 380"/>
                  <a:gd name="T13" fmla="*/ 11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275">
                    <a:moveTo>
                      <a:pt x="380" y="114"/>
                    </a:moveTo>
                    <a:cubicBezTo>
                      <a:pt x="380" y="114"/>
                      <a:pt x="298" y="0"/>
                      <a:pt x="167" y="103"/>
                    </a:cubicBezTo>
                    <a:cubicBezTo>
                      <a:pt x="167" y="103"/>
                      <a:pt x="114" y="135"/>
                      <a:pt x="98" y="209"/>
                    </a:cubicBezTo>
                    <a:cubicBezTo>
                      <a:pt x="98" y="209"/>
                      <a:pt x="83" y="275"/>
                      <a:pt x="0" y="231"/>
                    </a:cubicBezTo>
                    <a:cubicBezTo>
                      <a:pt x="0" y="231"/>
                      <a:pt x="74" y="252"/>
                      <a:pt x="82" y="192"/>
                    </a:cubicBezTo>
                    <a:cubicBezTo>
                      <a:pt x="82" y="192"/>
                      <a:pt x="113" y="51"/>
                      <a:pt x="244" y="41"/>
                    </a:cubicBezTo>
                    <a:cubicBezTo>
                      <a:pt x="244" y="41"/>
                      <a:pt x="319" y="16"/>
                      <a:pt x="380" y="11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000000"/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8" name="Freeform 255"/>
              <p:cNvSpPr>
                <a:spLocks/>
              </p:cNvSpPr>
              <p:nvPr/>
            </p:nvSpPr>
            <p:spPr bwMode="gray">
              <a:xfrm>
                <a:off x="1357429" y="2190075"/>
                <a:ext cx="103272" cy="72524"/>
              </a:xfrm>
              <a:custGeom>
                <a:avLst/>
                <a:gdLst>
                  <a:gd name="T0" fmla="*/ 206 w 206"/>
                  <a:gd name="T1" fmla="*/ 135 h 145"/>
                  <a:gd name="T2" fmla="*/ 0 w 206"/>
                  <a:gd name="T3" fmla="*/ 145 h 145"/>
                  <a:gd name="T4" fmla="*/ 206 w 206"/>
                  <a:gd name="T5" fmla="*/ 13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" h="145">
                    <a:moveTo>
                      <a:pt x="206" y="135"/>
                    </a:moveTo>
                    <a:cubicBezTo>
                      <a:pt x="206" y="135"/>
                      <a:pt x="103" y="0"/>
                      <a:pt x="0" y="145"/>
                    </a:cubicBezTo>
                    <a:cubicBezTo>
                      <a:pt x="0" y="145"/>
                      <a:pt x="99" y="26"/>
                      <a:pt x="206" y="135"/>
                    </a:cubicBezTo>
                    <a:close/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000000"/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</p:grpSp>
      </p:grpSp>
      <p:sp>
        <p:nvSpPr>
          <p:cNvPr id="299" name="Ovaal 298"/>
          <p:cNvSpPr/>
          <p:nvPr/>
        </p:nvSpPr>
        <p:spPr bwMode="auto">
          <a:xfrm>
            <a:off x="2674893" y="4086490"/>
            <a:ext cx="1465615" cy="1915869"/>
          </a:xfrm>
          <a:prstGeom prst="ellipse">
            <a:avLst/>
          </a:prstGeom>
          <a:solidFill>
            <a:srgbClr val="F07E23">
              <a:alpha val="29000"/>
            </a:srgbClr>
          </a:solidFill>
          <a:ln w="9525" cap="flat" cmpd="sng" algn="ctr">
            <a:solidFill>
              <a:srgbClr val="F07E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  <p:sp>
        <p:nvSpPr>
          <p:cNvPr id="399" name="Driehoek 398">
            <a:extLst>
              <a:ext uri="{FF2B5EF4-FFF2-40B4-BE49-F238E27FC236}">
                <a16:creationId xmlns:a16="http://schemas.microsoft.com/office/drawing/2014/main" id="{AB1D5D3C-A31D-B840-A600-E13E961105D4}"/>
              </a:ext>
            </a:extLst>
          </p:cNvPr>
          <p:cNvSpPr/>
          <p:nvPr/>
        </p:nvSpPr>
        <p:spPr>
          <a:xfrm rot="599988">
            <a:off x="7911182" y="1813120"/>
            <a:ext cx="2917842" cy="2043741"/>
          </a:xfrm>
          <a:prstGeom prst="triangle">
            <a:avLst/>
          </a:prstGeom>
          <a:solidFill>
            <a:srgbClr val="3DB7E4"/>
          </a:solidFill>
          <a:ln>
            <a:solidFill>
              <a:srgbClr val="33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PO</a:t>
            </a:r>
          </a:p>
          <a:p>
            <a:pPr algn="ctr"/>
            <a:r>
              <a:rPr lang="nl-NL" sz="2000" dirty="0"/>
              <a:t>Kim Engel + ? (business)</a:t>
            </a:r>
          </a:p>
          <a:p>
            <a:pPr algn="ctr"/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6467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968049"/>
            <a:ext cx="10033200" cy="341245"/>
          </a:xfrm>
        </p:spPr>
        <p:txBody>
          <a:bodyPr/>
          <a:lstStyle/>
          <a:p>
            <a:r>
              <a:rPr lang="nl-NL" sz="2400" dirty="0"/>
              <a:t>Taken Scrum Master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79500" y="1465660"/>
            <a:ext cx="10033000" cy="4500563"/>
          </a:xfrm>
        </p:spPr>
        <p:txBody>
          <a:bodyPr/>
          <a:lstStyle/>
          <a:p>
            <a:pPr marL="342900" indent="-342900">
              <a:spcAft>
                <a:spcPts val="200"/>
              </a:spcAft>
              <a:buClr>
                <a:srgbClr val="F07E23"/>
              </a:buClr>
              <a:buFont typeface="+mj-lt"/>
              <a:buAutoNum type="arabicPeriod"/>
            </a:pPr>
            <a:r>
              <a:rPr lang="en-US" sz="1600" u="sng" dirty="0" err="1">
                <a:latin typeface="+mn-lt"/>
              </a:rPr>
              <a:t>Helpt</a:t>
            </a:r>
            <a:r>
              <a:rPr lang="en-US" sz="1600" u="sng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team </a:t>
            </a:r>
            <a:r>
              <a:rPr lang="en-US" sz="1600" dirty="0" err="1">
                <a:latin typeface="+mn-lt"/>
              </a:rPr>
              <a:t>om</a:t>
            </a:r>
            <a:r>
              <a:rPr lang="en-US" sz="1600" dirty="0">
                <a:latin typeface="+mn-lt"/>
              </a:rPr>
              <a:t> product op </a:t>
            </a:r>
            <a:r>
              <a:rPr lang="en-US" sz="1600" dirty="0" err="1">
                <a:latin typeface="+mn-lt"/>
              </a:rPr>
              <a:t>te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leveren</a:t>
            </a:r>
            <a:endParaRPr lang="en-US" sz="1600" dirty="0">
              <a:latin typeface="+mn-lt"/>
            </a:endParaRPr>
          </a:p>
          <a:p>
            <a:pPr marL="342900" indent="-342900">
              <a:spcAft>
                <a:spcPts val="200"/>
              </a:spcAft>
              <a:buClr>
                <a:srgbClr val="F07E23"/>
              </a:buClr>
              <a:buFont typeface="+mj-lt"/>
              <a:buAutoNum type="arabicPeriod"/>
            </a:pPr>
            <a:r>
              <a:rPr lang="en-US" sz="1600" u="sng" dirty="0" err="1">
                <a:latin typeface="+mn-lt"/>
              </a:rPr>
              <a:t>Faciliteer</a:t>
            </a:r>
            <a:r>
              <a:rPr lang="en-US" sz="1600" dirty="0" err="1">
                <a:latin typeface="+mn-lt"/>
              </a:rPr>
              <a:t>t</a:t>
            </a:r>
            <a:r>
              <a:rPr lang="en-US" sz="1600" dirty="0">
                <a:latin typeface="+mn-lt"/>
              </a:rPr>
              <a:t> Scrum </a:t>
            </a:r>
            <a:r>
              <a:rPr lang="en-US" sz="1600" dirty="0" err="1">
                <a:latin typeface="+mn-lt"/>
              </a:rPr>
              <a:t>Proces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en</a:t>
            </a:r>
            <a:r>
              <a:rPr lang="en-US" sz="1600" dirty="0">
                <a:latin typeface="+mn-lt"/>
              </a:rPr>
              <a:t> Agile </a:t>
            </a:r>
            <a:r>
              <a:rPr lang="en-US" sz="1600" dirty="0" err="1">
                <a:latin typeface="+mn-lt"/>
              </a:rPr>
              <a:t>werken</a:t>
            </a:r>
            <a:endParaRPr lang="en-US" sz="1600" dirty="0">
              <a:latin typeface="+mn-lt"/>
            </a:endParaRPr>
          </a:p>
          <a:p>
            <a:pPr marL="342900" indent="-342900">
              <a:spcAft>
                <a:spcPts val="200"/>
              </a:spcAft>
              <a:buClr>
                <a:srgbClr val="F07E23"/>
              </a:buClr>
              <a:buFont typeface="+mj-lt"/>
              <a:buAutoNum type="arabicPeriod"/>
            </a:pPr>
            <a:r>
              <a:rPr lang="en-US" sz="1600" dirty="0" err="1">
                <a:latin typeface="+mn-lt"/>
              </a:rPr>
              <a:t>Beschermt</a:t>
            </a:r>
            <a:r>
              <a:rPr lang="en-US" sz="1600" dirty="0">
                <a:latin typeface="+mn-lt"/>
              </a:rPr>
              <a:t> team </a:t>
            </a:r>
            <a:r>
              <a:rPr lang="en-US" sz="1600" dirty="0" err="1">
                <a:latin typeface="+mn-lt"/>
              </a:rPr>
              <a:t>tegen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invloeden</a:t>
            </a:r>
            <a:r>
              <a:rPr lang="en-US" sz="1600" dirty="0">
                <a:latin typeface="+mn-lt"/>
              </a:rPr>
              <a:t> van </a:t>
            </a:r>
            <a:r>
              <a:rPr lang="en-US" sz="1600" dirty="0" err="1">
                <a:latin typeface="+mn-lt"/>
              </a:rPr>
              <a:t>buitenaf</a:t>
            </a:r>
            <a:endParaRPr lang="en-US" sz="1600" dirty="0">
              <a:latin typeface="+mn-lt"/>
            </a:endParaRPr>
          </a:p>
          <a:p>
            <a:pPr marL="342900" indent="-342900">
              <a:spcAft>
                <a:spcPts val="200"/>
              </a:spcAft>
              <a:buClr>
                <a:srgbClr val="F07E23"/>
              </a:buClr>
              <a:buFont typeface="+mj-lt"/>
              <a:buAutoNum type="arabicPeriod"/>
            </a:pPr>
            <a:r>
              <a:rPr lang="en-US" sz="1600" dirty="0">
                <a:latin typeface="+mn-lt"/>
              </a:rPr>
              <a:t>Impediments (</a:t>
            </a:r>
            <a:r>
              <a:rPr lang="en-US" sz="1600" dirty="0" err="1">
                <a:latin typeface="+mn-lt"/>
              </a:rPr>
              <a:t>laten</a:t>
            </a:r>
            <a:r>
              <a:rPr lang="en-US" sz="1600" dirty="0">
                <a:latin typeface="+mn-lt"/>
              </a:rPr>
              <a:t>) </a:t>
            </a:r>
            <a:r>
              <a:rPr lang="en-US" sz="1600" dirty="0" err="1">
                <a:latin typeface="+mn-lt"/>
              </a:rPr>
              <a:t>wegnemen</a:t>
            </a:r>
            <a:endParaRPr lang="en-US" sz="1600" dirty="0">
              <a:latin typeface="+mn-lt"/>
            </a:endParaRPr>
          </a:p>
          <a:p>
            <a:pPr marL="342900" indent="-342900">
              <a:spcAft>
                <a:spcPts val="200"/>
              </a:spcAft>
              <a:buClr>
                <a:srgbClr val="F07E23"/>
              </a:buClr>
              <a:buFont typeface="+mj-lt"/>
              <a:buAutoNum type="arabicPeriod"/>
            </a:pPr>
            <a:r>
              <a:rPr lang="en-US" sz="1600" dirty="0">
                <a:latin typeface="+mn-lt"/>
              </a:rPr>
              <a:t>Coaching PO backlog + </a:t>
            </a:r>
            <a:r>
              <a:rPr lang="en-US" sz="1600" dirty="0" err="1">
                <a:latin typeface="+mn-lt"/>
              </a:rPr>
              <a:t>prioritering</a:t>
            </a:r>
            <a:endParaRPr lang="en-US" sz="1600" dirty="0">
              <a:latin typeface="+mn-lt"/>
            </a:endParaRPr>
          </a:p>
          <a:p>
            <a:pPr marL="342900" indent="-342900">
              <a:spcAft>
                <a:spcPts val="200"/>
              </a:spcAft>
              <a:buClr>
                <a:srgbClr val="F07E23"/>
              </a:buClr>
              <a:buFont typeface="+mj-lt"/>
              <a:buAutoNum type="arabicPeriod"/>
            </a:pPr>
            <a:r>
              <a:rPr lang="en-US" sz="1600" dirty="0">
                <a:latin typeface="+mn-lt"/>
              </a:rPr>
              <a:t>Coaching in </a:t>
            </a:r>
            <a:r>
              <a:rPr lang="en-US" sz="1600" dirty="0" err="1">
                <a:latin typeface="+mn-lt"/>
              </a:rPr>
              <a:t>voortgang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zelfsturing</a:t>
            </a:r>
            <a:r>
              <a:rPr lang="en-US" sz="1600" dirty="0">
                <a:latin typeface="+mn-lt"/>
              </a:rPr>
              <a:t> en -</a:t>
            </a:r>
            <a:r>
              <a:rPr lang="en-US" sz="1600" dirty="0" err="1">
                <a:latin typeface="+mn-lt"/>
              </a:rPr>
              <a:t>organisatie</a:t>
            </a:r>
            <a:r>
              <a:rPr lang="en-US" sz="1600" dirty="0">
                <a:latin typeface="+mn-lt"/>
              </a:rPr>
              <a:t> (stand-ups </a:t>
            </a:r>
            <a:r>
              <a:rPr lang="en-US" sz="1600" dirty="0" err="1">
                <a:latin typeface="+mn-lt"/>
              </a:rPr>
              <a:t>etc</a:t>
            </a:r>
            <a:r>
              <a:rPr lang="en-US" sz="1600" dirty="0">
                <a:latin typeface="+mn-lt"/>
              </a:rPr>
              <a:t>)</a:t>
            </a:r>
          </a:p>
          <a:p>
            <a:pPr marL="342900" indent="-342900">
              <a:spcAft>
                <a:spcPts val="200"/>
              </a:spcAft>
              <a:buClr>
                <a:srgbClr val="F07E23"/>
              </a:buClr>
              <a:buFont typeface="+mj-lt"/>
              <a:buAutoNum type="arabicPeriod"/>
            </a:pPr>
            <a:endParaRPr lang="nl-NL" sz="1600" dirty="0"/>
          </a:p>
          <a:p>
            <a:pPr marL="0" indent="0">
              <a:buClr>
                <a:srgbClr val="F07E23"/>
              </a:buClr>
              <a:buNone/>
            </a:pPr>
            <a:endParaRPr lang="nl-NL" sz="1800" dirty="0"/>
          </a:p>
          <a:p>
            <a:pPr>
              <a:buClr>
                <a:srgbClr val="F07E23"/>
              </a:buClr>
              <a:buFont typeface="Wingdings" charset="2"/>
              <a:buChar char=""/>
            </a:pPr>
            <a:endParaRPr lang="nl-NL" sz="1800" dirty="0"/>
          </a:p>
          <a:p>
            <a:pPr lvl="1">
              <a:buClr>
                <a:srgbClr val="F07E23"/>
              </a:buClr>
              <a:buFont typeface="Arial"/>
              <a:buChar char="•"/>
            </a:pPr>
            <a:endParaRPr lang="nl-NL" sz="1600" dirty="0"/>
          </a:p>
          <a:p>
            <a:pPr marL="0" indent="0">
              <a:buClr>
                <a:srgbClr val="DA2437"/>
              </a:buClr>
              <a:buNone/>
            </a:pPr>
            <a:endParaRPr lang="nl-NL" sz="1800" dirty="0"/>
          </a:p>
          <a:p>
            <a:endParaRPr lang="nl-NL" sz="1800" dirty="0"/>
          </a:p>
        </p:txBody>
      </p:sp>
      <p:sp>
        <p:nvSpPr>
          <p:cNvPr id="111" name="Rechteck 22"/>
          <p:cNvSpPr/>
          <p:nvPr/>
        </p:nvSpPr>
        <p:spPr bwMode="gray">
          <a:xfrm>
            <a:off x="2507701" y="6117745"/>
            <a:ext cx="2761173" cy="247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90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sz="1100" dirty="0">
              <a:latin typeface="+mn-lt"/>
            </a:endParaRPr>
          </a:p>
        </p:txBody>
      </p:sp>
      <p:sp>
        <p:nvSpPr>
          <p:cNvPr id="112" name="Rechteck 29"/>
          <p:cNvSpPr/>
          <p:nvPr/>
        </p:nvSpPr>
        <p:spPr bwMode="gray">
          <a:xfrm>
            <a:off x="3737100" y="2961496"/>
            <a:ext cx="3391572" cy="247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90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sz="1100" dirty="0">
              <a:latin typeface="+mn-lt"/>
            </a:endParaRPr>
          </a:p>
        </p:txBody>
      </p:sp>
      <p:sp>
        <p:nvSpPr>
          <p:cNvPr id="114" name="Rechteck 34"/>
          <p:cNvSpPr/>
          <p:nvPr/>
        </p:nvSpPr>
        <p:spPr bwMode="gray">
          <a:xfrm>
            <a:off x="5894520" y="6117744"/>
            <a:ext cx="2761173" cy="247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90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sz="1100" dirty="0">
              <a:latin typeface="+mn-lt"/>
            </a:endParaRPr>
          </a:p>
        </p:txBody>
      </p:sp>
      <p:sp>
        <p:nvSpPr>
          <p:cNvPr id="307" name="Tijdelijke aanduiding voor dianummer 2"/>
          <p:cNvSpPr txBox="1">
            <a:spLocks/>
          </p:cNvSpPr>
          <p:nvPr/>
        </p:nvSpPr>
        <p:spPr>
          <a:xfrm rot="16200000">
            <a:off x="-35718" y="60840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11</a:t>
            </a:fld>
            <a:endParaRPr lang="en-US" altLang="nl-NL"/>
          </a:p>
        </p:txBody>
      </p:sp>
      <p:grpSp>
        <p:nvGrpSpPr>
          <p:cNvPr id="602" name="Groeperen 601"/>
          <p:cNvGrpSpPr/>
          <p:nvPr/>
        </p:nvGrpSpPr>
        <p:grpSpPr>
          <a:xfrm>
            <a:off x="1080000" y="4190847"/>
            <a:ext cx="7960214" cy="1915908"/>
            <a:chOff x="1080000" y="4190847"/>
            <a:chExt cx="7960214" cy="1915908"/>
          </a:xfrm>
        </p:grpSpPr>
        <p:sp>
          <p:nvSpPr>
            <p:cNvPr id="106" name="Textfeld 17"/>
            <p:cNvSpPr txBox="1"/>
            <p:nvPr/>
          </p:nvSpPr>
          <p:spPr bwMode="gray">
            <a:xfrm>
              <a:off x="1080000" y="5370344"/>
              <a:ext cx="190586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+mn-lt"/>
                </a:rPr>
                <a:t>Product Owner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07" name="Textfeld 18"/>
            <p:cNvSpPr txBox="1"/>
            <p:nvPr/>
          </p:nvSpPr>
          <p:spPr bwMode="gray">
            <a:xfrm>
              <a:off x="2914193" y="5370344"/>
              <a:ext cx="190586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+mn-lt"/>
                </a:rPr>
                <a:t>Team</a:t>
              </a:r>
            </a:p>
          </p:txBody>
        </p:sp>
        <p:sp>
          <p:nvSpPr>
            <p:cNvPr id="108" name="Textfeld 19"/>
            <p:cNvSpPr txBox="1"/>
            <p:nvPr/>
          </p:nvSpPr>
          <p:spPr bwMode="gray">
            <a:xfrm>
              <a:off x="4927693" y="5370344"/>
              <a:ext cx="1905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+mn-lt"/>
                </a:rPr>
                <a:t>Scrum Master &amp;</a:t>
              </a:r>
            </a:p>
            <a:p>
              <a:pPr algn="ctr"/>
              <a:r>
                <a:rPr lang="en-US" sz="1050" dirty="0">
                  <a:latin typeface="+mn-lt"/>
                </a:rPr>
                <a:t>Scrum Coach</a:t>
              </a:r>
            </a:p>
          </p:txBody>
        </p:sp>
        <p:grpSp>
          <p:nvGrpSpPr>
            <p:cNvPr id="109" name="Gruppieren 20"/>
            <p:cNvGrpSpPr/>
            <p:nvPr/>
          </p:nvGrpSpPr>
          <p:grpSpPr bwMode="gray">
            <a:xfrm>
              <a:off x="1518742" y="4384198"/>
              <a:ext cx="969208" cy="972319"/>
              <a:chOff x="749316" y="2148936"/>
              <a:chExt cx="1237218" cy="1241192"/>
            </a:xfrm>
          </p:grpSpPr>
          <p:grpSp>
            <p:nvGrpSpPr>
              <p:cNvPr id="264" name="Gruppieren 202"/>
              <p:cNvGrpSpPr/>
              <p:nvPr/>
            </p:nvGrpSpPr>
            <p:grpSpPr bwMode="gray">
              <a:xfrm>
                <a:off x="1138585" y="2215098"/>
                <a:ext cx="462287" cy="648686"/>
                <a:chOff x="1138585" y="2215098"/>
                <a:chExt cx="462287" cy="648686"/>
              </a:xfrm>
            </p:grpSpPr>
            <p:sp>
              <p:nvSpPr>
                <p:cNvPr id="297" name="Freeform 220"/>
                <p:cNvSpPr>
                  <a:spLocks/>
                </p:cNvSpPr>
                <p:nvPr/>
              </p:nvSpPr>
              <p:spPr bwMode="gray">
                <a:xfrm>
                  <a:off x="1180996" y="2636882"/>
                  <a:ext cx="365800" cy="226902"/>
                </a:xfrm>
                <a:custGeom>
                  <a:avLst/>
                  <a:gdLst>
                    <a:gd name="T0" fmla="*/ 84 w 730"/>
                    <a:gd name="T1" fmla="*/ 0 h 453"/>
                    <a:gd name="T2" fmla="*/ 0 w 730"/>
                    <a:gd name="T3" fmla="*/ 179 h 453"/>
                    <a:gd name="T4" fmla="*/ 357 w 730"/>
                    <a:gd name="T5" fmla="*/ 423 h 453"/>
                    <a:gd name="T6" fmla="*/ 730 w 730"/>
                    <a:gd name="T7" fmla="*/ 183 h 453"/>
                    <a:gd name="T8" fmla="*/ 626 w 730"/>
                    <a:gd name="T9" fmla="*/ 10 h 453"/>
                    <a:gd name="T10" fmla="*/ 84 w 730"/>
                    <a:gd name="T11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30" h="453">
                      <a:moveTo>
                        <a:pt x="84" y="0"/>
                      </a:moveTo>
                      <a:cubicBezTo>
                        <a:pt x="84" y="0"/>
                        <a:pt x="107" y="111"/>
                        <a:pt x="0" y="179"/>
                      </a:cubicBezTo>
                      <a:cubicBezTo>
                        <a:pt x="0" y="179"/>
                        <a:pt x="62" y="418"/>
                        <a:pt x="357" y="423"/>
                      </a:cubicBezTo>
                      <a:cubicBezTo>
                        <a:pt x="357" y="423"/>
                        <a:pt x="590" y="453"/>
                        <a:pt x="730" y="183"/>
                      </a:cubicBezTo>
                      <a:cubicBezTo>
                        <a:pt x="730" y="183"/>
                        <a:pt x="619" y="151"/>
                        <a:pt x="626" y="10"/>
                      </a:cubicBezTo>
                      <a:cubicBezTo>
                        <a:pt x="626" y="10"/>
                        <a:pt x="368" y="295"/>
                        <a:pt x="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79000"/>
                      </a:srgbClr>
                    </a:gs>
                    <a:gs pos="0">
                      <a:srgbClr val="F1CA9F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01600" dist="50800" dir="16200000">
                    <a:prstClr val="black">
                      <a:alpha val="24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grpSp>
              <p:nvGrpSpPr>
                <p:cNvPr id="298" name="Gruppieren 236"/>
                <p:cNvGrpSpPr/>
                <p:nvPr/>
              </p:nvGrpSpPr>
              <p:grpSpPr bwMode="gray">
                <a:xfrm>
                  <a:off x="1138585" y="2215098"/>
                  <a:ext cx="462287" cy="508940"/>
                  <a:chOff x="1138585" y="2215098"/>
                  <a:chExt cx="462287" cy="508940"/>
                </a:xfrm>
              </p:grpSpPr>
              <p:sp>
                <p:nvSpPr>
                  <p:cNvPr id="299" name="Freeform 229"/>
                  <p:cNvSpPr>
                    <a:spLocks/>
                  </p:cNvSpPr>
                  <p:nvPr/>
                </p:nvSpPr>
                <p:spPr bwMode="gray">
                  <a:xfrm>
                    <a:off x="1172514" y="2215098"/>
                    <a:ext cx="428358" cy="508940"/>
                  </a:xfrm>
                  <a:custGeom>
                    <a:avLst/>
                    <a:gdLst>
                      <a:gd name="T0" fmla="*/ 759 w 855"/>
                      <a:gd name="T1" fmla="*/ 545 h 1016"/>
                      <a:gd name="T2" fmla="*/ 367 w 855"/>
                      <a:gd name="T3" fmla="*/ 1016 h 1016"/>
                      <a:gd name="T4" fmla="*/ 0 w 855"/>
                      <a:gd name="T5" fmla="*/ 548 h 1016"/>
                      <a:gd name="T6" fmla="*/ 372 w 855"/>
                      <a:gd name="T7" fmla="*/ 0 h 1016"/>
                      <a:gd name="T8" fmla="*/ 759 w 855"/>
                      <a:gd name="T9" fmla="*/ 545 h 10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55" h="1016">
                        <a:moveTo>
                          <a:pt x="759" y="545"/>
                        </a:moveTo>
                        <a:cubicBezTo>
                          <a:pt x="759" y="750"/>
                          <a:pt x="568" y="1016"/>
                          <a:pt x="367" y="1016"/>
                        </a:cubicBezTo>
                        <a:cubicBezTo>
                          <a:pt x="193" y="1016"/>
                          <a:pt x="0" y="768"/>
                          <a:pt x="0" y="548"/>
                        </a:cubicBezTo>
                        <a:cubicBezTo>
                          <a:pt x="0" y="277"/>
                          <a:pt x="38" y="0"/>
                          <a:pt x="372" y="0"/>
                        </a:cubicBezTo>
                        <a:cubicBezTo>
                          <a:pt x="855" y="0"/>
                          <a:pt x="759" y="517"/>
                          <a:pt x="759" y="54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88000"/>
                        </a:srgbClr>
                      </a:gs>
                      <a:gs pos="0">
                        <a:srgbClr val="F1CA9F">
                          <a:lumMod val="60000"/>
                          <a:lumOff val="4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300" name="Freeform 230"/>
                  <p:cNvSpPr>
                    <a:spLocks/>
                  </p:cNvSpPr>
                  <p:nvPr/>
                </p:nvSpPr>
                <p:spPr bwMode="gray">
                  <a:xfrm>
                    <a:off x="1537678" y="2434579"/>
                    <a:ext cx="49198" cy="128083"/>
                  </a:xfrm>
                  <a:custGeom>
                    <a:avLst/>
                    <a:gdLst>
                      <a:gd name="T0" fmla="*/ 41 w 98"/>
                      <a:gd name="T1" fmla="*/ 0 h 256"/>
                      <a:gd name="T2" fmla="*/ 55 w 98"/>
                      <a:gd name="T3" fmla="*/ 132 h 256"/>
                      <a:gd name="T4" fmla="*/ 0 w 98"/>
                      <a:gd name="T5" fmla="*/ 256 h 256"/>
                      <a:gd name="T6" fmla="*/ 41 w 98"/>
                      <a:gd name="T7" fmla="*/ 0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8" h="256">
                        <a:moveTo>
                          <a:pt x="41" y="0"/>
                        </a:moveTo>
                        <a:cubicBezTo>
                          <a:pt x="41" y="0"/>
                          <a:pt x="98" y="14"/>
                          <a:pt x="55" y="132"/>
                        </a:cubicBezTo>
                        <a:cubicBezTo>
                          <a:pt x="55" y="132"/>
                          <a:pt x="36" y="222"/>
                          <a:pt x="0" y="256"/>
                        </a:cubicBez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F1CA9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301" name="Freeform 235"/>
                  <p:cNvSpPr>
                    <a:spLocks/>
                  </p:cNvSpPr>
                  <p:nvPr/>
                </p:nvSpPr>
                <p:spPr bwMode="gray">
                  <a:xfrm>
                    <a:off x="1549341" y="2469144"/>
                    <a:ext cx="19933" cy="63617"/>
                  </a:xfrm>
                  <a:custGeom>
                    <a:avLst/>
                    <a:gdLst>
                      <a:gd name="T0" fmla="*/ 20 w 40"/>
                      <a:gd name="T1" fmla="*/ 9 h 127"/>
                      <a:gd name="T2" fmla="*/ 15 w 40"/>
                      <a:gd name="T3" fmla="*/ 85 h 127"/>
                      <a:gd name="T4" fmla="*/ 0 w 40"/>
                      <a:gd name="T5" fmla="*/ 127 h 127"/>
                      <a:gd name="T6" fmla="*/ 20 w 40"/>
                      <a:gd name="T7" fmla="*/ 9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0" h="127">
                        <a:moveTo>
                          <a:pt x="20" y="9"/>
                        </a:moveTo>
                        <a:cubicBezTo>
                          <a:pt x="20" y="9"/>
                          <a:pt x="40" y="0"/>
                          <a:pt x="15" y="85"/>
                        </a:cubicBezTo>
                        <a:cubicBezTo>
                          <a:pt x="0" y="127"/>
                          <a:pt x="0" y="127"/>
                          <a:pt x="0" y="127"/>
                        </a:cubicBezTo>
                        <a:lnTo>
                          <a:pt x="20" y="9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302" name="Freeform 237"/>
                  <p:cNvSpPr>
                    <a:spLocks/>
                  </p:cNvSpPr>
                  <p:nvPr/>
                </p:nvSpPr>
                <p:spPr bwMode="gray">
                  <a:xfrm>
                    <a:off x="1484664" y="2350816"/>
                    <a:ext cx="67646" cy="240050"/>
                  </a:xfrm>
                  <a:custGeom>
                    <a:avLst/>
                    <a:gdLst>
                      <a:gd name="T0" fmla="*/ 122 w 135"/>
                      <a:gd name="T1" fmla="*/ 272 h 479"/>
                      <a:gd name="T2" fmla="*/ 0 w 135"/>
                      <a:gd name="T3" fmla="*/ 479 h 479"/>
                      <a:gd name="T4" fmla="*/ 80 w 135"/>
                      <a:gd name="T5" fmla="*/ 155 h 479"/>
                      <a:gd name="T6" fmla="*/ 57 w 135"/>
                      <a:gd name="T7" fmla="*/ 0 h 479"/>
                      <a:gd name="T8" fmla="*/ 113 w 135"/>
                      <a:gd name="T9" fmla="*/ 184 h 479"/>
                      <a:gd name="T10" fmla="*/ 122 w 135"/>
                      <a:gd name="T11" fmla="*/ 272 h 4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5" h="479">
                        <a:moveTo>
                          <a:pt x="122" y="272"/>
                        </a:moveTo>
                        <a:cubicBezTo>
                          <a:pt x="122" y="272"/>
                          <a:pt x="114" y="415"/>
                          <a:pt x="0" y="479"/>
                        </a:cubicBezTo>
                        <a:cubicBezTo>
                          <a:pt x="0" y="479"/>
                          <a:pt x="135" y="344"/>
                          <a:pt x="80" y="155"/>
                        </a:cubicBezTo>
                        <a:cubicBezTo>
                          <a:pt x="80" y="155"/>
                          <a:pt x="31" y="125"/>
                          <a:pt x="57" y="0"/>
                        </a:cubicBezTo>
                        <a:cubicBezTo>
                          <a:pt x="57" y="0"/>
                          <a:pt x="50" y="112"/>
                          <a:pt x="113" y="184"/>
                        </a:cubicBezTo>
                        <a:cubicBezTo>
                          <a:pt x="113" y="184"/>
                          <a:pt x="135" y="218"/>
                          <a:pt x="122" y="272"/>
                        </a:cubicBezTo>
                        <a:close/>
                      </a:path>
                    </a:pathLst>
                  </a:custGeom>
                  <a:solidFill>
                    <a:srgbClr val="EBB77D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303" name="Freeform 251"/>
                  <p:cNvSpPr>
                    <a:spLocks/>
                  </p:cNvSpPr>
                  <p:nvPr/>
                </p:nvSpPr>
                <p:spPr bwMode="gray">
                  <a:xfrm>
                    <a:off x="1138585" y="2432882"/>
                    <a:ext cx="43472" cy="115360"/>
                  </a:xfrm>
                  <a:custGeom>
                    <a:avLst/>
                    <a:gdLst>
                      <a:gd name="T0" fmla="*/ 68 w 87"/>
                      <a:gd name="T1" fmla="*/ 37 h 230"/>
                      <a:gd name="T2" fmla="*/ 86 w 87"/>
                      <a:gd name="T3" fmla="*/ 83 h 230"/>
                      <a:gd name="T4" fmla="*/ 80 w 87"/>
                      <a:gd name="T5" fmla="*/ 170 h 230"/>
                      <a:gd name="T6" fmla="*/ 87 w 87"/>
                      <a:gd name="T7" fmla="*/ 230 h 230"/>
                      <a:gd name="T8" fmla="*/ 44 w 87"/>
                      <a:gd name="T9" fmla="*/ 159 h 230"/>
                      <a:gd name="T10" fmla="*/ 68 w 87"/>
                      <a:gd name="T11" fmla="*/ 37 h 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7" h="230">
                        <a:moveTo>
                          <a:pt x="68" y="37"/>
                        </a:moveTo>
                        <a:cubicBezTo>
                          <a:pt x="68" y="37"/>
                          <a:pt x="80" y="60"/>
                          <a:pt x="86" y="83"/>
                        </a:cubicBezTo>
                        <a:cubicBezTo>
                          <a:pt x="86" y="83"/>
                          <a:pt x="66" y="137"/>
                          <a:pt x="80" y="170"/>
                        </a:cubicBezTo>
                        <a:cubicBezTo>
                          <a:pt x="87" y="230"/>
                          <a:pt x="87" y="230"/>
                          <a:pt x="87" y="230"/>
                        </a:cubicBezTo>
                        <a:cubicBezTo>
                          <a:pt x="87" y="230"/>
                          <a:pt x="54" y="219"/>
                          <a:pt x="44" y="159"/>
                        </a:cubicBezTo>
                        <a:cubicBezTo>
                          <a:pt x="44" y="159"/>
                          <a:pt x="0" y="0"/>
                          <a:pt x="68" y="37"/>
                        </a:cubicBezTo>
                        <a:close/>
                      </a:path>
                    </a:pathLst>
                  </a:custGeom>
                  <a:solidFill>
                    <a:srgbClr val="F1CA9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304" name="Freeform 252"/>
                  <p:cNvSpPr>
                    <a:spLocks/>
                  </p:cNvSpPr>
                  <p:nvPr/>
                </p:nvSpPr>
                <p:spPr bwMode="gray">
                  <a:xfrm>
                    <a:off x="1160639" y="2469992"/>
                    <a:ext cx="19933" cy="63617"/>
                  </a:xfrm>
                  <a:custGeom>
                    <a:avLst/>
                    <a:gdLst>
                      <a:gd name="T0" fmla="*/ 20 w 40"/>
                      <a:gd name="T1" fmla="*/ 9 h 127"/>
                      <a:gd name="T2" fmla="*/ 26 w 40"/>
                      <a:gd name="T3" fmla="*/ 85 h 127"/>
                      <a:gd name="T4" fmla="*/ 40 w 40"/>
                      <a:gd name="T5" fmla="*/ 127 h 127"/>
                      <a:gd name="T6" fmla="*/ 20 w 40"/>
                      <a:gd name="T7" fmla="*/ 9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0" h="127">
                        <a:moveTo>
                          <a:pt x="20" y="9"/>
                        </a:moveTo>
                        <a:cubicBezTo>
                          <a:pt x="20" y="9"/>
                          <a:pt x="0" y="0"/>
                          <a:pt x="26" y="85"/>
                        </a:cubicBezTo>
                        <a:cubicBezTo>
                          <a:pt x="40" y="127"/>
                          <a:pt x="40" y="127"/>
                          <a:pt x="40" y="127"/>
                        </a:cubicBezTo>
                        <a:lnTo>
                          <a:pt x="20" y="9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305" name="Freeform 253"/>
                  <p:cNvSpPr>
                    <a:spLocks/>
                  </p:cNvSpPr>
                  <p:nvPr/>
                </p:nvSpPr>
                <p:spPr bwMode="gray">
                  <a:xfrm>
                    <a:off x="1183117" y="2487169"/>
                    <a:ext cx="64678" cy="108150"/>
                  </a:xfrm>
                  <a:custGeom>
                    <a:avLst/>
                    <a:gdLst>
                      <a:gd name="T0" fmla="*/ 7 w 129"/>
                      <a:gd name="T1" fmla="*/ 51 h 216"/>
                      <a:gd name="T2" fmla="*/ 129 w 129"/>
                      <a:gd name="T3" fmla="*/ 216 h 216"/>
                      <a:gd name="T4" fmla="*/ 11 w 129"/>
                      <a:gd name="T5" fmla="*/ 0 h 216"/>
                      <a:gd name="T6" fmla="*/ 7 w 129"/>
                      <a:gd name="T7" fmla="*/ 51 h 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" h="216">
                        <a:moveTo>
                          <a:pt x="7" y="51"/>
                        </a:moveTo>
                        <a:cubicBezTo>
                          <a:pt x="7" y="51"/>
                          <a:pt x="0" y="171"/>
                          <a:pt x="129" y="216"/>
                        </a:cubicBezTo>
                        <a:cubicBezTo>
                          <a:pt x="129" y="216"/>
                          <a:pt x="15" y="173"/>
                          <a:pt x="11" y="0"/>
                        </a:cubicBezTo>
                        <a:lnTo>
                          <a:pt x="7" y="51"/>
                        </a:lnTo>
                        <a:close/>
                      </a:path>
                    </a:pathLst>
                  </a:custGeom>
                  <a:solidFill>
                    <a:srgbClr val="EBB77D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265" name="Gruppieren 203"/>
              <p:cNvGrpSpPr/>
              <p:nvPr/>
            </p:nvGrpSpPr>
            <p:grpSpPr bwMode="gray">
              <a:xfrm>
                <a:off x="749316" y="2660421"/>
                <a:ext cx="1237218" cy="729707"/>
                <a:chOff x="749316" y="2660421"/>
                <a:chExt cx="1237218" cy="729707"/>
              </a:xfrm>
            </p:grpSpPr>
            <p:sp>
              <p:nvSpPr>
                <p:cNvPr id="280" name="Ellipse 218"/>
                <p:cNvSpPr/>
                <p:nvPr/>
              </p:nvSpPr>
              <p:spPr bwMode="gray">
                <a:xfrm>
                  <a:off x="749316" y="3000432"/>
                  <a:ext cx="1237218" cy="38969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ABABAB">
                        <a:lumMod val="49000"/>
                        <a:alpha val="0"/>
                      </a:srgbClr>
                    </a:gs>
                    <a:gs pos="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81" name="Freeform 221"/>
                <p:cNvSpPr>
                  <a:spLocks/>
                </p:cNvSpPr>
                <p:nvPr/>
              </p:nvSpPr>
              <p:spPr bwMode="gray">
                <a:xfrm>
                  <a:off x="884963" y="2685019"/>
                  <a:ext cx="965925" cy="642749"/>
                </a:xfrm>
                <a:custGeom>
                  <a:avLst/>
                  <a:gdLst>
                    <a:gd name="T0" fmla="*/ 658 w 1928"/>
                    <a:gd name="T1" fmla="*/ 1 h 1283"/>
                    <a:gd name="T2" fmla="*/ 1231 w 1928"/>
                    <a:gd name="T3" fmla="*/ 0 h 1283"/>
                    <a:gd name="T4" fmla="*/ 1398 w 1928"/>
                    <a:gd name="T5" fmla="*/ 116 h 1283"/>
                    <a:gd name="T6" fmla="*/ 1759 w 1928"/>
                    <a:gd name="T7" fmla="*/ 327 h 1283"/>
                    <a:gd name="T8" fmla="*/ 1889 w 1928"/>
                    <a:gd name="T9" fmla="*/ 1055 h 1283"/>
                    <a:gd name="T10" fmla="*/ 1830 w 1928"/>
                    <a:gd name="T11" fmla="*/ 1119 h 1283"/>
                    <a:gd name="T12" fmla="*/ 955 w 1928"/>
                    <a:gd name="T13" fmla="*/ 1271 h 1283"/>
                    <a:gd name="T14" fmla="*/ 49 w 1928"/>
                    <a:gd name="T15" fmla="*/ 1096 h 1283"/>
                    <a:gd name="T16" fmla="*/ 0 w 1928"/>
                    <a:gd name="T17" fmla="*/ 976 h 1283"/>
                    <a:gd name="T18" fmla="*/ 162 w 1928"/>
                    <a:gd name="T19" fmla="*/ 284 h 1283"/>
                    <a:gd name="T20" fmla="*/ 301 w 1928"/>
                    <a:gd name="T21" fmla="*/ 190 h 1283"/>
                    <a:gd name="T22" fmla="*/ 658 w 1928"/>
                    <a:gd name="T23" fmla="*/ 1 h 1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28" h="1283">
                      <a:moveTo>
                        <a:pt x="658" y="1"/>
                      </a:moveTo>
                      <a:cubicBezTo>
                        <a:pt x="658" y="1"/>
                        <a:pt x="905" y="641"/>
                        <a:pt x="1231" y="0"/>
                      </a:cubicBezTo>
                      <a:cubicBezTo>
                        <a:pt x="1231" y="0"/>
                        <a:pt x="1232" y="58"/>
                        <a:pt x="1398" y="116"/>
                      </a:cubicBezTo>
                      <a:cubicBezTo>
                        <a:pt x="1398" y="116"/>
                        <a:pt x="1708" y="214"/>
                        <a:pt x="1759" y="327"/>
                      </a:cubicBezTo>
                      <a:cubicBezTo>
                        <a:pt x="1759" y="327"/>
                        <a:pt x="1928" y="713"/>
                        <a:pt x="1889" y="1055"/>
                      </a:cubicBezTo>
                      <a:cubicBezTo>
                        <a:pt x="1889" y="1055"/>
                        <a:pt x="1887" y="1083"/>
                        <a:pt x="1830" y="1119"/>
                      </a:cubicBezTo>
                      <a:cubicBezTo>
                        <a:pt x="1830" y="1119"/>
                        <a:pt x="1492" y="1283"/>
                        <a:pt x="955" y="1271"/>
                      </a:cubicBezTo>
                      <a:cubicBezTo>
                        <a:pt x="955" y="1271"/>
                        <a:pt x="382" y="1245"/>
                        <a:pt x="49" y="1096"/>
                      </a:cubicBezTo>
                      <a:cubicBezTo>
                        <a:pt x="49" y="1096"/>
                        <a:pt x="2" y="1085"/>
                        <a:pt x="0" y="976"/>
                      </a:cubicBezTo>
                      <a:cubicBezTo>
                        <a:pt x="0" y="976"/>
                        <a:pt x="17" y="498"/>
                        <a:pt x="162" y="284"/>
                      </a:cubicBezTo>
                      <a:cubicBezTo>
                        <a:pt x="162" y="284"/>
                        <a:pt x="203" y="227"/>
                        <a:pt x="301" y="190"/>
                      </a:cubicBezTo>
                      <a:cubicBezTo>
                        <a:pt x="301" y="190"/>
                        <a:pt x="636" y="88"/>
                        <a:pt x="658" y="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BABAB">
                        <a:lumMod val="49000"/>
                      </a:srgbClr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82" name="Freeform 222"/>
                <p:cNvSpPr>
                  <a:spLocks/>
                </p:cNvSpPr>
                <p:nvPr/>
              </p:nvSpPr>
              <p:spPr bwMode="gray">
                <a:xfrm>
                  <a:off x="1357429" y="2660421"/>
                  <a:ext cx="148865" cy="267406"/>
                </a:xfrm>
                <a:custGeom>
                  <a:avLst/>
                  <a:gdLst>
                    <a:gd name="T0" fmla="*/ 0 w 297"/>
                    <a:gd name="T1" fmla="*/ 323 h 534"/>
                    <a:gd name="T2" fmla="*/ 218 w 297"/>
                    <a:gd name="T3" fmla="*/ 534 h 534"/>
                    <a:gd name="T4" fmla="*/ 294 w 297"/>
                    <a:gd name="T5" fmla="*/ 59 h 534"/>
                    <a:gd name="T6" fmla="*/ 276 w 297"/>
                    <a:gd name="T7" fmla="*/ 0 h 534"/>
                    <a:gd name="T8" fmla="*/ 0 w 297"/>
                    <a:gd name="T9" fmla="*/ 323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534">
                      <a:moveTo>
                        <a:pt x="0" y="323"/>
                      </a:moveTo>
                      <a:cubicBezTo>
                        <a:pt x="0" y="323"/>
                        <a:pt x="86" y="315"/>
                        <a:pt x="218" y="534"/>
                      </a:cubicBezTo>
                      <a:cubicBezTo>
                        <a:pt x="218" y="534"/>
                        <a:pt x="297" y="161"/>
                        <a:pt x="294" y="59"/>
                      </a:cubicBezTo>
                      <a:cubicBezTo>
                        <a:pt x="294" y="59"/>
                        <a:pt x="276" y="13"/>
                        <a:pt x="276" y="0"/>
                      </a:cubicBezTo>
                      <a:cubicBezTo>
                        <a:pt x="276" y="0"/>
                        <a:pt x="228" y="260"/>
                        <a:pt x="0" y="3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5000"/>
                        <a:lumOff val="5000"/>
                      </a:srgbClr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83" name="Freeform 223"/>
                <p:cNvSpPr>
                  <a:spLocks/>
                </p:cNvSpPr>
                <p:nvPr/>
              </p:nvSpPr>
              <p:spPr bwMode="gray">
                <a:xfrm>
                  <a:off x="1254792" y="2822221"/>
                  <a:ext cx="211846" cy="447867"/>
                </a:xfrm>
                <a:custGeom>
                  <a:avLst/>
                  <a:gdLst>
                    <a:gd name="T0" fmla="*/ 0 w 423"/>
                    <a:gd name="T1" fmla="*/ 209 h 894"/>
                    <a:gd name="T2" fmla="*/ 213 w 423"/>
                    <a:gd name="T3" fmla="*/ 894 h 894"/>
                    <a:gd name="T4" fmla="*/ 423 w 423"/>
                    <a:gd name="T5" fmla="*/ 209 h 894"/>
                    <a:gd name="T6" fmla="*/ 208 w 423"/>
                    <a:gd name="T7" fmla="*/ 1 h 894"/>
                    <a:gd name="T8" fmla="*/ 0 w 423"/>
                    <a:gd name="T9" fmla="*/ 209 h 8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894">
                      <a:moveTo>
                        <a:pt x="0" y="209"/>
                      </a:moveTo>
                      <a:cubicBezTo>
                        <a:pt x="0" y="209"/>
                        <a:pt x="115" y="818"/>
                        <a:pt x="213" y="894"/>
                      </a:cubicBezTo>
                      <a:cubicBezTo>
                        <a:pt x="213" y="894"/>
                        <a:pt x="382" y="508"/>
                        <a:pt x="423" y="209"/>
                      </a:cubicBezTo>
                      <a:cubicBezTo>
                        <a:pt x="423" y="209"/>
                        <a:pt x="320" y="11"/>
                        <a:pt x="208" y="1"/>
                      </a:cubicBezTo>
                      <a:cubicBezTo>
                        <a:pt x="208" y="1"/>
                        <a:pt x="126" y="0"/>
                        <a:pt x="0" y="2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84" name="Freeform 226"/>
                <p:cNvSpPr>
                  <a:spLocks/>
                </p:cNvSpPr>
                <p:nvPr/>
              </p:nvSpPr>
              <p:spPr bwMode="gray">
                <a:xfrm>
                  <a:off x="1079844" y="2687988"/>
                  <a:ext cx="314694" cy="633630"/>
                </a:xfrm>
                <a:custGeom>
                  <a:avLst/>
                  <a:gdLst>
                    <a:gd name="T0" fmla="*/ 265 w 628"/>
                    <a:gd name="T1" fmla="*/ 0 h 1265"/>
                    <a:gd name="T2" fmla="*/ 628 w 628"/>
                    <a:gd name="T3" fmla="*/ 1265 h 1265"/>
                    <a:gd name="T4" fmla="*/ 494 w 628"/>
                    <a:gd name="T5" fmla="*/ 1259 h 1265"/>
                    <a:gd name="T6" fmla="*/ 0 w 628"/>
                    <a:gd name="T7" fmla="*/ 361 h 1265"/>
                    <a:gd name="T8" fmla="*/ 124 w 628"/>
                    <a:gd name="T9" fmla="*/ 263 h 1265"/>
                    <a:gd name="T10" fmla="*/ 33 w 628"/>
                    <a:gd name="T11" fmla="*/ 176 h 1265"/>
                    <a:gd name="T12" fmla="*/ 265 w 628"/>
                    <a:gd name="T13" fmla="*/ 0 h 1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1265">
                      <a:moveTo>
                        <a:pt x="265" y="0"/>
                      </a:moveTo>
                      <a:cubicBezTo>
                        <a:pt x="265" y="0"/>
                        <a:pt x="377" y="1008"/>
                        <a:pt x="628" y="1265"/>
                      </a:cubicBezTo>
                      <a:cubicBezTo>
                        <a:pt x="628" y="1265"/>
                        <a:pt x="506" y="1259"/>
                        <a:pt x="494" y="1259"/>
                      </a:cubicBezTo>
                      <a:cubicBezTo>
                        <a:pt x="494" y="1259"/>
                        <a:pt x="223" y="968"/>
                        <a:pt x="0" y="361"/>
                      </a:cubicBezTo>
                      <a:cubicBezTo>
                        <a:pt x="124" y="263"/>
                        <a:pt x="124" y="263"/>
                        <a:pt x="124" y="263"/>
                      </a:cubicBezTo>
                      <a:cubicBezTo>
                        <a:pt x="33" y="176"/>
                        <a:pt x="33" y="176"/>
                        <a:pt x="33" y="176"/>
                      </a:cubicBezTo>
                      <a:cubicBezTo>
                        <a:pt x="33" y="176"/>
                        <a:pt x="147" y="158"/>
                        <a:pt x="265" y="0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85" name="Freeform 227"/>
                <p:cNvSpPr>
                  <a:spLocks/>
                </p:cNvSpPr>
                <p:nvPr/>
              </p:nvSpPr>
              <p:spPr bwMode="gray">
                <a:xfrm>
                  <a:off x="1358913" y="2684383"/>
                  <a:ext cx="278008" cy="635327"/>
                </a:xfrm>
                <a:custGeom>
                  <a:avLst/>
                  <a:gdLst>
                    <a:gd name="T0" fmla="*/ 283 w 555"/>
                    <a:gd name="T1" fmla="*/ 0 h 1268"/>
                    <a:gd name="T2" fmla="*/ 521 w 555"/>
                    <a:gd name="T3" fmla="*/ 188 h 1268"/>
                    <a:gd name="T4" fmla="*/ 431 w 555"/>
                    <a:gd name="T5" fmla="*/ 281 h 1268"/>
                    <a:gd name="T6" fmla="*/ 555 w 555"/>
                    <a:gd name="T7" fmla="*/ 374 h 1268"/>
                    <a:gd name="T8" fmla="*/ 69 w 555"/>
                    <a:gd name="T9" fmla="*/ 1268 h 1268"/>
                    <a:gd name="T10" fmla="*/ 0 w 555"/>
                    <a:gd name="T11" fmla="*/ 1174 h 1268"/>
                    <a:gd name="T12" fmla="*/ 283 w 555"/>
                    <a:gd name="T13" fmla="*/ 0 h 1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5" h="1268">
                      <a:moveTo>
                        <a:pt x="283" y="0"/>
                      </a:moveTo>
                      <a:cubicBezTo>
                        <a:pt x="283" y="0"/>
                        <a:pt x="337" y="162"/>
                        <a:pt x="521" y="188"/>
                      </a:cubicBezTo>
                      <a:cubicBezTo>
                        <a:pt x="431" y="281"/>
                        <a:pt x="431" y="281"/>
                        <a:pt x="431" y="281"/>
                      </a:cubicBezTo>
                      <a:cubicBezTo>
                        <a:pt x="555" y="374"/>
                        <a:pt x="555" y="374"/>
                        <a:pt x="555" y="374"/>
                      </a:cubicBezTo>
                      <a:cubicBezTo>
                        <a:pt x="555" y="374"/>
                        <a:pt x="349" y="983"/>
                        <a:pt x="69" y="1268"/>
                      </a:cubicBezTo>
                      <a:cubicBezTo>
                        <a:pt x="69" y="1268"/>
                        <a:pt x="17" y="1225"/>
                        <a:pt x="0" y="1174"/>
                      </a:cubicBezTo>
                      <a:cubicBezTo>
                        <a:pt x="0" y="1174"/>
                        <a:pt x="199" y="766"/>
                        <a:pt x="283" y="0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86" name="Freeform 228"/>
                <p:cNvSpPr>
                  <a:spLocks/>
                </p:cNvSpPr>
                <p:nvPr/>
              </p:nvSpPr>
              <p:spPr bwMode="gray">
                <a:xfrm>
                  <a:off x="1213653" y="2662329"/>
                  <a:ext cx="143775" cy="265073"/>
                </a:xfrm>
                <a:custGeom>
                  <a:avLst/>
                  <a:gdLst>
                    <a:gd name="T0" fmla="*/ 287 w 287"/>
                    <a:gd name="T1" fmla="*/ 319 h 529"/>
                    <a:gd name="T2" fmla="*/ 284 w 287"/>
                    <a:gd name="T3" fmla="*/ 320 h 529"/>
                    <a:gd name="T4" fmla="*/ 84 w 287"/>
                    <a:gd name="T5" fmla="*/ 527 h 529"/>
                    <a:gd name="T6" fmla="*/ 82 w 287"/>
                    <a:gd name="T7" fmla="*/ 529 h 529"/>
                    <a:gd name="T8" fmla="*/ 3 w 287"/>
                    <a:gd name="T9" fmla="*/ 55 h 529"/>
                    <a:gd name="T10" fmla="*/ 19 w 287"/>
                    <a:gd name="T11" fmla="*/ 0 h 529"/>
                    <a:gd name="T12" fmla="*/ 287 w 287"/>
                    <a:gd name="T13" fmla="*/ 319 h 5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7" h="529">
                      <a:moveTo>
                        <a:pt x="287" y="319"/>
                      </a:moveTo>
                      <a:cubicBezTo>
                        <a:pt x="287" y="319"/>
                        <a:pt x="286" y="319"/>
                        <a:pt x="284" y="320"/>
                      </a:cubicBezTo>
                      <a:cubicBezTo>
                        <a:pt x="268" y="323"/>
                        <a:pt x="199" y="345"/>
                        <a:pt x="84" y="527"/>
                      </a:cubicBezTo>
                      <a:cubicBezTo>
                        <a:pt x="83" y="527"/>
                        <a:pt x="83" y="528"/>
                        <a:pt x="82" y="529"/>
                      </a:cubicBezTo>
                      <a:cubicBezTo>
                        <a:pt x="82" y="529"/>
                        <a:pt x="0" y="157"/>
                        <a:pt x="3" y="55"/>
                      </a:cubicBezTo>
                      <a:cubicBezTo>
                        <a:pt x="3" y="55"/>
                        <a:pt x="19" y="13"/>
                        <a:pt x="19" y="0"/>
                      </a:cubicBezTo>
                      <a:cubicBezTo>
                        <a:pt x="19" y="0"/>
                        <a:pt x="60" y="261"/>
                        <a:pt x="287" y="31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87" name="Freeform 233"/>
                <p:cNvSpPr>
                  <a:spLocks/>
                </p:cNvSpPr>
                <p:nvPr/>
              </p:nvSpPr>
              <p:spPr bwMode="gray">
                <a:xfrm>
                  <a:off x="1601296" y="2817768"/>
                  <a:ext cx="133809" cy="461863"/>
                </a:xfrm>
                <a:custGeom>
                  <a:avLst/>
                  <a:gdLst>
                    <a:gd name="T0" fmla="*/ 267 w 267"/>
                    <a:gd name="T1" fmla="*/ 0 h 922"/>
                    <a:gd name="T2" fmla="*/ 162 w 267"/>
                    <a:gd name="T3" fmla="*/ 911 h 922"/>
                    <a:gd name="T4" fmla="*/ 135 w 267"/>
                    <a:gd name="T5" fmla="*/ 922 h 922"/>
                    <a:gd name="T6" fmla="*/ 267 w 267"/>
                    <a:gd name="T7" fmla="*/ 0 h 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7" h="922">
                      <a:moveTo>
                        <a:pt x="267" y="0"/>
                      </a:moveTo>
                      <a:cubicBezTo>
                        <a:pt x="267" y="0"/>
                        <a:pt x="30" y="459"/>
                        <a:pt x="162" y="911"/>
                      </a:cubicBezTo>
                      <a:cubicBezTo>
                        <a:pt x="135" y="922"/>
                        <a:pt x="135" y="922"/>
                        <a:pt x="135" y="922"/>
                      </a:cubicBezTo>
                      <a:cubicBezTo>
                        <a:pt x="135" y="922"/>
                        <a:pt x="0" y="493"/>
                        <a:pt x="26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>
                        <a:lumMod val="71000"/>
                      </a:srgbClr>
                    </a:gs>
                    <a:gs pos="0">
                      <a:srgbClr val="000000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88" name="Freeform 234"/>
                <p:cNvSpPr>
                  <a:spLocks/>
                </p:cNvSpPr>
                <p:nvPr/>
              </p:nvSpPr>
              <p:spPr bwMode="gray">
                <a:xfrm>
                  <a:off x="975088" y="2822221"/>
                  <a:ext cx="133809" cy="456349"/>
                </a:xfrm>
                <a:custGeom>
                  <a:avLst/>
                  <a:gdLst>
                    <a:gd name="T0" fmla="*/ 0 w 267"/>
                    <a:gd name="T1" fmla="*/ 0 h 911"/>
                    <a:gd name="T2" fmla="*/ 102 w 267"/>
                    <a:gd name="T3" fmla="*/ 902 h 911"/>
                    <a:gd name="T4" fmla="*/ 131 w 267"/>
                    <a:gd name="T5" fmla="*/ 911 h 911"/>
                    <a:gd name="T6" fmla="*/ 0 w 267"/>
                    <a:gd name="T7" fmla="*/ 0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7" h="911">
                      <a:moveTo>
                        <a:pt x="0" y="0"/>
                      </a:moveTo>
                      <a:cubicBezTo>
                        <a:pt x="0" y="0"/>
                        <a:pt x="233" y="450"/>
                        <a:pt x="102" y="902"/>
                      </a:cubicBezTo>
                      <a:cubicBezTo>
                        <a:pt x="131" y="911"/>
                        <a:pt x="131" y="911"/>
                        <a:pt x="131" y="911"/>
                      </a:cubicBezTo>
                      <a:cubicBezTo>
                        <a:pt x="131" y="911"/>
                        <a:pt x="267" y="493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>
                        <a:lumMod val="71000"/>
                      </a:srgbClr>
                    </a:gs>
                    <a:gs pos="0">
                      <a:srgbClr val="000000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89" name="Freeform 238"/>
                <p:cNvSpPr>
                  <a:spLocks/>
                </p:cNvSpPr>
                <p:nvPr/>
              </p:nvSpPr>
              <p:spPr bwMode="gray">
                <a:xfrm>
                  <a:off x="1358913" y="2822221"/>
                  <a:ext cx="106665" cy="104121"/>
                </a:xfrm>
                <a:custGeom>
                  <a:avLst/>
                  <a:gdLst>
                    <a:gd name="T0" fmla="*/ 0 w 213"/>
                    <a:gd name="T1" fmla="*/ 0 h 208"/>
                    <a:gd name="T2" fmla="*/ 136 w 213"/>
                    <a:gd name="T3" fmla="*/ 93 h 208"/>
                    <a:gd name="T4" fmla="*/ 213 w 213"/>
                    <a:gd name="T5" fmla="*/ 208 h 208"/>
                    <a:gd name="T6" fmla="*/ 0 w 213"/>
                    <a:gd name="T7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3" h="208">
                      <a:moveTo>
                        <a:pt x="0" y="0"/>
                      </a:moveTo>
                      <a:cubicBezTo>
                        <a:pt x="0" y="0"/>
                        <a:pt x="70" y="12"/>
                        <a:pt x="136" y="93"/>
                      </a:cubicBezTo>
                      <a:cubicBezTo>
                        <a:pt x="136" y="93"/>
                        <a:pt x="197" y="171"/>
                        <a:pt x="213" y="208"/>
                      </a:cubicBezTo>
                      <a:cubicBezTo>
                        <a:pt x="213" y="208"/>
                        <a:pt x="137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90" name="Freeform 244"/>
                <p:cNvSpPr>
                  <a:spLocks/>
                </p:cNvSpPr>
                <p:nvPr/>
              </p:nvSpPr>
              <p:spPr bwMode="gray">
                <a:xfrm>
                  <a:off x="1254792" y="2816707"/>
                  <a:ext cx="102636" cy="110694"/>
                </a:xfrm>
                <a:custGeom>
                  <a:avLst/>
                  <a:gdLst>
                    <a:gd name="T0" fmla="*/ 0 w 205"/>
                    <a:gd name="T1" fmla="*/ 221 h 221"/>
                    <a:gd name="T2" fmla="*/ 205 w 205"/>
                    <a:gd name="T3" fmla="*/ 11 h 221"/>
                    <a:gd name="T4" fmla="*/ 0 w 205"/>
                    <a:gd name="T5" fmla="*/ 221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5" h="221">
                      <a:moveTo>
                        <a:pt x="0" y="221"/>
                      </a:moveTo>
                      <a:cubicBezTo>
                        <a:pt x="0" y="221"/>
                        <a:pt x="124" y="25"/>
                        <a:pt x="205" y="11"/>
                      </a:cubicBezTo>
                      <a:cubicBezTo>
                        <a:pt x="205" y="11"/>
                        <a:pt x="132" y="0"/>
                        <a:pt x="0" y="221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91" name="Freeform 245"/>
                <p:cNvSpPr>
                  <a:spLocks/>
                </p:cNvSpPr>
                <p:nvPr/>
              </p:nvSpPr>
              <p:spPr bwMode="gray">
                <a:xfrm>
                  <a:off x="1397932" y="2873327"/>
                  <a:ext cx="237929" cy="451260"/>
                </a:xfrm>
                <a:custGeom>
                  <a:avLst/>
                  <a:gdLst>
                    <a:gd name="T0" fmla="*/ 475 w 475"/>
                    <a:gd name="T1" fmla="*/ 10 h 901"/>
                    <a:gd name="T2" fmla="*/ 0 w 475"/>
                    <a:gd name="T3" fmla="*/ 901 h 901"/>
                    <a:gd name="T4" fmla="*/ 464 w 475"/>
                    <a:gd name="T5" fmla="*/ 0 h 901"/>
                    <a:gd name="T6" fmla="*/ 475 w 475"/>
                    <a:gd name="T7" fmla="*/ 10 h 9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5" h="901">
                      <a:moveTo>
                        <a:pt x="475" y="10"/>
                      </a:moveTo>
                      <a:cubicBezTo>
                        <a:pt x="475" y="10"/>
                        <a:pt x="273" y="609"/>
                        <a:pt x="0" y="901"/>
                      </a:cubicBezTo>
                      <a:cubicBezTo>
                        <a:pt x="0" y="901"/>
                        <a:pt x="302" y="480"/>
                        <a:pt x="464" y="0"/>
                      </a:cubicBezTo>
                      <a:lnTo>
                        <a:pt x="475" y="1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92" name="Freeform 246"/>
                <p:cNvSpPr>
                  <a:spLocks/>
                </p:cNvSpPr>
                <p:nvPr/>
              </p:nvSpPr>
              <p:spPr bwMode="gray">
                <a:xfrm>
                  <a:off x="1565246" y="2832188"/>
                  <a:ext cx="70615" cy="46229"/>
                </a:xfrm>
                <a:custGeom>
                  <a:avLst/>
                  <a:gdLst>
                    <a:gd name="T0" fmla="*/ 31 w 333"/>
                    <a:gd name="T1" fmla="*/ 0 h 218"/>
                    <a:gd name="T2" fmla="*/ 333 w 333"/>
                    <a:gd name="T3" fmla="*/ 218 h 218"/>
                    <a:gd name="T4" fmla="*/ 0 w 333"/>
                    <a:gd name="T5" fmla="*/ 21 h 218"/>
                    <a:gd name="T6" fmla="*/ 31 w 333"/>
                    <a:gd name="T7" fmla="*/ 0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3" h="218">
                      <a:moveTo>
                        <a:pt x="31" y="0"/>
                      </a:moveTo>
                      <a:lnTo>
                        <a:pt x="333" y="218"/>
                      </a:lnTo>
                      <a:lnTo>
                        <a:pt x="0" y="21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93" name="Freeform 247"/>
                <p:cNvSpPr>
                  <a:spLocks/>
                </p:cNvSpPr>
                <p:nvPr/>
              </p:nvSpPr>
              <p:spPr bwMode="gray">
                <a:xfrm>
                  <a:off x="1555703" y="2784687"/>
                  <a:ext cx="58740" cy="51954"/>
                </a:xfrm>
                <a:custGeom>
                  <a:avLst/>
                  <a:gdLst>
                    <a:gd name="T0" fmla="*/ 277 w 277"/>
                    <a:gd name="T1" fmla="*/ 0 h 245"/>
                    <a:gd name="T2" fmla="*/ 45 w 277"/>
                    <a:gd name="T3" fmla="*/ 245 h 245"/>
                    <a:gd name="T4" fmla="*/ 0 w 277"/>
                    <a:gd name="T5" fmla="*/ 224 h 245"/>
                    <a:gd name="T6" fmla="*/ 277 w 277"/>
                    <a:gd name="T7" fmla="*/ 0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7" h="245">
                      <a:moveTo>
                        <a:pt x="277" y="0"/>
                      </a:moveTo>
                      <a:lnTo>
                        <a:pt x="45" y="245"/>
                      </a:lnTo>
                      <a:lnTo>
                        <a:pt x="0" y="224"/>
                      </a:lnTo>
                      <a:lnTo>
                        <a:pt x="277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94" name="Freeform 248"/>
                <p:cNvSpPr>
                  <a:spLocks/>
                </p:cNvSpPr>
                <p:nvPr/>
              </p:nvSpPr>
              <p:spPr bwMode="gray">
                <a:xfrm>
                  <a:off x="1085358" y="2869722"/>
                  <a:ext cx="240050" cy="448503"/>
                </a:xfrm>
                <a:custGeom>
                  <a:avLst/>
                  <a:gdLst>
                    <a:gd name="T0" fmla="*/ 0 w 479"/>
                    <a:gd name="T1" fmla="*/ 9 h 895"/>
                    <a:gd name="T2" fmla="*/ 479 w 479"/>
                    <a:gd name="T3" fmla="*/ 895 h 895"/>
                    <a:gd name="T4" fmla="*/ 12 w 479"/>
                    <a:gd name="T5" fmla="*/ 0 h 895"/>
                    <a:gd name="T6" fmla="*/ 0 w 479"/>
                    <a:gd name="T7" fmla="*/ 9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9" h="895">
                      <a:moveTo>
                        <a:pt x="0" y="9"/>
                      </a:moveTo>
                      <a:cubicBezTo>
                        <a:pt x="0" y="9"/>
                        <a:pt x="206" y="604"/>
                        <a:pt x="479" y="895"/>
                      </a:cubicBezTo>
                      <a:cubicBezTo>
                        <a:pt x="479" y="895"/>
                        <a:pt x="173" y="479"/>
                        <a:pt x="12" y="0"/>
                      </a:cubicBezTo>
                      <a:lnTo>
                        <a:pt x="0" y="9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95" name="Freeform 249"/>
                <p:cNvSpPr>
                  <a:spLocks/>
                </p:cNvSpPr>
                <p:nvPr/>
              </p:nvSpPr>
              <p:spPr bwMode="gray">
                <a:xfrm>
                  <a:off x="1085358" y="2828159"/>
                  <a:ext cx="70615" cy="46229"/>
                </a:xfrm>
                <a:custGeom>
                  <a:avLst/>
                  <a:gdLst>
                    <a:gd name="T0" fmla="*/ 303 w 333"/>
                    <a:gd name="T1" fmla="*/ 0 h 218"/>
                    <a:gd name="T2" fmla="*/ 0 w 333"/>
                    <a:gd name="T3" fmla="*/ 218 h 218"/>
                    <a:gd name="T4" fmla="*/ 333 w 333"/>
                    <a:gd name="T5" fmla="*/ 22 h 218"/>
                    <a:gd name="T6" fmla="*/ 303 w 333"/>
                    <a:gd name="T7" fmla="*/ 0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3" h="218">
                      <a:moveTo>
                        <a:pt x="303" y="0"/>
                      </a:moveTo>
                      <a:lnTo>
                        <a:pt x="0" y="218"/>
                      </a:lnTo>
                      <a:lnTo>
                        <a:pt x="333" y="22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96" name="Freeform 250"/>
                <p:cNvSpPr>
                  <a:spLocks/>
                </p:cNvSpPr>
                <p:nvPr/>
              </p:nvSpPr>
              <p:spPr bwMode="gray">
                <a:xfrm>
                  <a:off x="1107412" y="2781082"/>
                  <a:ext cx="58104" cy="51742"/>
                </a:xfrm>
                <a:custGeom>
                  <a:avLst/>
                  <a:gdLst>
                    <a:gd name="T0" fmla="*/ 0 w 274"/>
                    <a:gd name="T1" fmla="*/ 0 h 244"/>
                    <a:gd name="T2" fmla="*/ 229 w 274"/>
                    <a:gd name="T3" fmla="*/ 244 h 244"/>
                    <a:gd name="T4" fmla="*/ 274 w 274"/>
                    <a:gd name="T5" fmla="*/ 222 h 244"/>
                    <a:gd name="T6" fmla="*/ 0 w 274"/>
                    <a:gd name="T7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4" h="244">
                      <a:moveTo>
                        <a:pt x="0" y="0"/>
                      </a:moveTo>
                      <a:lnTo>
                        <a:pt x="229" y="244"/>
                      </a:lnTo>
                      <a:lnTo>
                        <a:pt x="274" y="2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  <p:grpSp>
            <p:nvGrpSpPr>
              <p:cNvPr id="266" name="Gruppieren 204"/>
              <p:cNvGrpSpPr/>
              <p:nvPr/>
            </p:nvGrpSpPr>
            <p:grpSpPr bwMode="gray">
              <a:xfrm>
                <a:off x="1305117" y="2822221"/>
                <a:ext cx="107726" cy="452956"/>
                <a:chOff x="462300" y="2822221"/>
                <a:chExt cx="107726" cy="452956"/>
              </a:xfrm>
            </p:grpSpPr>
            <p:sp>
              <p:nvSpPr>
                <p:cNvPr id="277" name="Freeform 225"/>
                <p:cNvSpPr>
                  <a:spLocks/>
                </p:cNvSpPr>
                <p:nvPr/>
              </p:nvSpPr>
              <p:spPr bwMode="gray">
                <a:xfrm>
                  <a:off x="462300" y="2917859"/>
                  <a:ext cx="103696" cy="357318"/>
                </a:xfrm>
                <a:custGeom>
                  <a:avLst/>
                  <a:gdLst>
                    <a:gd name="T0" fmla="*/ 0 w 207"/>
                    <a:gd name="T1" fmla="*/ 455 h 713"/>
                    <a:gd name="T2" fmla="*/ 111 w 207"/>
                    <a:gd name="T3" fmla="*/ 713 h 713"/>
                    <a:gd name="T4" fmla="*/ 207 w 207"/>
                    <a:gd name="T5" fmla="*/ 453 h 713"/>
                    <a:gd name="T6" fmla="*/ 154 w 207"/>
                    <a:gd name="T7" fmla="*/ 5 h 713"/>
                    <a:gd name="T8" fmla="*/ 59 w 207"/>
                    <a:gd name="T9" fmla="*/ 0 h 713"/>
                    <a:gd name="T10" fmla="*/ 0 w 207"/>
                    <a:gd name="T11" fmla="*/ 455 h 7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" h="713">
                      <a:moveTo>
                        <a:pt x="0" y="455"/>
                      </a:moveTo>
                      <a:cubicBezTo>
                        <a:pt x="0" y="455"/>
                        <a:pt x="73" y="680"/>
                        <a:pt x="111" y="713"/>
                      </a:cubicBezTo>
                      <a:cubicBezTo>
                        <a:pt x="111" y="713"/>
                        <a:pt x="199" y="516"/>
                        <a:pt x="207" y="453"/>
                      </a:cubicBezTo>
                      <a:cubicBezTo>
                        <a:pt x="207" y="453"/>
                        <a:pt x="192" y="135"/>
                        <a:pt x="154" y="5"/>
                      </a:cubicBezTo>
                      <a:cubicBezTo>
                        <a:pt x="154" y="5"/>
                        <a:pt x="106" y="49"/>
                        <a:pt x="59" y="0"/>
                      </a:cubicBezTo>
                      <a:cubicBezTo>
                        <a:pt x="59" y="0"/>
                        <a:pt x="3" y="270"/>
                        <a:pt x="0" y="45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45000">
                      <a:schemeClr val="accent1"/>
                    </a:gs>
                    <a:gs pos="67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78" name="Freeform 224"/>
                <p:cNvSpPr>
                  <a:spLocks/>
                </p:cNvSpPr>
                <p:nvPr/>
              </p:nvSpPr>
              <p:spPr bwMode="gray">
                <a:xfrm>
                  <a:off x="464845" y="2822221"/>
                  <a:ext cx="105181" cy="121297"/>
                </a:xfrm>
                <a:custGeom>
                  <a:avLst/>
                  <a:gdLst>
                    <a:gd name="T0" fmla="*/ 0 w 210"/>
                    <a:gd name="T1" fmla="*/ 62 h 242"/>
                    <a:gd name="T2" fmla="*/ 54 w 210"/>
                    <a:gd name="T3" fmla="*/ 191 h 242"/>
                    <a:gd name="T4" fmla="*/ 99 w 210"/>
                    <a:gd name="T5" fmla="*/ 216 h 242"/>
                    <a:gd name="T6" fmla="*/ 210 w 210"/>
                    <a:gd name="T7" fmla="*/ 62 h 242"/>
                    <a:gd name="T8" fmla="*/ 102 w 210"/>
                    <a:gd name="T9" fmla="*/ 0 h 242"/>
                    <a:gd name="T10" fmla="*/ 0 w 210"/>
                    <a:gd name="T11" fmla="*/ 62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0" h="242">
                      <a:moveTo>
                        <a:pt x="0" y="62"/>
                      </a:moveTo>
                      <a:cubicBezTo>
                        <a:pt x="0" y="62"/>
                        <a:pt x="18" y="148"/>
                        <a:pt x="54" y="191"/>
                      </a:cubicBezTo>
                      <a:cubicBezTo>
                        <a:pt x="67" y="207"/>
                        <a:pt x="82" y="217"/>
                        <a:pt x="99" y="216"/>
                      </a:cubicBezTo>
                      <a:cubicBezTo>
                        <a:pt x="99" y="216"/>
                        <a:pt x="166" y="242"/>
                        <a:pt x="210" y="62"/>
                      </a:cubicBezTo>
                      <a:cubicBezTo>
                        <a:pt x="210" y="62"/>
                        <a:pt x="192" y="26"/>
                        <a:pt x="102" y="0"/>
                      </a:cubicBezTo>
                      <a:cubicBezTo>
                        <a:pt x="102" y="0"/>
                        <a:pt x="32" y="21"/>
                        <a:pt x="0" y="6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45000">
                      <a:schemeClr val="accent1"/>
                    </a:gs>
                    <a:gs pos="67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dist="38100" dir="5400000" sx="71000" sy="71000" algn="t" rotWithShape="0">
                    <a:prstClr val="black">
                      <a:alpha val="51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79" name="Freeform 239"/>
                <p:cNvSpPr>
                  <a:spLocks/>
                </p:cNvSpPr>
                <p:nvPr/>
              </p:nvSpPr>
              <p:spPr bwMode="gray">
                <a:xfrm>
                  <a:off x="464845" y="2849789"/>
                  <a:ext cx="77189" cy="95638"/>
                </a:xfrm>
                <a:custGeom>
                  <a:avLst/>
                  <a:gdLst>
                    <a:gd name="T0" fmla="*/ 0 w 154"/>
                    <a:gd name="T1" fmla="*/ 7 h 191"/>
                    <a:gd name="T2" fmla="*/ 54 w 154"/>
                    <a:gd name="T3" fmla="*/ 136 h 191"/>
                    <a:gd name="T4" fmla="*/ 154 w 154"/>
                    <a:gd name="T5" fmla="*/ 137 h 191"/>
                    <a:gd name="T6" fmla="*/ 50 w 154"/>
                    <a:gd name="T7" fmla="*/ 128 h 191"/>
                    <a:gd name="T8" fmla="*/ 6 w 154"/>
                    <a:gd name="T9" fmla="*/ 0 h 191"/>
                    <a:gd name="T10" fmla="*/ 0 w 154"/>
                    <a:gd name="T11" fmla="*/ 7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4" h="191">
                      <a:moveTo>
                        <a:pt x="0" y="7"/>
                      </a:moveTo>
                      <a:cubicBezTo>
                        <a:pt x="0" y="7"/>
                        <a:pt x="28" y="112"/>
                        <a:pt x="54" y="136"/>
                      </a:cubicBezTo>
                      <a:cubicBezTo>
                        <a:pt x="54" y="136"/>
                        <a:pt x="100" y="185"/>
                        <a:pt x="154" y="137"/>
                      </a:cubicBezTo>
                      <a:cubicBezTo>
                        <a:pt x="154" y="137"/>
                        <a:pt x="103" y="191"/>
                        <a:pt x="50" y="128"/>
                      </a:cubicBezTo>
                      <a:cubicBezTo>
                        <a:pt x="50" y="128"/>
                        <a:pt x="16" y="70"/>
                        <a:pt x="6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  <p:grpSp>
            <p:nvGrpSpPr>
              <p:cNvPr id="267" name="Gruppieren 205"/>
              <p:cNvGrpSpPr/>
              <p:nvPr/>
            </p:nvGrpSpPr>
            <p:grpSpPr bwMode="gray">
              <a:xfrm>
                <a:off x="1141286" y="2148936"/>
                <a:ext cx="456349" cy="342686"/>
                <a:chOff x="1143038" y="2148936"/>
                <a:chExt cx="456349" cy="342686"/>
              </a:xfrm>
            </p:grpSpPr>
            <p:sp>
              <p:nvSpPr>
                <p:cNvPr id="268" name="Freeform 231"/>
                <p:cNvSpPr>
                  <a:spLocks/>
                </p:cNvSpPr>
                <p:nvPr/>
              </p:nvSpPr>
              <p:spPr bwMode="gray">
                <a:xfrm>
                  <a:off x="1143038" y="2148936"/>
                  <a:ext cx="326146" cy="331235"/>
                </a:xfrm>
                <a:custGeom>
                  <a:avLst/>
                  <a:gdLst>
                    <a:gd name="T0" fmla="*/ 651 w 651"/>
                    <a:gd name="T1" fmla="*/ 84 h 661"/>
                    <a:gd name="T2" fmla="*/ 603 w 651"/>
                    <a:gd name="T3" fmla="*/ 225 h 661"/>
                    <a:gd name="T4" fmla="*/ 389 w 651"/>
                    <a:gd name="T5" fmla="*/ 303 h 661"/>
                    <a:gd name="T6" fmla="*/ 166 w 651"/>
                    <a:gd name="T7" fmla="*/ 383 h 661"/>
                    <a:gd name="T8" fmla="*/ 70 w 651"/>
                    <a:gd name="T9" fmla="*/ 494 h 661"/>
                    <a:gd name="T10" fmla="*/ 73 w 651"/>
                    <a:gd name="T11" fmla="*/ 661 h 661"/>
                    <a:gd name="T12" fmla="*/ 25 w 651"/>
                    <a:gd name="T13" fmla="*/ 611 h 661"/>
                    <a:gd name="T14" fmla="*/ 11 w 651"/>
                    <a:gd name="T15" fmla="*/ 375 h 661"/>
                    <a:gd name="T16" fmla="*/ 307 w 651"/>
                    <a:gd name="T17" fmla="*/ 51 h 661"/>
                    <a:gd name="T18" fmla="*/ 651 w 651"/>
                    <a:gd name="T19" fmla="*/ 84 h 6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51" h="661">
                      <a:moveTo>
                        <a:pt x="651" y="84"/>
                      </a:moveTo>
                      <a:cubicBezTo>
                        <a:pt x="603" y="225"/>
                        <a:pt x="603" y="225"/>
                        <a:pt x="603" y="225"/>
                      </a:cubicBezTo>
                      <a:cubicBezTo>
                        <a:pt x="603" y="225"/>
                        <a:pt x="474" y="169"/>
                        <a:pt x="389" y="303"/>
                      </a:cubicBezTo>
                      <a:cubicBezTo>
                        <a:pt x="389" y="303"/>
                        <a:pt x="361" y="423"/>
                        <a:pt x="166" y="383"/>
                      </a:cubicBezTo>
                      <a:cubicBezTo>
                        <a:pt x="166" y="383"/>
                        <a:pt x="84" y="381"/>
                        <a:pt x="70" y="494"/>
                      </a:cubicBezTo>
                      <a:cubicBezTo>
                        <a:pt x="73" y="661"/>
                        <a:pt x="73" y="661"/>
                        <a:pt x="73" y="661"/>
                      </a:cubicBezTo>
                      <a:cubicBezTo>
                        <a:pt x="73" y="661"/>
                        <a:pt x="65" y="646"/>
                        <a:pt x="25" y="611"/>
                      </a:cubicBezTo>
                      <a:cubicBezTo>
                        <a:pt x="25" y="611"/>
                        <a:pt x="0" y="510"/>
                        <a:pt x="11" y="375"/>
                      </a:cubicBezTo>
                      <a:cubicBezTo>
                        <a:pt x="11" y="375"/>
                        <a:pt x="56" y="93"/>
                        <a:pt x="307" y="51"/>
                      </a:cubicBezTo>
                      <a:cubicBezTo>
                        <a:pt x="307" y="51"/>
                        <a:pt x="513" y="0"/>
                        <a:pt x="651" y="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69" name="Freeform 232"/>
                <p:cNvSpPr>
                  <a:spLocks/>
                </p:cNvSpPr>
                <p:nvPr/>
              </p:nvSpPr>
              <p:spPr bwMode="gray">
                <a:xfrm>
                  <a:off x="1445009" y="2191136"/>
                  <a:ext cx="154378" cy="286491"/>
                </a:xfrm>
                <a:custGeom>
                  <a:avLst/>
                  <a:gdLst>
                    <a:gd name="T0" fmla="*/ 15 w 308"/>
                    <a:gd name="T1" fmla="*/ 150 h 572"/>
                    <a:gd name="T2" fmla="*/ 136 w 308"/>
                    <a:gd name="T3" fmla="*/ 319 h 572"/>
                    <a:gd name="T4" fmla="*/ 192 w 308"/>
                    <a:gd name="T5" fmla="*/ 503 h 572"/>
                    <a:gd name="T6" fmla="*/ 208 w 308"/>
                    <a:gd name="T7" fmla="*/ 572 h 572"/>
                    <a:gd name="T8" fmla="*/ 246 w 308"/>
                    <a:gd name="T9" fmla="*/ 503 h 572"/>
                    <a:gd name="T10" fmla="*/ 226 w 308"/>
                    <a:gd name="T11" fmla="*/ 184 h 572"/>
                    <a:gd name="T12" fmla="*/ 48 w 308"/>
                    <a:gd name="T13" fmla="*/ 0 h 572"/>
                    <a:gd name="T14" fmla="*/ 0 w 308"/>
                    <a:gd name="T15" fmla="*/ 141 h 572"/>
                    <a:gd name="T16" fmla="*/ 15 w 308"/>
                    <a:gd name="T17" fmla="*/ 150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8" h="572">
                      <a:moveTo>
                        <a:pt x="15" y="150"/>
                      </a:moveTo>
                      <a:cubicBezTo>
                        <a:pt x="15" y="150"/>
                        <a:pt x="130" y="189"/>
                        <a:pt x="136" y="319"/>
                      </a:cubicBezTo>
                      <a:cubicBezTo>
                        <a:pt x="136" y="319"/>
                        <a:pt x="110" y="441"/>
                        <a:pt x="192" y="503"/>
                      </a:cubicBezTo>
                      <a:cubicBezTo>
                        <a:pt x="192" y="503"/>
                        <a:pt x="194" y="487"/>
                        <a:pt x="208" y="572"/>
                      </a:cubicBezTo>
                      <a:cubicBezTo>
                        <a:pt x="208" y="572"/>
                        <a:pt x="221" y="503"/>
                        <a:pt x="246" y="503"/>
                      </a:cubicBezTo>
                      <a:cubicBezTo>
                        <a:pt x="246" y="503"/>
                        <a:pt x="308" y="322"/>
                        <a:pt x="226" y="184"/>
                      </a:cubicBezTo>
                      <a:cubicBezTo>
                        <a:pt x="226" y="184"/>
                        <a:pt x="198" y="57"/>
                        <a:pt x="48" y="0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lnTo>
                        <a:pt x="15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70" name="Freeform 236"/>
                <p:cNvSpPr>
                  <a:spLocks/>
                </p:cNvSpPr>
                <p:nvPr/>
              </p:nvSpPr>
              <p:spPr bwMode="gray">
                <a:xfrm>
                  <a:off x="1170605" y="2232699"/>
                  <a:ext cx="282037" cy="258923"/>
                </a:xfrm>
                <a:custGeom>
                  <a:avLst/>
                  <a:gdLst>
                    <a:gd name="T0" fmla="*/ 563 w 563"/>
                    <a:gd name="T1" fmla="*/ 67 h 517"/>
                    <a:gd name="T2" fmla="*/ 335 w 563"/>
                    <a:gd name="T3" fmla="*/ 130 h 517"/>
                    <a:gd name="T4" fmla="*/ 269 w 563"/>
                    <a:gd name="T5" fmla="*/ 207 h 517"/>
                    <a:gd name="T6" fmla="*/ 119 w 563"/>
                    <a:gd name="T7" fmla="*/ 213 h 517"/>
                    <a:gd name="T8" fmla="*/ 21 w 563"/>
                    <a:gd name="T9" fmla="*/ 296 h 517"/>
                    <a:gd name="T10" fmla="*/ 19 w 563"/>
                    <a:gd name="T11" fmla="*/ 461 h 517"/>
                    <a:gd name="T12" fmla="*/ 34 w 563"/>
                    <a:gd name="T13" fmla="*/ 517 h 517"/>
                    <a:gd name="T14" fmla="*/ 194 w 563"/>
                    <a:gd name="T15" fmla="*/ 296 h 517"/>
                    <a:gd name="T16" fmla="*/ 388 w 563"/>
                    <a:gd name="T17" fmla="*/ 175 h 517"/>
                    <a:gd name="T18" fmla="*/ 563 w 563"/>
                    <a:gd name="T19" fmla="*/ 67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3" h="517">
                      <a:moveTo>
                        <a:pt x="563" y="67"/>
                      </a:moveTo>
                      <a:cubicBezTo>
                        <a:pt x="563" y="67"/>
                        <a:pt x="453" y="0"/>
                        <a:pt x="335" y="130"/>
                      </a:cubicBezTo>
                      <a:cubicBezTo>
                        <a:pt x="335" y="130"/>
                        <a:pt x="318" y="188"/>
                        <a:pt x="269" y="207"/>
                      </a:cubicBezTo>
                      <a:cubicBezTo>
                        <a:pt x="269" y="207"/>
                        <a:pt x="205" y="237"/>
                        <a:pt x="119" y="213"/>
                      </a:cubicBezTo>
                      <a:cubicBezTo>
                        <a:pt x="119" y="213"/>
                        <a:pt x="53" y="196"/>
                        <a:pt x="21" y="296"/>
                      </a:cubicBezTo>
                      <a:cubicBezTo>
                        <a:pt x="21" y="296"/>
                        <a:pt x="0" y="393"/>
                        <a:pt x="19" y="461"/>
                      </a:cubicBezTo>
                      <a:cubicBezTo>
                        <a:pt x="19" y="461"/>
                        <a:pt x="32" y="501"/>
                        <a:pt x="34" y="517"/>
                      </a:cubicBezTo>
                      <a:cubicBezTo>
                        <a:pt x="34" y="517"/>
                        <a:pt x="60" y="339"/>
                        <a:pt x="194" y="296"/>
                      </a:cubicBezTo>
                      <a:cubicBezTo>
                        <a:pt x="194" y="296"/>
                        <a:pt x="346" y="258"/>
                        <a:pt x="388" y="175"/>
                      </a:cubicBezTo>
                      <a:cubicBezTo>
                        <a:pt x="388" y="175"/>
                        <a:pt x="463" y="57"/>
                        <a:pt x="563" y="67"/>
                      </a:cubicBezTo>
                      <a:close/>
                    </a:path>
                  </a:pathLst>
                </a:custGeom>
                <a:solidFill>
                  <a:srgbClr val="E5AF7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71" name="Freeform 240"/>
                <p:cNvSpPr>
                  <a:spLocks/>
                </p:cNvSpPr>
                <p:nvPr/>
              </p:nvSpPr>
              <p:spPr bwMode="gray">
                <a:xfrm>
                  <a:off x="1456036" y="2194104"/>
                  <a:ext cx="24599" cy="74008"/>
                </a:xfrm>
                <a:custGeom>
                  <a:avLst/>
                  <a:gdLst>
                    <a:gd name="T0" fmla="*/ 35 w 49"/>
                    <a:gd name="T1" fmla="*/ 0 h 148"/>
                    <a:gd name="T2" fmla="*/ 0 w 49"/>
                    <a:gd name="T3" fmla="*/ 148 h 148"/>
                    <a:gd name="T4" fmla="*/ 49 w 49"/>
                    <a:gd name="T5" fmla="*/ 4 h 148"/>
                    <a:gd name="T6" fmla="*/ 35 w 49"/>
                    <a:gd name="T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" h="148">
                      <a:moveTo>
                        <a:pt x="35" y="0"/>
                      </a:moveTo>
                      <a:cubicBezTo>
                        <a:pt x="35" y="0"/>
                        <a:pt x="31" y="89"/>
                        <a:pt x="0" y="148"/>
                      </a:cubicBezTo>
                      <a:cubicBezTo>
                        <a:pt x="0" y="148"/>
                        <a:pt x="21" y="113"/>
                        <a:pt x="49" y="4"/>
                      </a:cubicBezTo>
                      <a:lnTo>
                        <a:pt x="3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89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72" name="Freeform 241"/>
                <p:cNvSpPr>
                  <a:spLocks/>
                </p:cNvSpPr>
                <p:nvPr/>
              </p:nvSpPr>
              <p:spPr bwMode="gray">
                <a:xfrm>
                  <a:off x="1463034" y="2266628"/>
                  <a:ext cx="81218" cy="157347"/>
                </a:xfrm>
                <a:custGeom>
                  <a:avLst/>
                  <a:gdLst>
                    <a:gd name="T0" fmla="*/ 0 w 162"/>
                    <a:gd name="T1" fmla="*/ 0 h 314"/>
                    <a:gd name="T2" fmla="*/ 104 w 162"/>
                    <a:gd name="T3" fmla="*/ 130 h 314"/>
                    <a:gd name="T4" fmla="*/ 108 w 162"/>
                    <a:gd name="T5" fmla="*/ 180 h 314"/>
                    <a:gd name="T6" fmla="*/ 162 w 162"/>
                    <a:gd name="T7" fmla="*/ 314 h 314"/>
                    <a:gd name="T8" fmla="*/ 125 w 162"/>
                    <a:gd name="T9" fmla="*/ 165 h 314"/>
                    <a:gd name="T10" fmla="*/ 108 w 162"/>
                    <a:gd name="T11" fmla="*/ 95 h 314"/>
                    <a:gd name="T12" fmla="*/ 0 w 162"/>
                    <a:gd name="T13" fmla="*/ 0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2" h="314">
                      <a:moveTo>
                        <a:pt x="0" y="0"/>
                      </a:moveTo>
                      <a:cubicBezTo>
                        <a:pt x="0" y="0"/>
                        <a:pt x="76" y="19"/>
                        <a:pt x="104" y="130"/>
                      </a:cubicBezTo>
                      <a:cubicBezTo>
                        <a:pt x="104" y="130"/>
                        <a:pt x="111" y="139"/>
                        <a:pt x="108" y="180"/>
                      </a:cubicBezTo>
                      <a:cubicBezTo>
                        <a:pt x="108" y="180"/>
                        <a:pt x="104" y="277"/>
                        <a:pt x="162" y="314"/>
                      </a:cubicBezTo>
                      <a:cubicBezTo>
                        <a:pt x="162" y="314"/>
                        <a:pt x="100" y="206"/>
                        <a:pt x="125" y="165"/>
                      </a:cubicBezTo>
                      <a:cubicBezTo>
                        <a:pt x="125" y="165"/>
                        <a:pt x="135" y="133"/>
                        <a:pt x="108" y="95"/>
                      </a:cubicBezTo>
                      <a:cubicBezTo>
                        <a:pt x="108" y="95"/>
                        <a:pt x="82" y="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B2B2B2"/>
                    </a:gs>
                    <a:gs pos="7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73" name="Freeform 242"/>
                <p:cNvSpPr>
                  <a:spLocks/>
                </p:cNvSpPr>
                <p:nvPr/>
              </p:nvSpPr>
              <p:spPr bwMode="gray">
                <a:xfrm>
                  <a:off x="1312896" y="2239061"/>
                  <a:ext cx="139746" cy="87792"/>
                </a:xfrm>
                <a:custGeom>
                  <a:avLst/>
                  <a:gdLst>
                    <a:gd name="T0" fmla="*/ 279 w 279"/>
                    <a:gd name="T1" fmla="*/ 54 h 175"/>
                    <a:gd name="T2" fmla="*/ 101 w 279"/>
                    <a:gd name="T3" fmla="*/ 76 h 175"/>
                    <a:gd name="T4" fmla="*/ 56 w 279"/>
                    <a:gd name="T5" fmla="*/ 130 h 175"/>
                    <a:gd name="T6" fmla="*/ 0 w 279"/>
                    <a:gd name="T7" fmla="*/ 175 h 175"/>
                    <a:gd name="T8" fmla="*/ 44 w 279"/>
                    <a:gd name="T9" fmla="*/ 124 h 175"/>
                    <a:gd name="T10" fmla="*/ 94 w 279"/>
                    <a:gd name="T11" fmla="*/ 64 h 175"/>
                    <a:gd name="T12" fmla="*/ 279 w 279"/>
                    <a:gd name="T13" fmla="*/ 54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9" h="175">
                      <a:moveTo>
                        <a:pt x="279" y="54"/>
                      </a:moveTo>
                      <a:cubicBezTo>
                        <a:pt x="279" y="54"/>
                        <a:pt x="181" y="0"/>
                        <a:pt x="101" y="76"/>
                      </a:cubicBezTo>
                      <a:cubicBezTo>
                        <a:pt x="101" y="76"/>
                        <a:pt x="81" y="92"/>
                        <a:pt x="56" y="130"/>
                      </a:cubicBezTo>
                      <a:cubicBezTo>
                        <a:pt x="56" y="130"/>
                        <a:pt x="42" y="168"/>
                        <a:pt x="0" y="175"/>
                      </a:cubicBezTo>
                      <a:cubicBezTo>
                        <a:pt x="0" y="175"/>
                        <a:pt x="39" y="159"/>
                        <a:pt x="44" y="124"/>
                      </a:cubicBezTo>
                      <a:cubicBezTo>
                        <a:pt x="44" y="124"/>
                        <a:pt x="53" y="85"/>
                        <a:pt x="94" y="64"/>
                      </a:cubicBezTo>
                      <a:cubicBezTo>
                        <a:pt x="94" y="64"/>
                        <a:pt x="178" y="1"/>
                        <a:pt x="279" y="54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74" name="Freeform 243"/>
                <p:cNvSpPr>
                  <a:spLocks/>
                </p:cNvSpPr>
                <p:nvPr/>
              </p:nvSpPr>
              <p:spPr bwMode="gray">
                <a:xfrm>
                  <a:off x="1176543" y="2323248"/>
                  <a:ext cx="145896" cy="76765"/>
                </a:xfrm>
                <a:custGeom>
                  <a:avLst/>
                  <a:gdLst>
                    <a:gd name="T0" fmla="*/ 291 w 291"/>
                    <a:gd name="T1" fmla="*/ 2 h 153"/>
                    <a:gd name="T2" fmla="*/ 122 w 291"/>
                    <a:gd name="T3" fmla="*/ 33 h 153"/>
                    <a:gd name="T4" fmla="*/ 0 w 291"/>
                    <a:gd name="T5" fmla="*/ 153 h 153"/>
                    <a:gd name="T6" fmla="*/ 90 w 291"/>
                    <a:gd name="T7" fmla="*/ 21 h 153"/>
                    <a:gd name="T8" fmla="*/ 151 w 291"/>
                    <a:gd name="T9" fmla="*/ 28 h 153"/>
                    <a:gd name="T10" fmla="*/ 291 w 291"/>
                    <a:gd name="T11" fmla="*/ 2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153">
                      <a:moveTo>
                        <a:pt x="291" y="2"/>
                      </a:moveTo>
                      <a:cubicBezTo>
                        <a:pt x="291" y="2"/>
                        <a:pt x="244" y="67"/>
                        <a:pt x="122" y="33"/>
                      </a:cubicBezTo>
                      <a:cubicBezTo>
                        <a:pt x="122" y="33"/>
                        <a:pt x="28" y="0"/>
                        <a:pt x="0" y="153"/>
                      </a:cubicBezTo>
                      <a:cubicBezTo>
                        <a:pt x="0" y="153"/>
                        <a:pt x="2" y="40"/>
                        <a:pt x="90" y="21"/>
                      </a:cubicBezTo>
                      <a:cubicBezTo>
                        <a:pt x="90" y="21"/>
                        <a:pt x="110" y="13"/>
                        <a:pt x="151" y="28"/>
                      </a:cubicBezTo>
                      <a:cubicBezTo>
                        <a:pt x="151" y="28"/>
                        <a:pt x="229" y="54"/>
                        <a:pt x="291" y="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75" name="Freeform 254"/>
                <p:cNvSpPr>
                  <a:spLocks/>
                </p:cNvSpPr>
                <p:nvPr/>
              </p:nvSpPr>
              <p:spPr bwMode="gray">
                <a:xfrm>
                  <a:off x="1262214" y="2194529"/>
                  <a:ext cx="190428" cy="137838"/>
                </a:xfrm>
                <a:custGeom>
                  <a:avLst/>
                  <a:gdLst>
                    <a:gd name="T0" fmla="*/ 380 w 380"/>
                    <a:gd name="T1" fmla="*/ 114 h 275"/>
                    <a:gd name="T2" fmla="*/ 167 w 380"/>
                    <a:gd name="T3" fmla="*/ 103 h 275"/>
                    <a:gd name="T4" fmla="*/ 98 w 380"/>
                    <a:gd name="T5" fmla="*/ 209 h 275"/>
                    <a:gd name="T6" fmla="*/ 0 w 380"/>
                    <a:gd name="T7" fmla="*/ 231 h 275"/>
                    <a:gd name="T8" fmla="*/ 82 w 380"/>
                    <a:gd name="T9" fmla="*/ 192 h 275"/>
                    <a:gd name="T10" fmla="*/ 244 w 380"/>
                    <a:gd name="T11" fmla="*/ 41 h 275"/>
                    <a:gd name="T12" fmla="*/ 380 w 380"/>
                    <a:gd name="T13" fmla="*/ 114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0" h="275">
                      <a:moveTo>
                        <a:pt x="380" y="114"/>
                      </a:moveTo>
                      <a:cubicBezTo>
                        <a:pt x="380" y="114"/>
                        <a:pt x="298" y="0"/>
                        <a:pt x="167" y="103"/>
                      </a:cubicBezTo>
                      <a:cubicBezTo>
                        <a:pt x="167" y="103"/>
                        <a:pt x="114" y="135"/>
                        <a:pt x="98" y="209"/>
                      </a:cubicBezTo>
                      <a:cubicBezTo>
                        <a:pt x="98" y="209"/>
                        <a:pt x="83" y="275"/>
                        <a:pt x="0" y="231"/>
                      </a:cubicBezTo>
                      <a:cubicBezTo>
                        <a:pt x="0" y="231"/>
                        <a:pt x="74" y="252"/>
                        <a:pt x="82" y="192"/>
                      </a:cubicBezTo>
                      <a:cubicBezTo>
                        <a:pt x="82" y="192"/>
                        <a:pt x="113" y="51"/>
                        <a:pt x="244" y="41"/>
                      </a:cubicBezTo>
                      <a:cubicBezTo>
                        <a:pt x="244" y="41"/>
                        <a:pt x="319" y="16"/>
                        <a:pt x="380" y="11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276" name="Freeform 255"/>
                <p:cNvSpPr>
                  <a:spLocks/>
                </p:cNvSpPr>
                <p:nvPr/>
              </p:nvSpPr>
              <p:spPr bwMode="gray">
                <a:xfrm>
                  <a:off x="1357429" y="2190075"/>
                  <a:ext cx="103272" cy="72524"/>
                </a:xfrm>
                <a:custGeom>
                  <a:avLst/>
                  <a:gdLst>
                    <a:gd name="T0" fmla="*/ 206 w 206"/>
                    <a:gd name="T1" fmla="*/ 135 h 145"/>
                    <a:gd name="T2" fmla="*/ 0 w 206"/>
                    <a:gd name="T3" fmla="*/ 145 h 145"/>
                    <a:gd name="T4" fmla="*/ 206 w 206"/>
                    <a:gd name="T5" fmla="*/ 13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6" h="145">
                      <a:moveTo>
                        <a:pt x="206" y="135"/>
                      </a:moveTo>
                      <a:cubicBezTo>
                        <a:pt x="206" y="135"/>
                        <a:pt x="103" y="0"/>
                        <a:pt x="0" y="145"/>
                      </a:cubicBezTo>
                      <a:cubicBezTo>
                        <a:pt x="0" y="145"/>
                        <a:pt x="99" y="26"/>
                        <a:pt x="206" y="13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</p:grpSp>
        <p:sp>
          <p:nvSpPr>
            <p:cNvPr id="113" name="Textfeld 33"/>
            <p:cNvSpPr txBox="1"/>
            <p:nvPr/>
          </p:nvSpPr>
          <p:spPr bwMode="gray">
            <a:xfrm>
              <a:off x="6987242" y="5319448"/>
              <a:ext cx="20529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latin typeface="+mn-lt"/>
                </a:rPr>
                <a:t>Gemeenten</a:t>
              </a:r>
              <a:r>
                <a:rPr lang="en-US" sz="1050" dirty="0">
                  <a:latin typeface="+mn-lt"/>
                </a:rPr>
                <a:t>, VNG, </a:t>
              </a:r>
              <a:r>
                <a:rPr lang="en-US" sz="1050" dirty="0" err="1">
                  <a:latin typeface="+mn-lt"/>
                </a:rPr>
                <a:t>eindgebruikers</a:t>
              </a:r>
              <a:r>
                <a:rPr lang="en-US" sz="1050" dirty="0">
                  <a:latin typeface="+mn-lt"/>
                </a:rPr>
                <a:t> en </a:t>
              </a:r>
              <a:r>
                <a:rPr lang="en-US" sz="1050" dirty="0" err="1">
                  <a:latin typeface="+mn-lt"/>
                </a:rPr>
                <a:t>leveranciers</a:t>
              </a:r>
              <a:endParaRPr lang="en-US" sz="1050" dirty="0">
                <a:latin typeface="+mn-lt"/>
              </a:endParaRPr>
            </a:p>
          </p:txBody>
        </p:sp>
        <p:grpSp>
          <p:nvGrpSpPr>
            <p:cNvPr id="115" name="Gruppieren 35"/>
            <p:cNvGrpSpPr/>
            <p:nvPr/>
          </p:nvGrpSpPr>
          <p:grpSpPr bwMode="gray">
            <a:xfrm>
              <a:off x="5427587" y="4328701"/>
              <a:ext cx="969208" cy="1027816"/>
              <a:chOff x="6641756" y="2642782"/>
              <a:chExt cx="1416871" cy="1502551"/>
            </a:xfrm>
          </p:grpSpPr>
          <p:grpSp>
            <p:nvGrpSpPr>
              <p:cNvPr id="162" name="Gruppieren 100"/>
              <p:cNvGrpSpPr/>
              <p:nvPr/>
            </p:nvGrpSpPr>
            <p:grpSpPr bwMode="gray">
              <a:xfrm>
                <a:off x="6641756" y="2800890"/>
                <a:ext cx="1416871" cy="1344443"/>
                <a:chOff x="6641756" y="2800890"/>
                <a:chExt cx="1416871" cy="1344443"/>
              </a:xfrm>
            </p:grpSpPr>
            <p:grpSp>
              <p:nvGrpSpPr>
                <p:cNvPr id="198" name="Gruppieren 136"/>
                <p:cNvGrpSpPr/>
                <p:nvPr/>
              </p:nvGrpSpPr>
              <p:grpSpPr bwMode="gray">
                <a:xfrm>
                  <a:off x="7083754" y="2800890"/>
                  <a:ext cx="532874" cy="744154"/>
                  <a:chOff x="5422123" y="2216155"/>
                  <a:chExt cx="465308" cy="649799"/>
                </a:xfrm>
              </p:grpSpPr>
              <p:sp>
                <p:nvSpPr>
                  <p:cNvPr id="209" name="Freeform 367"/>
                  <p:cNvSpPr>
                    <a:spLocks/>
                  </p:cNvSpPr>
                  <p:nvPr/>
                </p:nvSpPr>
                <p:spPr bwMode="gray">
                  <a:xfrm>
                    <a:off x="5469878" y="2640035"/>
                    <a:ext cx="363675" cy="225919"/>
                  </a:xfrm>
                  <a:custGeom>
                    <a:avLst/>
                    <a:gdLst>
                      <a:gd name="T0" fmla="*/ 193 w 1671"/>
                      <a:gd name="T1" fmla="*/ 0 h 1038"/>
                      <a:gd name="T2" fmla="*/ 0 w 1671"/>
                      <a:gd name="T3" fmla="*/ 409 h 1038"/>
                      <a:gd name="T4" fmla="*/ 818 w 1671"/>
                      <a:gd name="T5" fmla="*/ 969 h 1038"/>
                      <a:gd name="T6" fmla="*/ 1671 w 1671"/>
                      <a:gd name="T7" fmla="*/ 418 h 1038"/>
                      <a:gd name="T8" fmla="*/ 1434 w 1671"/>
                      <a:gd name="T9" fmla="*/ 21 h 1038"/>
                      <a:gd name="T10" fmla="*/ 193 w 1671"/>
                      <a:gd name="T11" fmla="*/ 0 h 1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71" h="1038">
                        <a:moveTo>
                          <a:pt x="193" y="0"/>
                        </a:moveTo>
                        <a:cubicBezTo>
                          <a:pt x="193" y="0"/>
                          <a:pt x="245" y="254"/>
                          <a:pt x="0" y="409"/>
                        </a:cubicBezTo>
                        <a:cubicBezTo>
                          <a:pt x="0" y="409"/>
                          <a:pt x="142" y="956"/>
                          <a:pt x="818" y="969"/>
                        </a:cubicBezTo>
                        <a:cubicBezTo>
                          <a:pt x="818" y="969"/>
                          <a:pt x="1352" y="1038"/>
                          <a:pt x="1671" y="418"/>
                        </a:cubicBezTo>
                        <a:cubicBezTo>
                          <a:pt x="1671" y="418"/>
                          <a:pt x="1417" y="345"/>
                          <a:pt x="1434" y="21"/>
                        </a:cubicBezTo>
                        <a:cubicBezTo>
                          <a:pt x="1434" y="21"/>
                          <a:pt x="844" y="676"/>
                          <a:pt x="193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79000"/>
                        </a:srgbClr>
                      </a:gs>
                      <a:gs pos="0">
                        <a:srgbClr val="F1CA9F">
                          <a:lumMod val="10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01600" dist="50800" dir="16200000">
                      <a:prstClr val="black">
                        <a:alpha val="24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10" name="Freeform 368"/>
                  <p:cNvSpPr>
                    <a:spLocks/>
                  </p:cNvSpPr>
                  <p:nvPr/>
                </p:nvSpPr>
                <p:spPr bwMode="gray">
                  <a:xfrm>
                    <a:off x="5422123" y="2216155"/>
                    <a:ext cx="465308" cy="510614"/>
                  </a:xfrm>
                  <a:custGeom>
                    <a:avLst/>
                    <a:gdLst>
                      <a:gd name="T0" fmla="*/ 1919 w 2139"/>
                      <a:gd name="T1" fmla="*/ 1268 h 2347"/>
                      <a:gd name="T2" fmla="*/ 1021 w 2139"/>
                      <a:gd name="T3" fmla="*/ 2347 h 2347"/>
                      <a:gd name="T4" fmla="*/ 181 w 2139"/>
                      <a:gd name="T5" fmla="*/ 1275 h 2347"/>
                      <a:gd name="T6" fmla="*/ 1034 w 2139"/>
                      <a:gd name="T7" fmla="*/ 21 h 2347"/>
                      <a:gd name="T8" fmla="*/ 1919 w 2139"/>
                      <a:gd name="T9" fmla="*/ 1268 h 23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39" h="2347">
                        <a:moveTo>
                          <a:pt x="1919" y="1268"/>
                        </a:moveTo>
                        <a:cubicBezTo>
                          <a:pt x="1919" y="1737"/>
                          <a:pt x="1482" y="2347"/>
                          <a:pt x="1021" y="2347"/>
                        </a:cubicBezTo>
                        <a:cubicBezTo>
                          <a:pt x="623" y="2347"/>
                          <a:pt x="181" y="1778"/>
                          <a:pt x="181" y="1275"/>
                        </a:cubicBezTo>
                        <a:cubicBezTo>
                          <a:pt x="181" y="654"/>
                          <a:pt x="0" y="40"/>
                          <a:pt x="1034" y="21"/>
                        </a:cubicBezTo>
                        <a:cubicBezTo>
                          <a:pt x="2139" y="0"/>
                          <a:pt x="1919" y="1203"/>
                          <a:pt x="1919" y="126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88000"/>
                        </a:srgbClr>
                      </a:gs>
                      <a:gs pos="0">
                        <a:srgbClr val="F1CA9F">
                          <a:lumMod val="60000"/>
                          <a:lumOff val="4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11" name="Freeform 369"/>
                  <p:cNvSpPr>
                    <a:spLocks/>
                  </p:cNvSpPr>
                  <p:nvPr/>
                </p:nvSpPr>
                <p:spPr bwMode="gray">
                  <a:xfrm>
                    <a:off x="5824573" y="2438605"/>
                    <a:ext cx="48776" cy="127552"/>
                  </a:xfrm>
                  <a:custGeom>
                    <a:avLst/>
                    <a:gdLst>
                      <a:gd name="T0" fmla="*/ 95 w 224"/>
                      <a:gd name="T1" fmla="*/ 0 h 586"/>
                      <a:gd name="T2" fmla="*/ 127 w 224"/>
                      <a:gd name="T3" fmla="*/ 303 h 586"/>
                      <a:gd name="T4" fmla="*/ 0 w 224"/>
                      <a:gd name="T5" fmla="*/ 586 h 586"/>
                      <a:gd name="T6" fmla="*/ 95 w 224"/>
                      <a:gd name="T7" fmla="*/ 0 h 5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4" h="586">
                        <a:moveTo>
                          <a:pt x="95" y="0"/>
                        </a:moveTo>
                        <a:cubicBezTo>
                          <a:pt x="95" y="0"/>
                          <a:pt x="224" y="32"/>
                          <a:pt x="127" y="303"/>
                        </a:cubicBezTo>
                        <a:cubicBezTo>
                          <a:pt x="127" y="303"/>
                          <a:pt x="84" y="508"/>
                          <a:pt x="0" y="586"/>
                        </a:cubicBezTo>
                        <a:lnTo>
                          <a:pt x="95" y="0"/>
                        </a:ln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12" name="Freeform 370"/>
                  <p:cNvSpPr>
                    <a:spLocks/>
                  </p:cNvSpPr>
                  <p:nvPr/>
                </p:nvSpPr>
                <p:spPr bwMode="gray">
                  <a:xfrm>
                    <a:off x="5836614" y="2473299"/>
                    <a:ext cx="19592" cy="63266"/>
                  </a:xfrm>
                  <a:custGeom>
                    <a:avLst/>
                    <a:gdLst>
                      <a:gd name="T0" fmla="*/ 45 w 90"/>
                      <a:gd name="T1" fmla="*/ 19 h 291"/>
                      <a:gd name="T2" fmla="*/ 32 w 90"/>
                      <a:gd name="T3" fmla="*/ 194 h 291"/>
                      <a:gd name="T4" fmla="*/ 0 w 90"/>
                      <a:gd name="T5" fmla="*/ 291 h 291"/>
                      <a:gd name="T6" fmla="*/ 45 w 90"/>
                      <a:gd name="T7" fmla="*/ 19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19"/>
                        </a:moveTo>
                        <a:cubicBezTo>
                          <a:pt x="45" y="19"/>
                          <a:pt x="90" y="0"/>
                          <a:pt x="32" y="194"/>
                        </a:cubicBezTo>
                        <a:cubicBezTo>
                          <a:pt x="0" y="291"/>
                          <a:pt x="0" y="291"/>
                          <a:pt x="0" y="291"/>
                        </a:cubicBezTo>
                        <a:lnTo>
                          <a:pt x="45" y="19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13" name="Freeform 371"/>
                  <p:cNvSpPr>
                    <a:spLocks/>
                  </p:cNvSpPr>
                  <p:nvPr/>
                </p:nvSpPr>
                <p:spPr bwMode="gray">
                  <a:xfrm>
                    <a:off x="5427429" y="2437177"/>
                    <a:ext cx="43469" cy="114898"/>
                  </a:xfrm>
                  <a:custGeom>
                    <a:avLst/>
                    <a:gdLst>
                      <a:gd name="T0" fmla="*/ 156 w 199"/>
                      <a:gd name="T1" fmla="*/ 86 h 528"/>
                      <a:gd name="T2" fmla="*/ 196 w 199"/>
                      <a:gd name="T3" fmla="*/ 190 h 528"/>
                      <a:gd name="T4" fmla="*/ 183 w 199"/>
                      <a:gd name="T5" fmla="*/ 391 h 528"/>
                      <a:gd name="T6" fmla="*/ 199 w 199"/>
                      <a:gd name="T7" fmla="*/ 528 h 528"/>
                      <a:gd name="T8" fmla="*/ 102 w 199"/>
                      <a:gd name="T9" fmla="*/ 365 h 528"/>
                      <a:gd name="T10" fmla="*/ 156 w 199"/>
                      <a:gd name="T11" fmla="*/ 86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9" h="528">
                        <a:moveTo>
                          <a:pt x="156" y="86"/>
                        </a:moveTo>
                        <a:cubicBezTo>
                          <a:pt x="156" y="86"/>
                          <a:pt x="183" y="137"/>
                          <a:pt x="196" y="190"/>
                        </a:cubicBezTo>
                        <a:cubicBezTo>
                          <a:pt x="196" y="190"/>
                          <a:pt x="151" y="315"/>
                          <a:pt x="183" y="391"/>
                        </a:cubicBezTo>
                        <a:cubicBezTo>
                          <a:pt x="199" y="528"/>
                          <a:pt x="199" y="528"/>
                          <a:pt x="199" y="528"/>
                        </a:cubicBezTo>
                        <a:cubicBezTo>
                          <a:pt x="199" y="528"/>
                          <a:pt x="124" y="503"/>
                          <a:pt x="102" y="365"/>
                        </a:cubicBezTo>
                        <a:cubicBezTo>
                          <a:pt x="102" y="365"/>
                          <a:pt x="0" y="0"/>
                          <a:pt x="156" y="86"/>
                        </a:cubicBez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14" name="Freeform 372"/>
                  <p:cNvSpPr>
                    <a:spLocks/>
                  </p:cNvSpPr>
                  <p:nvPr/>
                </p:nvSpPr>
                <p:spPr bwMode="gray">
                  <a:xfrm>
                    <a:off x="5449674" y="2474116"/>
                    <a:ext cx="19592" cy="63266"/>
                  </a:xfrm>
                  <a:custGeom>
                    <a:avLst/>
                    <a:gdLst>
                      <a:gd name="T0" fmla="*/ 45 w 90"/>
                      <a:gd name="T1" fmla="*/ 20 h 291"/>
                      <a:gd name="T2" fmla="*/ 58 w 90"/>
                      <a:gd name="T3" fmla="*/ 194 h 291"/>
                      <a:gd name="T4" fmla="*/ 90 w 90"/>
                      <a:gd name="T5" fmla="*/ 291 h 291"/>
                      <a:gd name="T6" fmla="*/ 45 w 90"/>
                      <a:gd name="T7" fmla="*/ 2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20"/>
                        </a:moveTo>
                        <a:cubicBezTo>
                          <a:pt x="45" y="20"/>
                          <a:pt x="0" y="0"/>
                          <a:pt x="58" y="194"/>
                        </a:cubicBezTo>
                        <a:cubicBezTo>
                          <a:pt x="90" y="291"/>
                          <a:pt x="90" y="291"/>
                          <a:pt x="90" y="291"/>
                        </a:cubicBezTo>
                        <a:lnTo>
                          <a:pt x="45" y="20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15" name="Freeform 373"/>
                  <p:cNvSpPr>
                    <a:spLocks/>
                  </p:cNvSpPr>
                  <p:nvPr/>
                </p:nvSpPr>
                <p:spPr bwMode="gray">
                  <a:xfrm>
                    <a:off x="5463144" y="2467177"/>
                    <a:ext cx="64898" cy="107551"/>
                  </a:xfrm>
                  <a:custGeom>
                    <a:avLst/>
                    <a:gdLst>
                      <a:gd name="T0" fmla="*/ 18 w 298"/>
                      <a:gd name="T1" fmla="*/ 116 h 495"/>
                      <a:gd name="T2" fmla="*/ 298 w 298"/>
                      <a:gd name="T3" fmla="*/ 495 h 495"/>
                      <a:gd name="T4" fmla="*/ 26 w 298"/>
                      <a:gd name="T5" fmla="*/ 0 h 495"/>
                      <a:gd name="T6" fmla="*/ 18 w 298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495">
                        <a:moveTo>
                          <a:pt x="18" y="116"/>
                        </a:moveTo>
                        <a:cubicBezTo>
                          <a:pt x="18" y="116"/>
                          <a:pt x="0" y="392"/>
                          <a:pt x="298" y="495"/>
                        </a:cubicBezTo>
                        <a:cubicBezTo>
                          <a:pt x="298" y="495"/>
                          <a:pt x="35" y="396"/>
                          <a:pt x="26" y="0"/>
                        </a:cubicBezTo>
                        <a:lnTo>
                          <a:pt x="18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16" name="Freeform 374"/>
                  <p:cNvSpPr>
                    <a:spLocks/>
                  </p:cNvSpPr>
                  <p:nvPr/>
                </p:nvSpPr>
                <p:spPr bwMode="gray">
                  <a:xfrm>
                    <a:off x="5772532" y="2467177"/>
                    <a:ext cx="64694" cy="107551"/>
                  </a:xfrm>
                  <a:custGeom>
                    <a:avLst/>
                    <a:gdLst>
                      <a:gd name="T0" fmla="*/ 280 w 297"/>
                      <a:gd name="T1" fmla="*/ 116 h 495"/>
                      <a:gd name="T2" fmla="*/ 0 w 297"/>
                      <a:gd name="T3" fmla="*/ 495 h 495"/>
                      <a:gd name="T4" fmla="*/ 271 w 297"/>
                      <a:gd name="T5" fmla="*/ 0 h 495"/>
                      <a:gd name="T6" fmla="*/ 280 w 297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7" h="495">
                        <a:moveTo>
                          <a:pt x="280" y="116"/>
                        </a:moveTo>
                        <a:cubicBezTo>
                          <a:pt x="280" y="116"/>
                          <a:pt x="297" y="392"/>
                          <a:pt x="0" y="495"/>
                        </a:cubicBezTo>
                        <a:cubicBezTo>
                          <a:pt x="0" y="495"/>
                          <a:pt x="263" y="396"/>
                          <a:pt x="271" y="0"/>
                        </a:cubicBezTo>
                        <a:lnTo>
                          <a:pt x="280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  <p:grpSp>
              <p:nvGrpSpPr>
                <p:cNvPr id="199" name="Gruppieren 137"/>
                <p:cNvGrpSpPr/>
                <p:nvPr/>
              </p:nvGrpSpPr>
              <p:grpSpPr bwMode="gray">
                <a:xfrm>
                  <a:off x="6641756" y="3305018"/>
                  <a:ext cx="1416871" cy="840315"/>
                  <a:chOff x="5033106" y="2656361"/>
                  <a:chExt cx="1237218" cy="733767"/>
                </a:xfrm>
              </p:grpSpPr>
              <p:sp>
                <p:nvSpPr>
                  <p:cNvPr id="201" name="Ellipse 139"/>
                  <p:cNvSpPr/>
                  <p:nvPr/>
                </p:nvSpPr>
                <p:spPr bwMode="gray">
                  <a:xfrm>
                    <a:off x="5033106" y="3000432"/>
                    <a:ext cx="1237218" cy="389696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ABABAB">
                          <a:lumMod val="49000"/>
                          <a:alpha val="0"/>
                        </a:srgbClr>
                      </a:gs>
                      <a:gs pos="0">
                        <a:srgbClr val="000000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02" name="Freeform 407"/>
                  <p:cNvSpPr>
                    <a:spLocks/>
                  </p:cNvSpPr>
                  <p:nvPr/>
                </p:nvSpPr>
                <p:spPr bwMode="gray">
                  <a:xfrm>
                    <a:off x="5169265" y="2689627"/>
                    <a:ext cx="964901" cy="627349"/>
                  </a:xfrm>
                  <a:custGeom>
                    <a:avLst/>
                    <a:gdLst>
                      <a:gd name="T0" fmla="*/ 1514 w 4435"/>
                      <a:gd name="T1" fmla="*/ 5 h 2883"/>
                      <a:gd name="T2" fmla="*/ 2831 w 4435"/>
                      <a:gd name="T3" fmla="*/ 0 h 2883"/>
                      <a:gd name="T4" fmla="*/ 3215 w 4435"/>
                      <a:gd name="T5" fmla="*/ 262 h 2883"/>
                      <a:gd name="T6" fmla="*/ 4045 w 4435"/>
                      <a:gd name="T7" fmla="*/ 736 h 2883"/>
                      <a:gd name="T8" fmla="*/ 4344 w 4435"/>
                      <a:gd name="T9" fmla="*/ 2372 h 2883"/>
                      <a:gd name="T10" fmla="*/ 4210 w 4435"/>
                      <a:gd name="T11" fmla="*/ 2515 h 2883"/>
                      <a:gd name="T12" fmla="*/ 2198 w 4435"/>
                      <a:gd name="T13" fmla="*/ 2858 h 2883"/>
                      <a:gd name="T14" fmla="*/ 112 w 4435"/>
                      <a:gd name="T15" fmla="*/ 2465 h 2883"/>
                      <a:gd name="T16" fmla="*/ 0 w 4435"/>
                      <a:gd name="T17" fmla="*/ 2194 h 2883"/>
                      <a:gd name="T18" fmla="*/ 372 w 4435"/>
                      <a:gd name="T19" fmla="*/ 639 h 2883"/>
                      <a:gd name="T20" fmla="*/ 692 w 4435"/>
                      <a:gd name="T21" fmla="*/ 427 h 2883"/>
                      <a:gd name="T22" fmla="*/ 1514 w 4435"/>
                      <a:gd name="T23" fmla="*/ 5 h 28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435" h="2883">
                        <a:moveTo>
                          <a:pt x="1514" y="5"/>
                        </a:moveTo>
                        <a:cubicBezTo>
                          <a:pt x="1514" y="5"/>
                          <a:pt x="2083" y="1442"/>
                          <a:pt x="2831" y="0"/>
                        </a:cubicBezTo>
                        <a:cubicBezTo>
                          <a:pt x="2831" y="0"/>
                          <a:pt x="2868" y="97"/>
                          <a:pt x="3215" y="262"/>
                        </a:cubicBezTo>
                        <a:cubicBezTo>
                          <a:pt x="3215" y="262"/>
                          <a:pt x="3929" y="482"/>
                          <a:pt x="4045" y="736"/>
                        </a:cubicBezTo>
                        <a:cubicBezTo>
                          <a:pt x="4045" y="736"/>
                          <a:pt x="4435" y="1602"/>
                          <a:pt x="4344" y="2372"/>
                        </a:cubicBezTo>
                        <a:cubicBezTo>
                          <a:pt x="4344" y="2372"/>
                          <a:pt x="4340" y="2435"/>
                          <a:pt x="4210" y="2515"/>
                        </a:cubicBezTo>
                        <a:cubicBezTo>
                          <a:pt x="4210" y="2515"/>
                          <a:pt x="3431" y="2883"/>
                          <a:pt x="2198" y="2858"/>
                        </a:cubicBezTo>
                        <a:cubicBezTo>
                          <a:pt x="2198" y="2858"/>
                          <a:pt x="878" y="2799"/>
                          <a:pt x="112" y="2465"/>
                        </a:cubicBezTo>
                        <a:cubicBezTo>
                          <a:pt x="112" y="2465"/>
                          <a:pt x="4" y="2439"/>
                          <a:pt x="0" y="2194"/>
                        </a:cubicBezTo>
                        <a:cubicBezTo>
                          <a:pt x="0" y="2194"/>
                          <a:pt x="38" y="1121"/>
                          <a:pt x="372" y="639"/>
                        </a:cubicBezTo>
                        <a:cubicBezTo>
                          <a:pt x="372" y="639"/>
                          <a:pt x="467" y="512"/>
                          <a:pt x="692" y="427"/>
                        </a:cubicBezTo>
                        <a:cubicBezTo>
                          <a:pt x="692" y="427"/>
                          <a:pt x="1462" y="199"/>
                          <a:pt x="1514" y="5"/>
                        </a:cubicBezTo>
                        <a:close/>
                      </a:path>
                    </a:pathLst>
                  </a:custGeom>
                  <a:gradFill>
                    <a:gsLst>
                      <a:gs pos="60000">
                        <a:srgbClr val="FFFFFF"/>
                      </a:gs>
                      <a:gs pos="100000">
                        <a:srgbClr val="DDDDDD">
                          <a:lumMod val="9400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03" name="Freeform 408"/>
                  <p:cNvSpPr>
                    <a:spLocks/>
                  </p:cNvSpPr>
                  <p:nvPr/>
                </p:nvSpPr>
                <p:spPr bwMode="gray">
                  <a:xfrm>
                    <a:off x="5497225" y="2662688"/>
                    <a:ext cx="146531" cy="261634"/>
                  </a:xfrm>
                  <a:custGeom>
                    <a:avLst/>
                    <a:gdLst>
                      <a:gd name="T0" fmla="*/ 665 w 674"/>
                      <a:gd name="T1" fmla="*/ 749 h 1202"/>
                      <a:gd name="T2" fmla="*/ 669 w 674"/>
                      <a:gd name="T3" fmla="*/ 755 h 1202"/>
                      <a:gd name="T4" fmla="*/ 194 w 674"/>
                      <a:gd name="T5" fmla="*/ 1196 h 1202"/>
                      <a:gd name="T6" fmla="*/ 191 w 674"/>
                      <a:gd name="T7" fmla="*/ 1202 h 1202"/>
                      <a:gd name="T8" fmla="*/ 7 w 674"/>
                      <a:gd name="T9" fmla="*/ 137 h 1202"/>
                      <a:gd name="T10" fmla="*/ 45 w 674"/>
                      <a:gd name="T11" fmla="*/ 0 h 1202"/>
                      <a:gd name="T12" fmla="*/ 665 w 674"/>
                      <a:gd name="T13" fmla="*/ 749 h 1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74" h="1202">
                        <a:moveTo>
                          <a:pt x="665" y="749"/>
                        </a:moveTo>
                        <a:cubicBezTo>
                          <a:pt x="665" y="749"/>
                          <a:pt x="674" y="754"/>
                          <a:pt x="669" y="755"/>
                        </a:cubicBezTo>
                        <a:cubicBezTo>
                          <a:pt x="633" y="761"/>
                          <a:pt x="458" y="789"/>
                          <a:pt x="194" y="1196"/>
                        </a:cubicBezTo>
                        <a:cubicBezTo>
                          <a:pt x="193" y="1198"/>
                          <a:pt x="192" y="1200"/>
                          <a:pt x="191" y="1202"/>
                        </a:cubicBezTo>
                        <a:cubicBezTo>
                          <a:pt x="191" y="1202"/>
                          <a:pt x="0" y="366"/>
                          <a:pt x="7" y="137"/>
                        </a:cubicBezTo>
                        <a:cubicBezTo>
                          <a:pt x="29" y="74"/>
                          <a:pt x="45" y="99"/>
                          <a:pt x="45" y="0"/>
                        </a:cubicBezTo>
                        <a:cubicBezTo>
                          <a:pt x="45" y="0"/>
                          <a:pt x="143" y="618"/>
                          <a:pt x="665" y="7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DDDDDD">
                          <a:lumMod val="9400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04" name="Freeform 409"/>
                  <p:cNvSpPr>
                    <a:spLocks/>
                  </p:cNvSpPr>
                  <p:nvPr/>
                </p:nvSpPr>
                <p:spPr bwMode="gray">
                  <a:xfrm>
                    <a:off x="5642736" y="2656361"/>
                    <a:ext cx="155919" cy="271634"/>
                  </a:xfrm>
                  <a:custGeom>
                    <a:avLst/>
                    <a:gdLst>
                      <a:gd name="T0" fmla="*/ 0 w 717"/>
                      <a:gd name="T1" fmla="*/ 784 h 1248"/>
                      <a:gd name="T2" fmla="*/ 503 w 717"/>
                      <a:gd name="T3" fmla="*/ 1248 h 1248"/>
                      <a:gd name="T4" fmla="*/ 711 w 717"/>
                      <a:gd name="T5" fmla="*/ 192 h 1248"/>
                      <a:gd name="T6" fmla="*/ 648 w 717"/>
                      <a:gd name="T7" fmla="*/ 0 h 1248"/>
                      <a:gd name="T8" fmla="*/ 0 w 717"/>
                      <a:gd name="T9" fmla="*/ 784 h 12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17" h="1248">
                        <a:moveTo>
                          <a:pt x="0" y="784"/>
                        </a:moveTo>
                        <a:cubicBezTo>
                          <a:pt x="0" y="784"/>
                          <a:pt x="198" y="757"/>
                          <a:pt x="503" y="1248"/>
                        </a:cubicBezTo>
                        <a:cubicBezTo>
                          <a:pt x="503" y="1248"/>
                          <a:pt x="717" y="420"/>
                          <a:pt x="711" y="192"/>
                        </a:cubicBezTo>
                        <a:cubicBezTo>
                          <a:pt x="711" y="192"/>
                          <a:pt x="648" y="28"/>
                          <a:pt x="648" y="0"/>
                        </a:cubicBezTo>
                        <a:cubicBezTo>
                          <a:pt x="648" y="0"/>
                          <a:pt x="522" y="641"/>
                          <a:pt x="0" y="78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DDDDDD">
                          <a:lumMod val="9400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05" name="Freeform 410"/>
                  <p:cNvSpPr>
                    <a:spLocks/>
                  </p:cNvSpPr>
                  <p:nvPr/>
                </p:nvSpPr>
                <p:spPr bwMode="gray">
                  <a:xfrm>
                    <a:off x="5890696" y="2830648"/>
                    <a:ext cx="133674" cy="445716"/>
                  </a:xfrm>
                  <a:custGeom>
                    <a:avLst/>
                    <a:gdLst>
                      <a:gd name="T0" fmla="*/ 614 w 614"/>
                      <a:gd name="T1" fmla="*/ 0 h 2049"/>
                      <a:gd name="T2" fmla="*/ 361 w 614"/>
                      <a:gd name="T3" fmla="*/ 2034 h 2049"/>
                      <a:gd name="T4" fmla="*/ 334 w 614"/>
                      <a:gd name="T5" fmla="*/ 2049 h 2049"/>
                      <a:gd name="T6" fmla="*/ 614 w 614"/>
                      <a:gd name="T7" fmla="*/ 0 h 20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14" h="2049">
                        <a:moveTo>
                          <a:pt x="614" y="0"/>
                        </a:moveTo>
                        <a:cubicBezTo>
                          <a:pt x="614" y="0"/>
                          <a:pt x="58" y="1019"/>
                          <a:pt x="361" y="2034"/>
                        </a:cubicBezTo>
                        <a:cubicBezTo>
                          <a:pt x="334" y="2049"/>
                          <a:pt x="334" y="2049"/>
                          <a:pt x="334" y="2049"/>
                        </a:cubicBezTo>
                        <a:cubicBezTo>
                          <a:pt x="334" y="2049"/>
                          <a:pt x="0" y="1108"/>
                          <a:pt x="614" y="0"/>
                        </a:cubicBezTo>
                        <a:close/>
                      </a:path>
                    </a:pathLst>
                  </a:cu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06" name="Freeform 411"/>
                  <p:cNvSpPr>
                    <a:spLocks/>
                  </p:cNvSpPr>
                  <p:nvPr/>
                </p:nvSpPr>
                <p:spPr bwMode="gray">
                  <a:xfrm>
                    <a:off x="5260898" y="2824525"/>
                    <a:ext cx="133674" cy="441430"/>
                  </a:xfrm>
                  <a:custGeom>
                    <a:avLst/>
                    <a:gdLst>
                      <a:gd name="T0" fmla="*/ 0 w 615"/>
                      <a:gd name="T1" fmla="*/ 0 h 2029"/>
                      <a:gd name="T2" fmla="*/ 247 w 615"/>
                      <a:gd name="T3" fmla="*/ 2018 h 2029"/>
                      <a:gd name="T4" fmla="*/ 281 w 615"/>
                      <a:gd name="T5" fmla="*/ 2029 h 2029"/>
                      <a:gd name="T6" fmla="*/ 0 w 615"/>
                      <a:gd name="T7" fmla="*/ 0 h 20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15" h="2029">
                        <a:moveTo>
                          <a:pt x="0" y="0"/>
                        </a:moveTo>
                        <a:cubicBezTo>
                          <a:pt x="0" y="0"/>
                          <a:pt x="550" y="1003"/>
                          <a:pt x="247" y="2018"/>
                        </a:cubicBezTo>
                        <a:cubicBezTo>
                          <a:pt x="281" y="2029"/>
                          <a:pt x="281" y="2029"/>
                          <a:pt x="281" y="2029"/>
                        </a:cubicBezTo>
                        <a:cubicBezTo>
                          <a:pt x="281" y="2029"/>
                          <a:pt x="615" y="110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07" name="Freeform 412"/>
                  <p:cNvSpPr>
                    <a:spLocks/>
                  </p:cNvSpPr>
                  <p:nvPr/>
                </p:nvSpPr>
                <p:spPr bwMode="gray">
                  <a:xfrm>
                    <a:off x="5539266" y="2825954"/>
                    <a:ext cx="107143" cy="103062"/>
                  </a:xfrm>
                  <a:custGeom>
                    <a:avLst/>
                    <a:gdLst>
                      <a:gd name="T0" fmla="*/ 492 w 492"/>
                      <a:gd name="T1" fmla="*/ 0 h 474"/>
                      <a:gd name="T2" fmla="*/ 169 w 492"/>
                      <a:gd name="T3" fmla="*/ 241 h 474"/>
                      <a:gd name="T4" fmla="*/ 0 w 492"/>
                      <a:gd name="T5" fmla="*/ 474 h 474"/>
                      <a:gd name="T6" fmla="*/ 492 w 492"/>
                      <a:gd name="T7" fmla="*/ 0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92" h="474">
                        <a:moveTo>
                          <a:pt x="492" y="0"/>
                        </a:moveTo>
                        <a:cubicBezTo>
                          <a:pt x="492" y="0"/>
                          <a:pt x="320" y="59"/>
                          <a:pt x="169" y="241"/>
                        </a:cubicBezTo>
                        <a:cubicBezTo>
                          <a:pt x="169" y="241"/>
                          <a:pt x="43" y="388"/>
                          <a:pt x="0" y="474"/>
                        </a:cubicBezTo>
                        <a:cubicBezTo>
                          <a:pt x="0" y="474"/>
                          <a:pt x="165" y="84"/>
                          <a:pt x="492" y="0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08" name="Freeform 413"/>
                  <p:cNvSpPr>
                    <a:spLocks/>
                  </p:cNvSpPr>
                  <p:nvPr/>
                </p:nvSpPr>
                <p:spPr bwMode="gray">
                  <a:xfrm>
                    <a:off x="5646409" y="2825954"/>
                    <a:ext cx="106939" cy="103062"/>
                  </a:xfrm>
                  <a:custGeom>
                    <a:avLst/>
                    <a:gdLst>
                      <a:gd name="T0" fmla="*/ 0 w 492"/>
                      <a:gd name="T1" fmla="*/ 0 h 474"/>
                      <a:gd name="T2" fmla="*/ 322 w 492"/>
                      <a:gd name="T3" fmla="*/ 241 h 474"/>
                      <a:gd name="T4" fmla="*/ 492 w 492"/>
                      <a:gd name="T5" fmla="*/ 474 h 474"/>
                      <a:gd name="T6" fmla="*/ 0 w 492"/>
                      <a:gd name="T7" fmla="*/ 0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92" h="474">
                        <a:moveTo>
                          <a:pt x="0" y="0"/>
                        </a:moveTo>
                        <a:cubicBezTo>
                          <a:pt x="0" y="0"/>
                          <a:pt x="172" y="59"/>
                          <a:pt x="322" y="241"/>
                        </a:cubicBezTo>
                        <a:cubicBezTo>
                          <a:pt x="322" y="241"/>
                          <a:pt x="448" y="388"/>
                          <a:pt x="492" y="474"/>
                        </a:cubicBezTo>
                        <a:cubicBezTo>
                          <a:pt x="492" y="474"/>
                          <a:pt x="327" y="8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  <p:sp>
              <p:nvSpPr>
                <p:cNvPr id="200" name="Freeform 434"/>
                <p:cNvSpPr>
                  <a:spLocks/>
                </p:cNvSpPr>
                <p:nvPr/>
              </p:nvSpPr>
              <p:spPr bwMode="gray">
                <a:xfrm>
                  <a:off x="7276134" y="3499237"/>
                  <a:ext cx="148115" cy="558002"/>
                </a:xfrm>
                <a:custGeom>
                  <a:avLst/>
                  <a:gdLst>
                    <a:gd name="T0" fmla="*/ 0 w 588"/>
                    <a:gd name="T1" fmla="*/ 2187 h 2214"/>
                    <a:gd name="T2" fmla="*/ 277 w 588"/>
                    <a:gd name="T3" fmla="*/ 2213 h 2214"/>
                    <a:gd name="T4" fmla="*/ 577 w 588"/>
                    <a:gd name="T5" fmla="*/ 2205 h 2214"/>
                    <a:gd name="T6" fmla="*/ 373 w 588"/>
                    <a:gd name="T7" fmla="*/ 456 h 2214"/>
                    <a:gd name="T8" fmla="*/ 527 w 588"/>
                    <a:gd name="T9" fmla="*/ 135 h 2214"/>
                    <a:gd name="T10" fmla="*/ 283 w 588"/>
                    <a:gd name="T11" fmla="*/ 0 h 2214"/>
                    <a:gd name="T12" fmla="*/ 56 w 588"/>
                    <a:gd name="T13" fmla="*/ 141 h 2214"/>
                    <a:gd name="T14" fmla="*/ 220 w 588"/>
                    <a:gd name="T15" fmla="*/ 466 h 2214"/>
                    <a:gd name="T16" fmla="*/ 0 w 588"/>
                    <a:gd name="T17" fmla="*/ 2187 h 2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88" h="2214">
                      <a:moveTo>
                        <a:pt x="0" y="2187"/>
                      </a:moveTo>
                      <a:cubicBezTo>
                        <a:pt x="0" y="2187"/>
                        <a:pt x="66" y="2214"/>
                        <a:pt x="277" y="2213"/>
                      </a:cubicBezTo>
                      <a:cubicBezTo>
                        <a:pt x="488" y="2212"/>
                        <a:pt x="577" y="2205"/>
                        <a:pt x="577" y="2205"/>
                      </a:cubicBezTo>
                      <a:cubicBezTo>
                        <a:pt x="577" y="2205"/>
                        <a:pt x="588" y="732"/>
                        <a:pt x="373" y="456"/>
                      </a:cubicBezTo>
                      <a:cubicBezTo>
                        <a:pt x="373" y="456"/>
                        <a:pt x="462" y="397"/>
                        <a:pt x="527" y="135"/>
                      </a:cubicBezTo>
                      <a:cubicBezTo>
                        <a:pt x="527" y="135"/>
                        <a:pt x="481" y="46"/>
                        <a:pt x="283" y="0"/>
                      </a:cubicBezTo>
                      <a:cubicBezTo>
                        <a:pt x="283" y="0"/>
                        <a:pt x="114" y="42"/>
                        <a:pt x="56" y="141"/>
                      </a:cubicBezTo>
                      <a:cubicBezTo>
                        <a:pt x="56" y="141"/>
                        <a:pt x="112" y="406"/>
                        <a:pt x="220" y="466"/>
                      </a:cubicBezTo>
                      <a:cubicBezTo>
                        <a:pt x="220" y="466"/>
                        <a:pt x="35" y="490"/>
                        <a:pt x="0" y="21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  <p:grpSp>
            <p:nvGrpSpPr>
              <p:cNvPr id="163" name="Gruppieren 101"/>
              <p:cNvGrpSpPr/>
              <p:nvPr/>
            </p:nvGrpSpPr>
            <p:grpSpPr bwMode="gray">
              <a:xfrm>
                <a:off x="7096753" y="2642782"/>
                <a:ext cx="524965" cy="497829"/>
                <a:chOff x="7096753" y="2642782"/>
                <a:chExt cx="524965" cy="497829"/>
              </a:xfrm>
            </p:grpSpPr>
            <p:grpSp>
              <p:nvGrpSpPr>
                <p:cNvPr id="164" name="Gruppieren 102"/>
                <p:cNvGrpSpPr/>
                <p:nvPr/>
              </p:nvGrpSpPr>
              <p:grpSpPr bwMode="gray">
                <a:xfrm>
                  <a:off x="7096753" y="2653033"/>
                  <a:ext cx="524965" cy="487578"/>
                  <a:chOff x="8509914" y="2676753"/>
                  <a:chExt cx="524965" cy="487578"/>
                </a:xfrm>
              </p:grpSpPr>
              <p:sp>
                <p:nvSpPr>
                  <p:cNvPr id="196" name="Freeform 385"/>
                  <p:cNvSpPr>
                    <a:spLocks/>
                  </p:cNvSpPr>
                  <p:nvPr/>
                </p:nvSpPr>
                <p:spPr bwMode="gray">
                  <a:xfrm>
                    <a:off x="8542337" y="2828131"/>
                    <a:ext cx="388765" cy="262493"/>
                  </a:xfrm>
                  <a:custGeom>
                    <a:avLst/>
                    <a:gdLst>
                      <a:gd name="T0" fmla="*/ 943 w 1673"/>
                      <a:gd name="T1" fmla="*/ 252 h 1137"/>
                      <a:gd name="T2" fmla="*/ 110 w 1673"/>
                      <a:gd name="T3" fmla="*/ 1137 h 1137"/>
                      <a:gd name="T4" fmla="*/ 950 w 1673"/>
                      <a:gd name="T5" fmla="*/ 426 h 1137"/>
                      <a:gd name="T6" fmla="*/ 1673 w 1673"/>
                      <a:gd name="T7" fmla="*/ 639 h 1137"/>
                      <a:gd name="T8" fmla="*/ 943 w 1673"/>
                      <a:gd name="T9" fmla="*/ 252 h 1137"/>
                      <a:gd name="connsiteX0" fmla="*/ 4733 w 9343"/>
                      <a:gd name="connsiteY0" fmla="*/ 278 h 8499"/>
                      <a:gd name="connsiteX1" fmla="*/ 1 w 9343"/>
                      <a:gd name="connsiteY1" fmla="*/ 8486 h 8499"/>
                      <a:gd name="connsiteX2" fmla="*/ 5021 w 9343"/>
                      <a:gd name="connsiteY2" fmla="*/ 2233 h 8499"/>
                      <a:gd name="connsiteX3" fmla="*/ 9343 w 9343"/>
                      <a:gd name="connsiteY3" fmla="*/ 4106 h 8499"/>
                      <a:gd name="connsiteX4" fmla="*/ 4733 w 9343"/>
                      <a:gd name="connsiteY4" fmla="*/ 278 h 8499"/>
                      <a:gd name="connsiteX0" fmla="*/ 5236 w 10170"/>
                      <a:gd name="connsiteY0" fmla="*/ 327 h 10000"/>
                      <a:gd name="connsiteX1" fmla="*/ 171 w 10170"/>
                      <a:gd name="connsiteY1" fmla="*/ 9985 h 10000"/>
                      <a:gd name="connsiteX2" fmla="*/ 5544 w 10170"/>
                      <a:gd name="connsiteY2" fmla="*/ 2627 h 10000"/>
                      <a:gd name="connsiteX3" fmla="*/ 10170 w 10170"/>
                      <a:gd name="connsiteY3" fmla="*/ 4831 h 10000"/>
                      <a:gd name="connsiteX4" fmla="*/ 5236 w 10170"/>
                      <a:gd name="connsiteY4" fmla="*/ 327 h 10000"/>
                      <a:gd name="connsiteX0" fmla="*/ 5236 w 10170"/>
                      <a:gd name="connsiteY0" fmla="*/ 22 h 9695"/>
                      <a:gd name="connsiteX1" fmla="*/ 171 w 10170"/>
                      <a:gd name="connsiteY1" fmla="*/ 9680 h 9695"/>
                      <a:gd name="connsiteX2" fmla="*/ 5544 w 10170"/>
                      <a:gd name="connsiteY2" fmla="*/ 2322 h 9695"/>
                      <a:gd name="connsiteX3" fmla="*/ 10170 w 10170"/>
                      <a:gd name="connsiteY3" fmla="*/ 4526 h 9695"/>
                      <a:gd name="connsiteX4" fmla="*/ 5236 w 10170"/>
                      <a:gd name="connsiteY4" fmla="*/ 22 h 9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70" h="9695">
                        <a:moveTo>
                          <a:pt x="5236" y="22"/>
                        </a:moveTo>
                        <a:cubicBezTo>
                          <a:pt x="5236" y="22"/>
                          <a:pt x="-1114" y="-902"/>
                          <a:pt x="171" y="9680"/>
                        </a:cubicBezTo>
                        <a:cubicBezTo>
                          <a:pt x="218" y="10064"/>
                          <a:pt x="1783" y="3130"/>
                          <a:pt x="5544" y="2322"/>
                        </a:cubicBezTo>
                        <a:cubicBezTo>
                          <a:pt x="5544" y="2322"/>
                          <a:pt x="8148" y="1390"/>
                          <a:pt x="10170" y="4526"/>
                        </a:cubicBezTo>
                        <a:cubicBezTo>
                          <a:pt x="10170" y="4526"/>
                          <a:pt x="10157" y="-363"/>
                          <a:pt x="5236" y="22"/>
                        </a:cubicBezTo>
                        <a:close/>
                      </a:path>
                    </a:pathLst>
                  </a:custGeom>
                  <a:solidFill>
                    <a:srgbClr val="E5AF79">
                      <a:alpha val="4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sz="1200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197" name="Freeform 366"/>
                  <p:cNvSpPr>
                    <a:spLocks/>
                  </p:cNvSpPr>
                  <p:nvPr/>
                </p:nvSpPr>
                <p:spPr bwMode="gray">
                  <a:xfrm>
                    <a:off x="8509914" y="2676753"/>
                    <a:ext cx="524965" cy="487578"/>
                  </a:xfrm>
                  <a:custGeom>
                    <a:avLst/>
                    <a:gdLst>
                      <a:gd name="T0" fmla="*/ 305 w 2147"/>
                      <a:gd name="T1" fmla="*/ 878 h 1740"/>
                      <a:gd name="T2" fmla="*/ 1016 w 2147"/>
                      <a:gd name="T3" fmla="*/ 659 h 1740"/>
                      <a:gd name="T4" fmla="*/ 1701 w 2147"/>
                      <a:gd name="T5" fmla="*/ 891 h 1740"/>
                      <a:gd name="T6" fmla="*/ 1818 w 2147"/>
                      <a:gd name="T7" fmla="*/ 1434 h 1740"/>
                      <a:gd name="T8" fmla="*/ 1856 w 2147"/>
                      <a:gd name="T9" fmla="*/ 1740 h 1740"/>
                      <a:gd name="T10" fmla="*/ 1914 w 2147"/>
                      <a:gd name="T11" fmla="*/ 1499 h 1740"/>
                      <a:gd name="T12" fmla="*/ 1837 w 2147"/>
                      <a:gd name="T13" fmla="*/ 555 h 1740"/>
                      <a:gd name="T14" fmla="*/ 1294 w 2147"/>
                      <a:gd name="T15" fmla="*/ 265 h 1740"/>
                      <a:gd name="T16" fmla="*/ 1094 w 2147"/>
                      <a:gd name="T17" fmla="*/ 0 h 1740"/>
                      <a:gd name="T18" fmla="*/ 952 w 2147"/>
                      <a:gd name="T19" fmla="*/ 181 h 1740"/>
                      <a:gd name="T20" fmla="*/ 887 w 2147"/>
                      <a:gd name="T21" fmla="*/ 155 h 1740"/>
                      <a:gd name="T22" fmla="*/ 861 w 2147"/>
                      <a:gd name="T23" fmla="*/ 206 h 1740"/>
                      <a:gd name="T24" fmla="*/ 758 w 2147"/>
                      <a:gd name="T25" fmla="*/ 155 h 1740"/>
                      <a:gd name="T26" fmla="*/ 674 w 2147"/>
                      <a:gd name="T27" fmla="*/ 168 h 1740"/>
                      <a:gd name="T28" fmla="*/ 99 w 2147"/>
                      <a:gd name="T29" fmla="*/ 762 h 1740"/>
                      <a:gd name="T30" fmla="*/ 176 w 2147"/>
                      <a:gd name="T31" fmla="*/ 1719 h 1740"/>
                      <a:gd name="T32" fmla="*/ 305 w 2147"/>
                      <a:gd name="T33" fmla="*/ 878 h 17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147" h="1740">
                        <a:moveTo>
                          <a:pt x="305" y="878"/>
                        </a:moveTo>
                        <a:cubicBezTo>
                          <a:pt x="305" y="878"/>
                          <a:pt x="448" y="555"/>
                          <a:pt x="1016" y="659"/>
                        </a:cubicBezTo>
                        <a:cubicBezTo>
                          <a:pt x="1016" y="659"/>
                          <a:pt x="1469" y="491"/>
                          <a:pt x="1701" y="891"/>
                        </a:cubicBezTo>
                        <a:cubicBezTo>
                          <a:pt x="1701" y="891"/>
                          <a:pt x="1792" y="1072"/>
                          <a:pt x="1818" y="1434"/>
                        </a:cubicBezTo>
                        <a:cubicBezTo>
                          <a:pt x="1856" y="1740"/>
                          <a:pt x="1856" y="1740"/>
                          <a:pt x="1856" y="1740"/>
                        </a:cubicBezTo>
                        <a:cubicBezTo>
                          <a:pt x="1914" y="1499"/>
                          <a:pt x="1914" y="1499"/>
                          <a:pt x="1914" y="1499"/>
                        </a:cubicBezTo>
                        <a:cubicBezTo>
                          <a:pt x="1914" y="1499"/>
                          <a:pt x="2147" y="904"/>
                          <a:pt x="1837" y="555"/>
                        </a:cubicBezTo>
                        <a:cubicBezTo>
                          <a:pt x="1837" y="555"/>
                          <a:pt x="1682" y="342"/>
                          <a:pt x="1294" y="265"/>
                        </a:cubicBezTo>
                        <a:cubicBezTo>
                          <a:pt x="1294" y="265"/>
                          <a:pt x="1094" y="142"/>
                          <a:pt x="1094" y="0"/>
                        </a:cubicBezTo>
                        <a:cubicBezTo>
                          <a:pt x="1094" y="0"/>
                          <a:pt x="952" y="64"/>
                          <a:pt x="952" y="181"/>
                        </a:cubicBezTo>
                        <a:cubicBezTo>
                          <a:pt x="887" y="155"/>
                          <a:pt x="887" y="155"/>
                          <a:pt x="887" y="155"/>
                        </a:cubicBezTo>
                        <a:cubicBezTo>
                          <a:pt x="861" y="206"/>
                          <a:pt x="861" y="206"/>
                          <a:pt x="861" y="206"/>
                        </a:cubicBezTo>
                        <a:cubicBezTo>
                          <a:pt x="758" y="155"/>
                          <a:pt x="758" y="155"/>
                          <a:pt x="758" y="155"/>
                        </a:cubicBezTo>
                        <a:cubicBezTo>
                          <a:pt x="758" y="155"/>
                          <a:pt x="816" y="13"/>
                          <a:pt x="674" y="168"/>
                        </a:cubicBezTo>
                        <a:cubicBezTo>
                          <a:pt x="674" y="168"/>
                          <a:pt x="228" y="361"/>
                          <a:pt x="99" y="762"/>
                        </a:cubicBezTo>
                        <a:cubicBezTo>
                          <a:pt x="99" y="762"/>
                          <a:pt x="0" y="997"/>
                          <a:pt x="176" y="1719"/>
                        </a:cubicBezTo>
                        <a:cubicBezTo>
                          <a:pt x="176" y="1719"/>
                          <a:pt x="150" y="1008"/>
                          <a:pt x="305" y="878"/>
                        </a:cubicBezTo>
                        <a:close/>
                      </a:path>
                    </a:pathLst>
                  </a:custGeom>
                  <a:solidFill>
                    <a:srgbClr val="4F36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  <p:grpSp>
              <p:nvGrpSpPr>
                <p:cNvPr id="165" name="Gruppieren 103"/>
                <p:cNvGrpSpPr/>
                <p:nvPr/>
              </p:nvGrpSpPr>
              <p:grpSpPr bwMode="gray">
                <a:xfrm>
                  <a:off x="7109977" y="2642782"/>
                  <a:ext cx="498516" cy="280226"/>
                  <a:chOff x="5452123" y="2098808"/>
                  <a:chExt cx="435307" cy="244695"/>
                </a:xfrm>
                <a:solidFill>
                  <a:srgbClr val="996633"/>
                </a:solidFill>
              </p:grpSpPr>
              <p:sp>
                <p:nvSpPr>
                  <p:cNvPr id="166" name="Freeform 375"/>
                  <p:cNvSpPr>
                    <a:spLocks/>
                  </p:cNvSpPr>
                  <p:nvPr/>
                </p:nvSpPr>
                <p:spPr bwMode="gray">
                  <a:xfrm>
                    <a:off x="5594981" y="2112277"/>
                    <a:ext cx="71633" cy="126735"/>
                  </a:xfrm>
                  <a:custGeom>
                    <a:avLst/>
                    <a:gdLst>
                      <a:gd name="T0" fmla="*/ 329 w 329"/>
                      <a:gd name="T1" fmla="*/ 0 h 582"/>
                      <a:gd name="T2" fmla="*/ 291 w 329"/>
                      <a:gd name="T3" fmla="*/ 582 h 582"/>
                      <a:gd name="T4" fmla="*/ 329 w 329"/>
                      <a:gd name="T5" fmla="*/ 0 h 5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9" h="582">
                        <a:moveTo>
                          <a:pt x="329" y="0"/>
                        </a:moveTo>
                        <a:cubicBezTo>
                          <a:pt x="329" y="0"/>
                          <a:pt x="0" y="168"/>
                          <a:pt x="291" y="582"/>
                        </a:cubicBezTo>
                        <a:cubicBezTo>
                          <a:pt x="291" y="582"/>
                          <a:pt x="110" y="188"/>
                          <a:pt x="32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67" name="Freeform 376"/>
                  <p:cNvSpPr>
                    <a:spLocks/>
                  </p:cNvSpPr>
                  <p:nvPr/>
                </p:nvSpPr>
                <p:spPr bwMode="gray">
                  <a:xfrm>
                    <a:off x="5575185" y="2146155"/>
                    <a:ext cx="66123" cy="92858"/>
                  </a:xfrm>
                  <a:custGeom>
                    <a:avLst/>
                    <a:gdLst>
                      <a:gd name="T0" fmla="*/ 214 w 304"/>
                      <a:gd name="T1" fmla="*/ 0 h 426"/>
                      <a:gd name="T2" fmla="*/ 304 w 304"/>
                      <a:gd name="T3" fmla="*/ 426 h 426"/>
                      <a:gd name="T4" fmla="*/ 214 w 304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6">
                        <a:moveTo>
                          <a:pt x="214" y="0"/>
                        </a:moveTo>
                        <a:cubicBezTo>
                          <a:pt x="214" y="0"/>
                          <a:pt x="0" y="258"/>
                          <a:pt x="304" y="426"/>
                        </a:cubicBezTo>
                        <a:cubicBezTo>
                          <a:pt x="304" y="426"/>
                          <a:pt x="65" y="258"/>
                          <a:pt x="21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68" name="Freeform 377"/>
                  <p:cNvSpPr>
                    <a:spLocks/>
                  </p:cNvSpPr>
                  <p:nvPr/>
                </p:nvSpPr>
                <p:spPr bwMode="gray">
                  <a:xfrm>
                    <a:off x="5588450" y="2148808"/>
                    <a:ext cx="65919" cy="92858"/>
                  </a:xfrm>
                  <a:custGeom>
                    <a:avLst/>
                    <a:gdLst>
                      <a:gd name="T0" fmla="*/ 213 w 303"/>
                      <a:gd name="T1" fmla="*/ 0 h 427"/>
                      <a:gd name="T2" fmla="*/ 303 w 303"/>
                      <a:gd name="T3" fmla="*/ 427 h 427"/>
                      <a:gd name="T4" fmla="*/ 213 w 303"/>
                      <a:gd name="T5" fmla="*/ 0 h 4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3" h="427">
                        <a:moveTo>
                          <a:pt x="213" y="0"/>
                        </a:moveTo>
                        <a:cubicBezTo>
                          <a:pt x="213" y="0"/>
                          <a:pt x="0" y="259"/>
                          <a:pt x="303" y="427"/>
                        </a:cubicBezTo>
                        <a:cubicBezTo>
                          <a:pt x="303" y="427"/>
                          <a:pt x="64" y="259"/>
                          <a:pt x="21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69" name="Freeform 378"/>
                  <p:cNvSpPr>
                    <a:spLocks/>
                  </p:cNvSpPr>
                  <p:nvPr/>
                </p:nvSpPr>
                <p:spPr bwMode="gray">
                  <a:xfrm>
                    <a:off x="5526613" y="2148808"/>
                    <a:ext cx="66123" cy="92858"/>
                  </a:xfrm>
                  <a:custGeom>
                    <a:avLst/>
                    <a:gdLst>
                      <a:gd name="T0" fmla="*/ 213 w 304"/>
                      <a:gd name="T1" fmla="*/ 0 h 427"/>
                      <a:gd name="T2" fmla="*/ 304 w 304"/>
                      <a:gd name="T3" fmla="*/ 427 h 427"/>
                      <a:gd name="T4" fmla="*/ 213 w 304"/>
                      <a:gd name="T5" fmla="*/ 0 h 4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7">
                        <a:moveTo>
                          <a:pt x="213" y="0"/>
                        </a:moveTo>
                        <a:cubicBezTo>
                          <a:pt x="213" y="0"/>
                          <a:pt x="0" y="259"/>
                          <a:pt x="304" y="427"/>
                        </a:cubicBezTo>
                        <a:cubicBezTo>
                          <a:pt x="304" y="427"/>
                          <a:pt x="65" y="259"/>
                          <a:pt x="21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70" name="Freeform 379"/>
                  <p:cNvSpPr>
                    <a:spLocks/>
                  </p:cNvSpPr>
                  <p:nvPr/>
                </p:nvSpPr>
                <p:spPr bwMode="gray">
                  <a:xfrm>
                    <a:off x="5539878" y="2134114"/>
                    <a:ext cx="65919" cy="92653"/>
                  </a:xfrm>
                  <a:custGeom>
                    <a:avLst/>
                    <a:gdLst>
                      <a:gd name="T0" fmla="*/ 213 w 303"/>
                      <a:gd name="T1" fmla="*/ 0 h 426"/>
                      <a:gd name="T2" fmla="*/ 303 w 303"/>
                      <a:gd name="T3" fmla="*/ 426 h 426"/>
                      <a:gd name="T4" fmla="*/ 213 w 303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3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3" y="426"/>
                        </a:cubicBezTo>
                        <a:cubicBezTo>
                          <a:pt x="303" y="426"/>
                          <a:pt x="64" y="258"/>
                          <a:pt x="21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71" name="Freeform 380"/>
                  <p:cNvSpPr>
                    <a:spLocks/>
                  </p:cNvSpPr>
                  <p:nvPr/>
                </p:nvSpPr>
                <p:spPr bwMode="gray">
                  <a:xfrm>
                    <a:off x="5511919" y="2161665"/>
                    <a:ext cx="52245" cy="87143"/>
                  </a:xfrm>
                  <a:custGeom>
                    <a:avLst/>
                    <a:gdLst>
                      <a:gd name="T0" fmla="*/ 240 w 240"/>
                      <a:gd name="T1" fmla="*/ 0 h 400"/>
                      <a:gd name="T2" fmla="*/ 143 w 240"/>
                      <a:gd name="T3" fmla="*/ 400 h 400"/>
                      <a:gd name="T4" fmla="*/ 240 w 240"/>
                      <a:gd name="T5" fmla="*/ 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400">
                        <a:moveTo>
                          <a:pt x="240" y="0"/>
                        </a:moveTo>
                        <a:cubicBezTo>
                          <a:pt x="240" y="0"/>
                          <a:pt x="0" y="226"/>
                          <a:pt x="143" y="400"/>
                        </a:cubicBezTo>
                        <a:cubicBezTo>
                          <a:pt x="143" y="400"/>
                          <a:pt x="110" y="155"/>
                          <a:pt x="24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72" name="Freeform 381"/>
                  <p:cNvSpPr>
                    <a:spLocks/>
                  </p:cNvSpPr>
                  <p:nvPr/>
                </p:nvSpPr>
                <p:spPr bwMode="gray">
                  <a:xfrm>
                    <a:off x="5662532" y="2147584"/>
                    <a:ext cx="68980" cy="84286"/>
                  </a:xfrm>
                  <a:custGeom>
                    <a:avLst/>
                    <a:gdLst>
                      <a:gd name="T0" fmla="*/ 0 w 317"/>
                      <a:gd name="T1" fmla="*/ 0 h 388"/>
                      <a:gd name="T2" fmla="*/ 84 w 317"/>
                      <a:gd name="T3" fmla="*/ 388 h 388"/>
                      <a:gd name="T4" fmla="*/ 0 w 317"/>
                      <a:gd name="T5" fmla="*/ 0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88">
                        <a:moveTo>
                          <a:pt x="0" y="0"/>
                        </a:moveTo>
                        <a:cubicBezTo>
                          <a:pt x="0" y="0"/>
                          <a:pt x="168" y="187"/>
                          <a:pt x="84" y="388"/>
                        </a:cubicBezTo>
                        <a:cubicBezTo>
                          <a:pt x="84" y="388"/>
                          <a:pt x="317" y="317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73" name="Freeform 382"/>
                  <p:cNvSpPr>
                    <a:spLocks/>
                  </p:cNvSpPr>
                  <p:nvPr/>
                </p:nvSpPr>
                <p:spPr bwMode="gray">
                  <a:xfrm>
                    <a:off x="5657226" y="2113706"/>
                    <a:ext cx="52857" cy="86123"/>
                  </a:xfrm>
                  <a:custGeom>
                    <a:avLst/>
                    <a:gdLst>
                      <a:gd name="T0" fmla="*/ 23 w 243"/>
                      <a:gd name="T1" fmla="*/ 0 h 396"/>
                      <a:gd name="T2" fmla="*/ 0 w 243"/>
                      <a:gd name="T3" fmla="*/ 396 h 396"/>
                      <a:gd name="T4" fmla="*/ 23 w 243"/>
                      <a:gd name="T5" fmla="*/ 0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3" h="396">
                        <a:moveTo>
                          <a:pt x="23" y="0"/>
                        </a:moveTo>
                        <a:cubicBezTo>
                          <a:pt x="23" y="0"/>
                          <a:pt x="135" y="226"/>
                          <a:pt x="0" y="396"/>
                        </a:cubicBezTo>
                        <a:cubicBezTo>
                          <a:pt x="0" y="396"/>
                          <a:pt x="243" y="390"/>
                          <a:pt x="2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74" name="Freeform 383"/>
                  <p:cNvSpPr>
                    <a:spLocks/>
                  </p:cNvSpPr>
                  <p:nvPr/>
                </p:nvSpPr>
                <p:spPr bwMode="gray">
                  <a:xfrm>
                    <a:off x="5700287" y="2168604"/>
                    <a:ext cx="42245" cy="63266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30" y="187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75" name="Freeform 384"/>
                  <p:cNvSpPr>
                    <a:spLocks/>
                  </p:cNvSpPr>
                  <p:nvPr/>
                </p:nvSpPr>
                <p:spPr bwMode="gray">
                  <a:xfrm>
                    <a:off x="5683552" y="2147992"/>
                    <a:ext cx="42245" cy="63266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4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4" y="291"/>
                        </a:cubicBezTo>
                        <a:cubicBezTo>
                          <a:pt x="64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76" name="Freeform 386"/>
                  <p:cNvSpPr>
                    <a:spLocks/>
                  </p:cNvSpPr>
                  <p:nvPr/>
                </p:nvSpPr>
                <p:spPr bwMode="gray">
                  <a:xfrm>
                    <a:off x="5578654" y="2110033"/>
                    <a:ext cx="71837" cy="110409"/>
                  </a:xfrm>
                  <a:custGeom>
                    <a:avLst/>
                    <a:gdLst>
                      <a:gd name="T0" fmla="*/ 330 w 330"/>
                      <a:gd name="T1" fmla="*/ 0 h 507"/>
                      <a:gd name="T2" fmla="*/ 291 w 330"/>
                      <a:gd name="T3" fmla="*/ 507 h 507"/>
                      <a:gd name="T4" fmla="*/ 330 w 330"/>
                      <a:gd name="T5" fmla="*/ 0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07">
                        <a:moveTo>
                          <a:pt x="330" y="0"/>
                        </a:moveTo>
                        <a:cubicBezTo>
                          <a:pt x="330" y="0"/>
                          <a:pt x="0" y="147"/>
                          <a:pt x="291" y="507"/>
                        </a:cubicBezTo>
                        <a:cubicBezTo>
                          <a:pt x="291" y="507"/>
                          <a:pt x="110" y="164"/>
                          <a:pt x="33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77" name="Freeform 387"/>
                  <p:cNvSpPr>
                    <a:spLocks/>
                  </p:cNvSpPr>
                  <p:nvPr/>
                </p:nvSpPr>
                <p:spPr bwMode="gray">
                  <a:xfrm>
                    <a:off x="5607226" y="2098808"/>
                    <a:ext cx="71837" cy="126531"/>
                  </a:xfrm>
                  <a:custGeom>
                    <a:avLst/>
                    <a:gdLst>
                      <a:gd name="T0" fmla="*/ 330 w 330"/>
                      <a:gd name="T1" fmla="*/ 0 h 582"/>
                      <a:gd name="T2" fmla="*/ 291 w 330"/>
                      <a:gd name="T3" fmla="*/ 582 h 582"/>
                      <a:gd name="T4" fmla="*/ 330 w 330"/>
                      <a:gd name="T5" fmla="*/ 0 h 5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82">
                        <a:moveTo>
                          <a:pt x="330" y="0"/>
                        </a:moveTo>
                        <a:cubicBezTo>
                          <a:pt x="330" y="0"/>
                          <a:pt x="0" y="168"/>
                          <a:pt x="291" y="582"/>
                        </a:cubicBezTo>
                        <a:cubicBezTo>
                          <a:pt x="291" y="582"/>
                          <a:pt x="110" y="188"/>
                          <a:pt x="33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78" name="Freeform 388"/>
                  <p:cNvSpPr>
                    <a:spLocks/>
                  </p:cNvSpPr>
                  <p:nvPr/>
                </p:nvSpPr>
                <p:spPr bwMode="gray">
                  <a:xfrm>
                    <a:off x="5579062" y="2143706"/>
                    <a:ext cx="66123" cy="92653"/>
                  </a:xfrm>
                  <a:custGeom>
                    <a:avLst/>
                    <a:gdLst>
                      <a:gd name="T0" fmla="*/ 213 w 303"/>
                      <a:gd name="T1" fmla="*/ 0 h 426"/>
                      <a:gd name="T2" fmla="*/ 303 w 303"/>
                      <a:gd name="T3" fmla="*/ 426 h 426"/>
                      <a:gd name="T4" fmla="*/ 213 w 303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3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3" y="426"/>
                        </a:cubicBezTo>
                        <a:cubicBezTo>
                          <a:pt x="303" y="426"/>
                          <a:pt x="64" y="258"/>
                          <a:pt x="21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79" name="Freeform 389"/>
                  <p:cNvSpPr>
                    <a:spLocks/>
                  </p:cNvSpPr>
                  <p:nvPr/>
                </p:nvSpPr>
                <p:spPr bwMode="gray">
                  <a:xfrm>
                    <a:off x="5568858" y="2126971"/>
                    <a:ext cx="59592" cy="94694"/>
                  </a:xfrm>
                  <a:custGeom>
                    <a:avLst/>
                    <a:gdLst>
                      <a:gd name="T0" fmla="*/ 251 w 274"/>
                      <a:gd name="T1" fmla="*/ 0 h 436"/>
                      <a:gd name="T2" fmla="*/ 274 w 274"/>
                      <a:gd name="T3" fmla="*/ 436 h 436"/>
                      <a:gd name="T4" fmla="*/ 251 w 274"/>
                      <a:gd name="T5" fmla="*/ 0 h 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4" h="436">
                        <a:moveTo>
                          <a:pt x="251" y="0"/>
                        </a:moveTo>
                        <a:cubicBezTo>
                          <a:pt x="251" y="0"/>
                          <a:pt x="0" y="222"/>
                          <a:pt x="274" y="436"/>
                        </a:cubicBezTo>
                        <a:cubicBezTo>
                          <a:pt x="274" y="436"/>
                          <a:pt x="64" y="233"/>
                          <a:pt x="2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0" name="Freeform 390"/>
                  <p:cNvSpPr>
                    <a:spLocks/>
                  </p:cNvSpPr>
                  <p:nvPr/>
                </p:nvSpPr>
                <p:spPr bwMode="gray">
                  <a:xfrm>
                    <a:off x="5592124" y="2146359"/>
                    <a:ext cx="66531" cy="92858"/>
                  </a:xfrm>
                  <a:custGeom>
                    <a:avLst/>
                    <a:gdLst>
                      <a:gd name="T0" fmla="*/ 212 w 305"/>
                      <a:gd name="T1" fmla="*/ 0 h 426"/>
                      <a:gd name="T2" fmla="*/ 305 w 305"/>
                      <a:gd name="T3" fmla="*/ 426 h 426"/>
                      <a:gd name="T4" fmla="*/ 212 w 305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5" h="426">
                        <a:moveTo>
                          <a:pt x="212" y="0"/>
                        </a:moveTo>
                        <a:cubicBezTo>
                          <a:pt x="212" y="0"/>
                          <a:pt x="0" y="259"/>
                          <a:pt x="305" y="426"/>
                        </a:cubicBezTo>
                        <a:cubicBezTo>
                          <a:pt x="305" y="426"/>
                          <a:pt x="65" y="259"/>
                          <a:pt x="2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1" name="Freeform 391"/>
                  <p:cNvSpPr>
                    <a:spLocks/>
                  </p:cNvSpPr>
                  <p:nvPr/>
                </p:nvSpPr>
                <p:spPr bwMode="gray">
                  <a:xfrm>
                    <a:off x="5530491" y="2146359"/>
                    <a:ext cx="65919" cy="92858"/>
                  </a:xfrm>
                  <a:custGeom>
                    <a:avLst/>
                    <a:gdLst>
                      <a:gd name="T0" fmla="*/ 213 w 303"/>
                      <a:gd name="T1" fmla="*/ 0 h 426"/>
                      <a:gd name="T2" fmla="*/ 303 w 303"/>
                      <a:gd name="T3" fmla="*/ 426 h 426"/>
                      <a:gd name="T4" fmla="*/ 213 w 303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3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3" y="426"/>
                        </a:cubicBezTo>
                        <a:cubicBezTo>
                          <a:pt x="303" y="426"/>
                          <a:pt x="64" y="258"/>
                          <a:pt x="21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2" name="Freeform 392"/>
                  <p:cNvSpPr>
                    <a:spLocks/>
                  </p:cNvSpPr>
                  <p:nvPr/>
                </p:nvSpPr>
                <p:spPr bwMode="gray">
                  <a:xfrm>
                    <a:off x="5543552" y="2131461"/>
                    <a:ext cx="66123" cy="92653"/>
                  </a:xfrm>
                  <a:custGeom>
                    <a:avLst/>
                    <a:gdLst>
                      <a:gd name="T0" fmla="*/ 213 w 304"/>
                      <a:gd name="T1" fmla="*/ 0 h 426"/>
                      <a:gd name="T2" fmla="*/ 304 w 304"/>
                      <a:gd name="T3" fmla="*/ 426 h 426"/>
                      <a:gd name="T4" fmla="*/ 213 w 304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4" y="426"/>
                        </a:cubicBezTo>
                        <a:cubicBezTo>
                          <a:pt x="304" y="426"/>
                          <a:pt x="65" y="258"/>
                          <a:pt x="21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3" name="Freeform 393"/>
                  <p:cNvSpPr>
                    <a:spLocks/>
                  </p:cNvSpPr>
                  <p:nvPr/>
                </p:nvSpPr>
                <p:spPr bwMode="gray">
                  <a:xfrm>
                    <a:off x="5554368" y="2120033"/>
                    <a:ext cx="58163" cy="94898"/>
                  </a:xfrm>
                  <a:custGeom>
                    <a:avLst/>
                    <a:gdLst>
                      <a:gd name="T0" fmla="*/ 267 w 267"/>
                      <a:gd name="T1" fmla="*/ 0 h 436"/>
                      <a:gd name="T2" fmla="*/ 258 w 267"/>
                      <a:gd name="T3" fmla="*/ 436 h 436"/>
                      <a:gd name="T4" fmla="*/ 267 w 267"/>
                      <a:gd name="T5" fmla="*/ 0 h 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7" h="436">
                        <a:moveTo>
                          <a:pt x="267" y="0"/>
                        </a:moveTo>
                        <a:cubicBezTo>
                          <a:pt x="267" y="0"/>
                          <a:pt x="0" y="203"/>
                          <a:pt x="258" y="436"/>
                        </a:cubicBezTo>
                        <a:cubicBezTo>
                          <a:pt x="258" y="436"/>
                          <a:pt x="63" y="218"/>
                          <a:pt x="26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4" name="Freeform 394"/>
                  <p:cNvSpPr>
                    <a:spLocks/>
                  </p:cNvSpPr>
                  <p:nvPr/>
                </p:nvSpPr>
                <p:spPr bwMode="gray">
                  <a:xfrm>
                    <a:off x="5515797" y="2159012"/>
                    <a:ext cx="52041" cy="87143"/>
                  </a:xfrm>
                  <a:custGeom>
                    <a:avLst/>
                    <a:gdLst>
                      <a:gd name="T0" fmla="*/ 239 w 239"/>
                      <a:gd name="T1" fmla="*/ 0 h 400"/>
                      <a:gd name="T2" fmla="*/ 142 w 239"/>
                      <a:gd name="T3" fmla="*/ 400 h 400"/>
                      <a:gd name="T4" fmla="*/ 239 w 239"/>
                      <a:gd name="T5" fmla="*/ 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9" h="400">
                        <a:moveTo>
                          <a:pt x="239" y="0"/>
                        </a:moveTo>
                        <a:cubicBezTo>
                          <a:pt x="239" y="0"/>
                          <a:pt x="0" y="226"/>
                          <a:pt x="142" y="400"/>
                        </a:cubicBezTo>
                        <a:cubicBezTo>
                          <a:pt x="142" y="400"/>
                          <a:pt x="110" y="155"/>
                          <a:pt x="23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5" name="Freeform 395"/>
                  <p:cNvSpPr>
                    <a:spLocks/>
                  </p:cNvSpPr>
                  <p:nvPr/>
                </p:nvSpPr>
                <p:spPr bwMode="gray">
                  <a:xfrm>
                    <a:off x="5672532" y="2120441"/>
                    <a:ext cx="68980" cy="107143"/>
                  </a:xfrm>
                  <a:custGeom>
                    <a:avLst/>
                    <a:gdLst>
                      <a:gd name="T0" fmla="*/ 0 w 317"/>
                      <a:gd name="T1" fmla="*/ 0 h 493"/>
                      <a:gd name="T2" fmla="*/ 84 w 317"/>
                      <a:gd name="T3" fmla="*/ 493 h 493"/>
                      <a:gd name="T4" fmla="*/ 0 w 317"/>
                      <a:gd name="T5" fmla="*/ 0 h 4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493">
                        <a:moveTo>
                          <a:pt x="0" y="0"/>
                        </a:moveTo>
                        <a:cubicBezTo>
                          <a:pt x="0" y="0"/>
                          <a:pt x="168" y="239"/>
                          <a:pt x="84" y="493"/>
                        </a:cubicBezTo>
                        <a:cubicBezTo>
                          <a:pt x="84" y="493"/>
                          <a:pt x="317" y="403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6" name="Freeform 396"/>
                  <p:cNvSpPr>
                    <a:spLocks/>
                  </p:cNvSpPr>
                  <p:nvPr/>
                </p:nvSpPr>
                <p:spPr bwMode="gray">
                  <a:xfrm>
                    <a:off x="5711920" y="2151869"/>
                    <a:ext cx="68980" cy="75919"/>
                  </a:xfrm>
                  <a:custGeom>
                    <a:avLst/>
                    <a:gdLst>
                      <a:gd name="T0" fmla="*/ 0 w 317"/>
                      <a:gd name="T1" fmla="*/ 0 h 349"/>
                      <a:gd name="T2" fmla="*/ 84 w 317"/>
                      <a:gd name="T3" fmla="*/ 349 h 349"/>
                      <a:gd name="T4" fmla="*/ 0 w 317"/>
                      <a:gd name="T5" fmla="*/ 0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49">
                        <a:moveTo>
                          <a:pt x="0" y="0"/>
                        </a:moveTo>
                        <a:cubicBezTo>
                          <a:pt x="0" y="0"/>
                          <a:pt x="168" y="169"/>
                          <a:pt x="84" y="349"/>
                        </a:cubicBezTo>
                        <a:cubicBezTo>
                          <a:pt x="84" y="349"/>
                          <a:pt x="317" y="285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7" name="Freeform 397"/>
                  <p:cNvSpPr>
                    <a:spLocks/>
                  </p:cNvSpPr>
                  <p:nvPr/>
                </p:nvSpPr>
                <p:spPr bwMode="gray">
                  <a:xfrm>
                    <a:off x="5834573" y="2257380"/>
                    <a:ext cx="52857" cy="86123"/>
                  </a:xfrm>
                  <a:custGeom>
                    <a:avLst/>
                    <a:gdLst>
                      <a:gd name="T0" fmla="*/ 23 w 243"/>
                      <a:gd name="T1" fmla="*/ 0 h 396"/>
                      <a:gd name="T2" fmla="*/ 0 w 243"/>
                      <a:gd name="T3" fmla="*/ 396 h 396"/>
                      <a:gd name="T4" fmla="*/ 23 w 243"/>
                      <a:gd name="T5" fmla="*/ 0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3" h="396">
                        <a:moveTo>
                          <a:pt x="23" y="0"/>
                        </a:moveTo>
                        <a:cubicBezTo>
                          <a:pt x="23" y="0"/>
                          <a:pt x="135" y="226"/>
                          <a:pt x="0" y="396"/>
                        </a:cubicBezTo>
                        <a:cubicBezTo>
                          <a:pt x="0" y="396"/>
                          <a:pt x="243" y="390"/>
                          <a:pt x="2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8" name="Freeform 398"/>
                  <p:cNvSpPr>
                    <a:spLocks/>
                  </p:cNvSpPr>
                  <p:nvPr/>
                </p:nvSpPr>
                <p:spPr bwMode="gray">
                  <a:xfrm>
                    <a:off x="5639675" y="2107992"/>
                    <a:ext cx="70816" cy="100613"/>
                  </a:xfrm>
                  <a:custGeom>
                    <a:avLst/>
                    <a:gdLst>
                      <a:gd name="T0" fmla="*/ 0 w 326"/>
                      <a:gd name="T1" fmla="*/ 0 h 463"/>
                      <a:gd name="T2" fmla="*/ 95 w 326"/>
                      <a:gd name="T3" fmla="*/ 463 h 463"/>
                      <a:gd name="T4" fmla="*/ 0 w 326"/>
                      <a:gd name="T5" fmla="*/ 0 h 4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6" h="463">
                        <a:moveTo>
                          <a:pt x="0" y="0"/>
                        </a:moveTo>
                        <a:cubicBezTo>
                          <a:pt x="0" y="0"/>
                          <a:pt x="173" y="221"/>
                          <a:pt x="95" y="463"/>
                        </a:cubicBezTo>
                        <a:cubicBezTo>
                          <a:pt x="95" y="463"/>
                          <a:pt x="326" y="372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9" name="Freeform 399"/>
                  <p:cNvSpPr>
                    <a:spLocks/>
                  </p:cNvSpPr>
                  <p:nvPr/>
                </p:nvSpPr>
                <p:spPr bwMode="gray">
                  <a:xfrm>
                    <a:off x="5704165" y="2147788"/>
                    <a:ext cx="42245" cy="81633"/>
                  </a:xfrm>
                  <a:custGeom>
                    <a:avLst/>
                    <a:gdLst>
                      <a:gd name="T0" fmla="*/ 0 w 194"/>
                      <a:gd name="T1" fmla="*/ 0 h 375"/>
                      <a:gd name="T2" fmla="*/ 64 w 194"/>
                      <a:gd name="T3" fmla="*/ 375 h 375"/>
                      <a:gd name="T4" fmla="*/ 0 w 194"/>
                      <a:gd name="T5" fmla="*/ 0 h 3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375">
                        <a:moveTo>
                          <a:pt x="0" y="0"/>
                        </a:moveTo>
                        <a:cubicBezTo>
                          <a:pt x="0" y="0"/>
                          <a:pt x="129" y="242"/>
                          <a:pt x="64" y="375"/>
                        </a:cubicBezTo>
                        <a:cubicBezTo>
                          <a:pt x="64" y="375"/>
                          <a:pt x="194" y="20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90" name="Freeform 401"/>
                  <p:cNvSpPr>
                    <a:spLocks/>
                  </p:cNvSpPr>
                  <p:nvPr/>
                </p:nvSpPr>
                <p:spPr bwMode="gray">
                  <a:xfrm>
                    <a:off x="5732328" y="2162074"/>
                    <a:ext cx="47551" cy="77959"/>
                  </a:xfrm>
                  <a:custGeom>
                    <a:avLst/>
                    <a:gdLst>
                      <a:gd name="T0" fmla="*/ 0 w 219"/>
                      <a:gd name="T1" fmla="*/ 0 h 358"/>
                      <a:gd name="T2" fmla="*/ 116 w 219"/>
                      <a:gd name="T3" fmla="*/ 358 h 358"/>
                      <a:gd name="T4" fmla="*/ 0 w 219"/>
                      <a:gd name="T5" fmla="*/ 0 h 3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9" h="358">
                        <a:moveTo>
                          <a:pt x="0" y="0"/>
                        </a:moveTo>
                        <a:cubicBezTo>
                          <a:pt x="0" y="0"/>
                          <a:pt x="132" y="148"/>
                          <a:pt x="116" y="358"/>
                        </a:cubicBezTo>
                        <a:cubicBezTo>
                          <a:pt x="116" y="358"/>
                          <a:pt x="219" y="153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91" name="Freeform 402"/>
                  <p:cNvSpPr>
                    <a:spLocks/>
                  </p:cNvSpPr>
                  <p:nvPr/>
                </p:nvSpPr>
                <p:spPr bwMode="gray">
                  <a:xfrm>
                    <a:off x="5486409" y="2171053"/>
                    <a:ext cx="57755" cy="103266"/>
                  </a:xfrm>
                  <a:custGeom>
                    <a:avLst/>
                    <a:gdLst>
                      <a:gd name="T0" fmla="*/ 265 w 265"/>
                      <a:gd name="T1" fmla="*/ 0 h 475"/>
                      <a:gd name="T2" fmla="*/ 119 w 265"/>
                      <a:gd name="T3" fmla="*/ 475 h 475"/>
                      <a:gd name="T4" fmla="*/ 142 w 265"/>
                      <a:gd name="T5" fmla="*/ 452 h 475"/>
                      <a:gd name="T6" fmla="*/ 265 w 265"/>
                      <a:gd name="T7" fmla="*/ 0 h 4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65" h="475">
                        <a:moveTo>
                          <a:pt x="265" y="0"/>
                        </a:moveTo>
                        <a:cubicBezTo>
                          <a:pt x="265" y="0"/>
                          <a:pt x="0" y="245"/>
                          <a:pt x="119" y="475"/>
                        </a:cubicBezTo>
                        <a:cubicBezTo>
                          <a:pt x="142" y="452"/>
                          <a:pt x="142" y="452"/>
                          <a:pt x="142" y="452"/>
                        </a:cubicBezTo>
                        <a:cubicBezTo>
                          <a:pt x="142" y="452"/>
                          <a:pt x="55" y="265"/>
                          <a:pt x="26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92" name="Freeform 403"/>
                  <p:cNvSpPr>
                    <a:spLocks/>
                  </p:cNvSpPr>
                  <p:nvPr/>
                </p:nvSpPr>
                <p:spPr bwMode="gray">
                  <a:xfrm>
                    <a:off x="5452123" y="2210237"/>
                    <a:ext cx="57551" cy="103266"/>
                  </a:xfrm>
                  <a:custGeom>
                    <a:avLst/>
                    <a:gdLst>
                      <a:gd name="T0" fmla="*/ 265 w 265"/>
                      <a:gd name="T1" fmla="*/ 0 h 475"/>
                      <a:gd name="T2" fmla="*/ 120 w 265"/>
                      <a:gd name="T3" fmla="*/ 475 h 475"/>
                      <a:gd name="T4" fmla="*/ 142 w 265"/>
                      <a:gd name="T5" fmla="*/ 452 h 475"/>
                      <a:gd name="T6" fmla="*/ 265 w 265"/>
                      <a:gd name="T7" fmla="*/ 0 h 4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65" h="475">
                        <a:moveTo>
                          <a:pt x="265" y="0"/>
                        </a:moveTo>
                        <a:cubicBezTo>
                          <a:pt x="265" y="0"/>
                          <a:pt x="0" y="245"/>
                          <a:pt x="120" y="475"/>
                        </a:cubicBezTo>
                        <a:cubicBezTo>
                          <a:pt x="142" y="452"/>
                          <a:pt x="142" y="452"/>
                          <a:pt x="142" y="452"/>
                        </a:cubicBezTo>
                        <a:cubicBezTo>
                          <a:pt x="142" y="452"/>
                          <a:pt x="55" y="265"/>
                          <a:pt x="26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93" name="Freeform 404"/>
                  <p:cNvSpPr>
                    <a:spLocks/>
                  </p:cNvSpPr>
                  <p:nvPr/>
                </p:nvSpPr>
                <p:spPr bwMode="gray">
                  <a:xfrm>
                    <a:off x="5763349" y="2191257"/>
                    <a:ext cx="39388" cy="67755"/>
                  </a:xfrm>
                  <a:custGeom>
                    <a:avLst/>
                    <a:gdLst>
                      <a:gd name="T0" fmla="*/ 0 w 181"/>
                      <a:gd name="T1" fmla="*/ 0 h 311"/>
                      <a:gd name="T2" fmla="*/ 68 w 181"/>
                      <a:gd name="T3" fmla="*/ 285 h 311"/>
                      <a:gd name="T4" fmla="*/ 81 w 181"/>
                      <a:gd name="T5" fmla="*/ 311 h 311"/>
                      <a:gd name="T6" fmla="*/ 0 w 181"/>
                      <a:gd name="T7" fmla="*/ 0 h 3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1" h="311">
                        <a:moveTo>
                          <a:pt x="0" y="0"/>
                        </a:moveTo>
                        <a:cubicBezTo>
                          <a:pt x="0" y="0"/>
                          <a:pt x="126" y="120"/>
                          <a:pt x="68" y="285"/>
                        </a:cubicBezTo>
                        <a:cubicBezTo>
                          <a:pt x="81" y="311"/>
                          <a:pt x="81" y="311"/>
                          <a:pt x="81" y="311"/>
                        </a:cubicBezTo>
                        <a:cubicBezTo>
                          <a:pt x="81" y="311"/>
                          <a:pt x="181" y="123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94" name="Freeform 405"/>
                  <p:cNvSpPr>
                    <a:spLocks/>
                  </p:cNvSpPr>
                  <p:nvPr/>
                </p:nvSpPr>
                <p:spPr bwMode="gray">
                  <a:xfrm>
                    <a:off x="5777634" y="2205339"/>
                    <a:ext cx="39184" cy="67551"/>
                  </a:xfrm>
                  <a:custGeom>
                    <a:avLst/>
                    <a:gdLst>
                      <a:gd name="T0" fmla="*/ 0 w 180"/>
                      <a:gd name="T1" fmla="*/ 0 h 310"/>
                      <a:gd name="T2" fmla="*/ 67 w 180"/>
                      <a:gd name="T3" fmla="*/ 284 h 310"/>
                      <a:gd name="T4" fmla="*/ 80 w 180"/>
                      <a:gd name="T5" fmla="*/ 310 h 310"/>
                      <a:gd name="T6" fmla="*/ 0 w 180"/>
                      <a:gd name="T7" fmla="*/ 0 h 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0" h="310">
                        <a:moveTo>
                          <a:pt x="0" y="0"/>
                        </a:moveTo>
                        <a:cubicBezTo>
                          <a:pt x="0" y="0"/>
                          <a:pt x="126" y="120"/>
                          <a:pt x="67" y="284"/>
                        </a:cubicBezTo>
                        <a:cubicBezTo>
                          <a:pt x="80" y="310"/>
                          <a:pt x="80" y="310"/>
                          <a:pt x="80" y="310"/>
                        </a:cubicBezTo>
                        <a:cubicBezTo>
                          <a:pt x="80" y="310"/>
                          <a:pt x="180" y="123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95" name="Freeform 406"/>
                  <p:cNvSpPr>
                    <a:spLocks/>
                  </p:cNvSpPr>
                  <p:nvPr/>
                </p:nvSpPr>
                <p:spPr bwMode="gray">
                  <a:xfrm>
                    <a:off x="5797226" y="2215135"/>
                    <a:ext cx="39388" cy="67551"/>
                  </a:xfrm>
                  <a:custGeom>
                    <a:avLst/>
                    <a:gdLst>
                      <a:gd name="T0" fmla="*/ 0 w 181"/>
                      <a:gd name="T1" fmla="*/ 0 h 310"/>
                      <a:gd name="T2" fmla="*/ 68 w 181"/>
                      <a:gd name="T3" fmla="*/ 285 h 310"/>
                      <a:gd name="T4" fmla="*/ 81 w 181"/>
                      <a:gd name="T5" fmla="*/ 310 h 310"/>
                      <a:gd name="T6" fmla="*/ 0 w 181"/>
                      <a:gd name="T7" fmla="*/ 0 h 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1" h="310">
                        <a:moveTo>
                          <a:pt x="0" y="0"/>
                        </a:moveTo>
                        <a:cubicBezTo>
                          <a:pt x="0" y="0"/>
                          <a:pt x="126" y="120"/>
                          <a:pt x="68" y="285"/>
                        </a:cubicBezTo>
                        <a:cubicBezTo>
                          <a:pt x="81" y="310"/>
                          <a:pt x="81" y="310"/>
                          <a:pt x="81" y="310"/>
                        </a:cubicBezTo>
                        <a:cubicBezTo>
                          <a:pt x="81" y="310"/>
                          <a:pt x="181" y="123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116" name="Gruppieren 37"/>
            <p:cNvGrpSpPr/>
            <p:nvPr/>
          </p:nvGrpSpPr>
          <p:grpSpPr bwMode="gray">
            <a:xfrm>
              <a:off x="6987242" y="4304428"/>
              <a:ext cx="729067" cy="996925"/>
              <a:chOff x="-11922125" y="1328738"/>
              <a:chExt cx="2344737" cy="2874963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17" name="Rectangle 6"/>
              <p:cNvSpPr>
                <a:spLocks noChangeArrowheads="1"/>
              </p:cNvSpPr>
              <p:nvPr/>
            </p:nvSpPr>
            <p:spPr bwMode="gray">
              <a:xfrm>
                <a:off x="-10714038" y="1328738"/>
                <a:ext cx="1588" cy="1588"/>
              </a:xfrm>
              <a:prstGeom prst="rect">
                <a:avLst/>
              </a:prstGeom>
              <a:solidFill>
                <a:srgbClr val="FEEE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18" name="Rectangle 7"/>
              <p:cNvSpPr>
                <a:spLocks noChangeArrowheads="1"/>
              </p:cNvSpPr>
              <p:nvPr/>
            </p:nvSpPr>
            <p:spPr bwMode="gray">
              <a:xfrm>
                <a:off x="-10714038" y="4202113"/>
                <a:ext cx="1588" cy="1588"/>
              </a:xfrm>
              <a:prstGeom prst="rect">
                <a:avLst/>
              </a:prstGeom>
              <a:solidFill>
                <a:srgbClr val="FEEE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19" name="Freeform 8"/>
              <p:cNvSpPr>
                <a:spLocks/>
              </p:cNvSpPr>
              <p:nvPr/>
            </p:nvSpPr>
            <p:spPr bwMode="gray">
              <a:xfrm>
                <a:off x="-11205086" y="1700213"/>
                <a:ext cx="186639" cy="334427"/>
              </a:xfrm>
              <a:custGeom>
                <a:avLst/>
                <a:gdLst>
                  <a:gd name="T0" fmla="*/ 0 w 97"/>
                  <a:gd name="T1" fmla="*/ 185 h 185"/>
                  <a:gd name="T2" fmla="*/ 94 w 97"/>
                  <a:gd name="T3" fmla="*/ 156 h 185"/>
                  <a:gd name="T4" fmla="*/ 97 w 97"/>
                  <a:gd name="T5" fmla="*/ 0 h 185"/>
                  <a:gd name="T6" fmla="*/ 0 w 97"/>
                  <a:gd name="T7" fmla="*/ 31 h 185"/>
                  <a:gd name="T8" fmla="*/ 0 w 97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85">
                    <a:moveTo>
                      <a:pt x="0" y="185"/>
                    </a:moveTo>
                    <a:lnTo>
                      <a:pt x="94" y="156"/>
                    </a:lnTo>
                    <a:lnTo>
                      <a:pt x="97" y="0"/>
                    </a:lnTo>
                    <a:lnTo>
                      <a:pt x="0" y="31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20" name="Freeform 9"/>
              <p:cNvSpPr>
                <a:spLocks/>
              </p:cNvSpPr>
              <p:nvPr/>
            </p:nvSpPr>
            <p:spPr bwMode="gray">
              <a:xfrm>
                <a:off x="-11782937" y="2735263"/>
                <a:ext cx="404813" cy="315913"/>
              </a:xfrm>
              <a:custGeom>
                <a:avLst/>
                <a:gdLst>
                  <a:gd name="T0" fmla="*/ 0 w 255"/>
                  <a:gd name="T1" fmla="*/ 199 h 199"/>
                  <a:gd name="T2" fmla="*/ 255 w 255"/>
                  <a:gd name="T3" fmla="*/ 161 h 199"/>
                  <a:gd name="T4" fmla="*/ 255 w 255"/>
                  <a:gd name="T5" fmla="*/ 0 h 199"/>
                  <a:gd name="T6" fmla="*/ 0 w 255"/>
                  <a:gd name="T7" fmla="*/ 47 h 199"/>
                  <a:gd name="T8" fmla="*/ 0 w 255"/>
                  <a:gd name="T9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99">
                    <a:moveTo>
                      <a:pt x="0" y="199"/>
                    </a:moveTo>
                    <a:lnTo>
                      <a:pt x="255" y="161"/>
                    </a:lnTo>
                    <a:lnTo>
                      <a:pt x="255" y="0"/>
                    </a:lnTo>
                    <a:lnTo>
                      <a:pt x="0" y="47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21" name="Freeform 10"/>
              <p:cNvSpPr>
                <a:spLocks/>
              </p:cNvSpPr>
              <p:nvPr/>
            </p:nvSpPr>
            <p:spPr bwMode="gray">
              <a:xfrm>
                <a:off x="-11782937" y="3222625"/>
                <a:ext cx="404813" cy="269875"/>
              </a:xfrm>
              <a:custGeom>
                <a:avLst/>
                <a:gdLst>
                  <a:gd name="T0" fmla="*/ 0 w 255"/>
                  <a:gd name="T1" fmla="*/ 170 h 170"/>
                  <a:gd name="T2" fmla="*/ 255 w 255"/>
                  <a:gd name="T3" fmla="*/ 154 h 170"/>
                  <a:gd name="T4" fmla="*/ 255 w 255"/>
                  <a:gd name="T5" fmla="*/ 0 h 170"/>
                  <a:gd name="T6" fmla="*/ 0 w 255"/>
                  <a:gd name="T7" fmla="*/ 22 h 170"/>
                  <a:gd name="T8" fmla="*/ 0 w 255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70">
                    <a:moveTo>
                      <a:pt x="0" y="170"/>
                    </a:moveTo>
                    <a:lnTo>
                      <a:pt x="255" y="154"/>
                    </a:lnTo>
                    <a:lnTo>
                      <a:pt x="255" y="0"/>
                    </a:lnTo>
                    <a:lnTo>
                      <a:pt x="0" y="22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22" name="Freeform 11"/>
              <p:cNvSpPr>
                <a:spLocks/>
              </p:cNvSpPr>
              <p:nvPr/>
            </p:nvSpPr>
            <p:spPr bwMode="gray">
              <a:xfrm>
                <a:off x="-11782937" y="3698875"/>
                <a:ext cx="404813" cy="258763"/>
              </a:xfrm>
              <a:custGeom>
                <a:avLst/>
                <a:gdLst>
                  <a:gd name="T0" fmla="*/ 0 w 255"/>
                  <a:gd name="T1" fmla="*/ 163 h 163"/>
                  <a:gd name="T2" fmla="*/ 255 w 255"/>
                  <a:gd name="T3" fmla="*/ 156 h 163"/>
                  <a:gd name="T4" fmla="*/ 255 w 255"/>
                  <a:gd name="T5" fmla="*/ 0 h 163"/>
                  <a:gd name="T6" fmla="*/ 0 w 255"/>
                  <a:gd name="T7" fmla="*/ 7 h 163"/>
                  <a:gd name="T8" fmla="*/ 0 w 255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163">
                    <a:moveTo>
                      <a:pt x="0" y="163"/>
                    </a:moveTo>
                    <a:lnTo>
                      <a:pt x="255" y="156"/>
                    </a:lnTo>
                    <a:lnTo>
                      <a:pt x="255" y="0"/>
                    </a:lnTo>
                    <a:lnTo>
                      <a:pt x="0" y="7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23" name="Freeform 12"/>
              <p:cNvSpPr>
                <a:spLocks/>
              </p:cNvSpPr>
              <p:nvPr/>
            </p:nvSpPr>
            <p:spPr bwMode="gray">
              <a:xfrm>
                <a:off x="-11205086" y="2184400"/>
                <a:ext cx="153988" cy="300038"/>
              </a:xfrm>
              <a:custGeom>
                <a:avLst/>
                <a:gdLst>
                  <a:gd name="T0" fmla="*/ 0 w 97"/>
                  <a:gd name="T1" fmla="*/ 189 h 189"/>
                  <a:gd name="T2" fmla="*/ 97 w 97"/>
                  <a:gd name="T3" fmla="*/ 163 h 189"/>
                  <a:gd name="T4" fmla="*/ 97 w 97"/>
                  <a:gd name="T5" fmla="*/ 0 h 189"/>
                  <a:gd name="T6" fmla="*/ 0 w 97"/>
                  <a:gd name="T7" fmla="*/ 26 h 189"/>
                  <a:gd name="T8" fmla="*/ 0 w 97"/>
                  <a:gd name="T9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89">
                    <a:moveTo>
                      <a:pt x="0" y="189"/>
                    </a:moveTo>
                    <a:lnTo>
                      <a:pt x="97" y="163"/>
                    </a:lnTo>
                    <a:lnTo>
                      <a:pt x="97" y="0"/>
                    </a:lnTo>
                    <a:lnTo>
                      <a:pt x="0" y="26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24" name="Freeform 13"/>
              <p:cNvSpPr>
                <a:spLocks/>
              </p:cNvSpPr>
              <p:nvPr/>
            </p:nvSpPr>
            <p:spPr bwMode="gray">
              <a:xfrm>
                <a:off x="-11205086" y="2613026"/>
                <a:ext cx="186639" cy="355601"/>
              </a:xfrm>
              <a:custGeom>
                <a:avLst/>
                <a:gdLst>
                  <a:gd name="T0" fmla="*/ 0 w 97"/>
                  <a:gd name="T1" fmla="*/ 19 h 185"/>
                  <a:gd name="T2" fmla="*/ 0 w 97"/>
                  <a:gd name="T3" fmla="*/ 185 h 185"/>
                  <a:gd name="T4" fmla="*/ 97 w 97"/>
                  <a:gd name="T5" fmla="*/ 173 h 185"/>
                  <a:gd name="T6" fmla="*/ 94 w 97"/>
                  <a:gd name="T7" fmla="*/ 0 h 185"/>
                  <a:gd name="T8" fmla="*/ 0 w 97"/>
                  <a:gd name="T9" fmla="*/ 19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85">
                    <a:moveTo>
                      <a:pt x="0" y="19"/>
                    </a:moveTo>
                    <a:lnTo>
                      <a:pt x="0" y="185"/>
                    </a:lnTo>
                    <a:lnTo>
                      <a:pt x="97" y="173"/>
                    </a:lnTo>
                    <a:lnTo>
                      <a:pt x="94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25" name="Freeform 14"/>
              <p:cNvSpPr>
                <a:spLocks/>
              </p:cNvSpPr>
              <p:nvPr/>
            </p:nvSpPr>
            <p:spPr bwMode="gray">
              <a:xfrm>
                <a:off x="-11237168" y="3170238"/>
                <a:ext cx="189585" cy="285750"/>
              </a:xfrm>
              <a:custGeom>
                <a:avLst/>
                <a:gdLst>
                  <a:gd name="T0" fmla="*/ 0 w 94"/>
                  <a:gd name="T1" fmla="*/ 161 h 161"/>
                  <a:gd name="T2" fmla="*/ 94 w 94"/>
                  <a:gd name="T3" fmla="*/ 154 h 161"/>
                  <a:gd name="T4" fmla="*/ 94 w 94"/>
                  <a:gd name="T5" fmla="*/ 0 h 161"/>
                  <a:gd name="T6" fmla="*/ 0 w 94"/>
                  <a:gd name="T7" fmla="*/ 7 h 161"/>
                  <a:gd name="T8" fmla="*/ 0 w 94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61">
                    <a:moveTo>
                      <a:pt x="0" y="161"/>
                    </a:moveTo>
                    <a:lnTo>
                      <a:pt x="94" y="154"/>
                    </a:lnTo>
                    <a:lnTo>
                      <a:pt x="94" y="0"/>
                    </a:lnTo>
                    <a:lnTo>
                      <a:pt x="0" y="7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26" name="Freeform 15"/>
              <p:cNvSpPr>
                <a:spLocks/>
              </p:cNvSpPr>
              <p:nvPr/>
            </p:nvSpPr>
            <p:spPr bwMode="gray">
              <a:xfrm>
                <a:off x="-11205086" y="3692525"/>
                <a:ext cx="157503" cy="254000"/>
              </a:xfrm>
              <a:custGeom>
                <a:avLst/>
                <a:gdLst>
                  <a:gd name="T0" fmla="*/ 0 w 94"/>
                  <a:gd name="T1" fmla="*/ 160 h 160"/>
                  <a:gd name="T2" fmla="*/ 94 w 94"/>
                  <a:gd name="T3" fmla="*/ 158 h 160"/>
                  <a:gd name="T4" fmla="*/ 94 w 94"/>
                  <a:gd name="T5" fmla="*/ 0 h 160"/>
                  <a:gd name="T6" fmla="*/ 0 w 94"/>
                  <a:gd name="T7" fmla="*/ 2 h 160"/>
                  <a:gd name="T8" fmla="*/ 0 w 94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60">
                    <a:moveTo>
                      <a:pt x="0" y="160"/>
                    </a:moveTo>
                    <a:lnTo>
                      <a:pt x="94" y="158"/>
                    </a:lnTo>
                    <a:lnTo>
                      <a:pt x="94" y="0"/>
                    </a:lnTo>
                    <a:lnTo>
                      <a:pt x="0" y="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gray">
              <a:xfrm>
                <a:off x="-10714038" y="1328738"/>
                <a:ext cx="1588" cy="1588"/>
              </a:xfrm>
              <a:prstGeom prst="rect">
                <a:avLst/>
              </a:prstGeom>
              <a:solidFill>
                <a:srgbClr val="FEEE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28" name="Rectangle 17"/>
              <p:cNvSpPr>
                <a:spLocks noChangeArrowheads="1"/>
              </p:cNvSpPr>
              <p:nvPr/>
            </p:nvSpPr>
            <p:spPr bwMode="gray">
              <a:xfrm>
                <a:off x="-10714038" y="4202113"/>
                <a:ext cx="1588" cy="1588"/>
              </a:xfrm>
              <a:prstGeom prst="rect">
                <a:avLst/>
              </a:prstGeom>
              <a:solidFill>
                <a:srgbClr val="FEEE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29" name="Freeform 18"/>
              <p:cNvSpPr>
                <a:spLocks/>
              </p:cNvSpPr>
              <p:nvPr/>
            </p:nvSpPr>
            <p:spPr bwMode="gray">
              <a:xfrm>
                <a:off x="-10714038" y="2900363"/>
                <a:ext cx="0" cy="269875"/>
              </a:xfrm>
              <a:custGeom>
                <a:avLst/>
                <a:gdLst>
                  <a:gd name="T0" fmla="*/ 0 h 170"/>
                  <a:gd name="T1" fmla="*/ 170 h 170"/>
                  <a:gd name="T2" fmla="*/ 170 h 170"/>
                  <a:gd name="T3" fmla="*/ 170 h 170"/>
                  <a:gd name="T4" fmla="*/ 0 h 170"/>
                  <a:gd name="T5" fmla="*/ 0 h 170"/>
                  <a:gd name="T6" fmla="*/ 0 h 17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70">
                    <a:moveTo>
                      <a:pt x="0" y="0"/>
                    </a:moveTo>
                    <a:lnTo>
                      <a:pt x="0" y="170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EE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30" name="Freeform 19"/>
              <p:cNvSpPr>
                <a:spLocks/>
              </p:cNvSpPr>
              <p:nvPr/>
            </p:nvSpPr>
            <p:spPr bwMode="gray">
              <a:xfrm>
                <a:off x="-10714038" y="3422650"/>
                <a:ext cx="0" cy="258763"/>
              </a:xfrm>
              <a:custGeom>
                <a:avLst/>
                <a:gdLst>
                  <a:gd name="T0" fmla="*/ 0 h 163"/>
                  <a:gd name="T1" fmla="*/ 163 h 163"/>
                  <a:gd name="T2" fmla="*/ 163 h 163"/>
                  <a:gd name="T3" fmla="*/ 163 h 163"/>
                  <a:gd name="T4" fmla="*/ 0 h 163"/>
                  <a:gd name="T5" fmla="*/ 0 h 163"/>
                  <a:gd name="T6" fmla="*/ 0 h 16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63">
                    <a:moveTo>
                      <a:pt x="0" y="0"/>
                    </a:moveTo>
                    <a:lnTo>
                      <a:pt x="0" y="163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EE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31" name="Freeform 20"/>
              <p:cNvSpPr>
                <a:spLocks/>
              </p:cNvSpPr>
              <p:nvPr/>
            </p:nvSpPr>
            <p:spPr bwMode="gray">
              <a:xfrm>
                <a:off x="-10714038" y="2357438"/>
                <a:ext cx="0" cy="254000"/>
              </a:xfrm>
              <a:custGeom>
                <a:avLst/>
                <a:gdLst>
                  <a:gd name="T0" fmla="*/ 160 h 160"/>
                  <a:gd name="T1" fmla="*/ 160 h 160"/>
                  <a:gd name="T2" fmla="*/ 160 h 160"/>
                  <a:gd name="T3" fmla="*/ 0 h 160"/>
                  <a:gd name="T4" fmla="*/ 0 h 160"/>
                  <a:gd name="T5" fmla="*/ 160 h 16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60">
                    <a:moveTo>
                      <a:pt x="0" y="160"/>
                    </a:move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FEEE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32" name="Freeform 21"/>
              <p:cNvSpPr>
                <a:spLocks/>
              </p:cNvSpPr>
              <p:nvPr/>
            </p:nvSpPr>
            <p:spPr bwMode="gray">
              <a:xfrm>
                <a:off x="-10714038" y="3935413"/>
                <a:ext cx="0" cy="266700"/>
              </a:xfrm>
              <a:custGeom>
                <a:avLst/>
                <a:gdLst>
                  <a:gd name="T0" fmla="*/ 0 h 168"/>
                  <a:gd name="T1" fmla="*/ 168 h 168"/>
                  <a:gd name="T2" fmla="*/ 168 h 168"/>
                  <a:gd name="T3" fmla="*/ 168 h 168"/>
                  <a:gd name="T4" fmla="*/ 0 h 168"/>
                  <a:gd name="T5" fmla="*/ 0 h 16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68">
                    <a:moveTo>
                      <a:pt x="0" y="0"/>
                    </a:moveTo>
                    <a:lnTo>
                      <a:pt x="0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EE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33" name="Freeform 22"/>
              <p:cNvSpPr>
                <a:spLocks/>
              </p:cNvSpPr>
              <p:nvPr/>
            </p:nvSpPr>
            <p:spPr bwMode="gray">
              <a:xfrm>
                <a:off x="-10714038" y="1328738"/>
                <a:ext cx="0" cy="274638"/>
              </a:xfrm>
              <a:custGeom>
                <a:avLst/>
                <a:gdLst>
                  <a:gd name="T0" fmla="*/ 173 h 173"/>
                  <a:gd name="T1" fmla="*/ 0 h 173"/>
                  <a:gd name="T2" fmla="*/ 0 h 173"/>
                  <a:gd name="T3" fmla="*/ 0 h 173"/>
                  <a:gd name="T4" fmla="*/ 173 h 173"/>
                  <a:gd name="T5" fmla="*/ 173 h 17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73">
                    <a:moveTo>
                      <a:pt x="0" y="17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3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FEEE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34" name="Freeform 23"/>
              <p:cNvSpPr>
                <a:spLocks/>
              </p:cNvSpPr>
              <p:nvPr/>
            </p:nvSpPr>
            <p:spPr bwMode="gray">
              <a:xfrm>
                <a:off x="-10714038" y="1857375"/>
                <a:ext cx="0" cy="230188"/>
              </a:xfrm>
              <a:custGeom>
                <a:avLst/>
                <a:gdLst>
                  <a:gd name="T0" fmla="*/ 0 h 145"/>
                  <a:gd name="T1" fmla="*/ 145 h 145"/>
                  <a:gd name="T2" fmla="*/ 145 h 145"/>
                  <a:gd name="T3" fmla="*/ 0 h 145"/>
                  <a:gd name="T4" fmla="*/ 0 h 145"/>
                  <a:gd name="T5" fmla="*/ 0 h 14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45">
                    <a:moveTo>
                      <a:pt x="0" y="0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EE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35" name="Freeform 24"/>
              <p:cNvSpPr>
                <a:spLocks/>
              </p:cNvSpPr>
              <p:nvPr/>
            </p:nvSpPr>
            <p:spPr bwMode="gray">
              <a:xfrm>
                <a:off x="-10714038" y="1558467"/>
                <a:ext cx="1031544" cy="625933"/>
              </a:xfrm>
              <a:custGeom>
                <a:avLst/>
                <a:gdLst>
                  <a:gd name="T0" fmla="*/ 0 w 621"/>
                  <a:gd name="T1" fmla="*/ 160 h 326"/>
                  <a:gd name="T2" fmla="*/ 619 w 621"/>
                  <a:gd name="T3" fmla="*/ 326 h 326"/>
                  <a:gd name="T4" fmla="*/ 621 w 621"/>
                  <a:gd name="T5" fmla="*/ 177 h 326"/>
                  <a:gd name="T6" fmla="*/ 0 w 621"/>
                  <a:gd name="T7" fmla="*/ 0 h 326"/>
                  <a:gd name="T8" fmla="*/ 0 w 621"/>
                  <a:gd name="T9" fmla="*/ 160 h 326"/>
                  <a:gd name="T10" fmla="*/ 0 w 621"/>
                  <a:gd name="T11" fmla="*/ 16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1" h="326">
                    <a:moveTo>
                      <a:pt x="0" y="160"/>
                    </a:moveTo>
                    <a:lnTo>
                      <a:pt x="619" y="326"/>
                    </a:lnTo>
                    <a:lnTo>
                      <a:pt x="621" y="177"/>
                    </a:lnTo>
                    <a:lnTo>
                      <a:pt x="0" y="0"/>
                    </a:lnTo>
                    <a:lnTo>
                      <a:pt x="0" y="160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36" name="Freeform 25"/>
              <p:cNvSpPr>
                <a:spLocks/>
              </p:cNvSpPr>
              <p:nvPr/>
            </p:nvSpPr>
            <p:spPr bwMode="gray">
              <a:xfrm>
                <a:off x="-10714039" y="2034641"/>
                <a:ext cx="1028222" cy="576798"/>
              </a:xfrm>
              <a:custGeom>
                <a:avLst/>
                <a:gdLst>
                  <a:gd name="T0" fmla="*/ 619 w 619"/>
                  <a:gd name="T1" fmla="*/ 297 h 297"/>
                  <a:gd name="T2" fmla="*/ 619 w 619"/>
                  <a:gd name="T3" fmla="*/ 139 h 297"/>
                  <a:gd name="T4" fmla="*/ 0 w 619"/>
                  <a:gd name="T5" fmla="*/ 0 h 297"/>
                  <a:gd name="T6" fmla="*/ 0 w 619"/>
                  <a:gd name="T7" fmla="*/ 170 h 297"/>
                  <a:gd name="T8" fmla="*/ 619 w 619"/>
                  <a:gd name="T9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9" h="297">
                    <a:moveTo>
                      <a:pt x="619" y="297"/>
                    </a:moveTo>
                    <a:lnTo>
                      <a:pt x="619" y="139"/>
                    </a:lnTo>
                    <a:lnTo>
                      <a:pt x="0" y="0"/>
                    </a:lnTo>
                    <a:lnTo>
                      <a:pt x="0" y="170"/>
                    </a:lnTo>
                    <a:lnTo>
                      <a:pt x="619" y="29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37" name="Freeform 26"/>
              <p:cNvSpPr>
                <a:spLocks/>
              </p:cNvSpPr>
              <p:nvPr/>
            </p:nvSpPr>
            <p:spPr bwMode="gray">
              <a:xfrm>
                <a:off x="-10714039" y="2611438"/>
                <a:ext cx="1028222" cy="420688"/>
              </a:xfrm>
              <a:custGeom>
                <a:avLst/>
                <a:gdLst>
                  <a:gd name="T0" fmla="*/ 0 w 619"/>
                  <a:gd name="T1" fmla="*/ 182 h 265"/>
                  <a:gd name="T2" fmla="*/ 619 w 619"/>
                  <a:gd name="T3" fmla="*/ 265 h 265"/>
                  <a:gd name="T4" fmla="*/ 619 w 619"/>
                  <a:gd name="T5" fmla="*/ 97 h 265"/>
                  <a:gd name="T6" fmla="*/ 0 w 619"/>
                  <a:gd name="T7" fmla="*/ 0 h 265"/>
                  <a:gd name="T8" fmla="*/ 0 w 619"/>
                  <a:gd name="T9" fmla="*/ 182 h 265"/>
                  <a:gd name="T10" fmla="*/ 0 w 619"/>
                  <a:gd name="T11" fmla="*/ 18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9" h="265">
                    <a:moveTo>
                      <a:pt x="0" y="182"/>
                    </a:moveTo>
                    <a:lnTo>
                      <a:pt x="619" y="265"/>
                    </a:lnTo>
                    <a:lnTo>
                      <a:pt x="619" y="97"/>
                    </a:lnTo>
                    <a:lnTo>
                      <a:pt x="0" y="0"/>
                    </a:lnTo>
                    <a:lnTo>
                      <a:pt x="0" y="182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38" name="Rectangle 27"/>
              <p:cNvSpPr>
                <a:spLocks noChangeArrowheads="1"/>
              </p:cNvSpPr>
              <p:nvPr/>
            </p:nvSpPr>
            <p:spPr bwMode="gray">
              <a:xfrm>
                <a:off x="-10714038" y="2611438"/>
                <a:ext cx="1588" cy="1588"/>
              </a:xfrm>
              <a:prstGeom prst="rect">
                <a:avLst/>
              </a:prstGeom>
              <a:solidFill>
                <a:srgbClr val="94C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39" name="Rectangle 28"/>
              <p:cNvSpPr>
                <a:spLocks noChangeArrowheads="1"/>
              </p:cNvSpPr>
              <p:nvPr/>
            </p:nvSpPr>
            <p:spPr bwMode="gray">
              <a:xfrm>
                <a:off x="-10714038" y="2900363"/>
                <a:ext cx="1588" cy="1588"/>
              </a:xfrm>
              <a:prstGeom prst="rect">
                <a:avLst/>
              </a:prstGeom>
              <a:solidFill>
                <a:srgbClr val="94C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40" name="Freeform 29"/>
              <p:cNvSpPr>
                <a:spLocks/>
              </p:cNvSpPr>
              <p:nvPr/>
            </p:nvSpPr>
            <p:spPr bwMode="gray">
              <a:xfrm>
                <a:off x="-10714039" y="3170238"/>
                <a:ext cx="1028223" cy="311150"/>
              </a:xfrm>
              <a:custGeom>
                <a:avLst/>
                <a:gdLst>
                  <a:gd name="T0" fmla="*/ 0 w 619"/>
                  <a:gd name="T1" fmla="*/ 159 h 196"/>
                  <a:gd name="T2" fmla="*/ 619 w 619"/>
                  <a:gd name="T3" fmla="*/ 196 h 196"/>
                  <a:gd name="T4" fmla="*/ 619 w 619"/>
                  <a:gd name="T5" fmla="*/ 43 h 196"/>
                  <a:gd name="T6" fmla="*/ 0 w 619"/>
                  <a:gd name="T7" fmla="*/ 0 h 196"/>
                  <a:gd name="T8" fmla="*/ 0 w 619"/>
                  <a:gd name="T9" fmla="*/ 159 h 196"/>
                  <a:gd name="T10" fmla="*/ 0 w 619"/>
                  <a:gd name="T11" fmla="*/ 159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9" h="196">
                    <a:moveTo>
                      <a:pt x="0" y="159"/>
                    </a:moveTo>
                    <a:lnTo>
                      <a:pt x="619" y="196"/>
                    </a:lnTo>
                    <a:lnTo>
                      <a:pt x="619" y="43"/>
                    </a:lnTo>
                    <a:lnTo>
                      <a:pt x="0" y="0"/>
                    </a:lnTo>
                    <a:lnTo>
                      <a:pt x="0" y="159"/>
                    </a:lnTo>
                    <a:lnTo>
                      <a:pt x="0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41" name="Rectangle 30"/>
              <p:cNvSpPr>
                <a:spLocks noChangeArrowheads="1"/>
              </p:cNvSpPr>
              <p:nvPr/>
            </p:nvSpPr>
            <p:spPr bwMode="gray">
              <a:xfrm>
                <a:off x="-10714038" y="3170238"/>
                <a:ext cx="1588" cy="1588"/>
              </a:xfrm>
              <a:prstGeom prst="rect">
                <a:avLst/>
              </a:prstGeom>
              <a:solidFill>
                <a:srgbClr val="94C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42" name="Rectangle 31"/>
              <p:cNvSpPr>
                <a:spLocks noChangeArrowheads="1"/>
              </p:cNvSpPr>
              <p:nvPr/>
            </p:nvSpPr>
            <p:spPr bwMode="gray">
              <a:xfrm>
                <a:off x="-10714038" y="3422650"/>
                <a:ext cx="1588" cy="1588"/>
              </a:xfrm>
              <a:prstGeom prst="rect">
                <a:avLst/>
              </a:prstGeom>
              <a:solidFill>
                <a:srgbClr val="94C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43" name="Freeform 32"/>
              <p:cNvSpPr>
                <a:spLocks/>
              </p:cNvSpPr>
              <p:nvPr/>
            </p:nvSpPr>
            <p:spPr bwMode="gray">
              <a:xfrm>
                <a:off x="-10714039" y="3681413"/>
                <a:ext cx="1028222" cy="254000"/>
              </a:xfrm>
              <a:custGeom>
                <a:avLst/>
                <a:gdLst>
                  <a:gd name="T0" fmla="*/ 619 w 619"/>
                  <a:gd name="T1" fmla="*/ 160 h 160"/>
                  <a:gd name="T2" fmla="*/ 619 w 619"/>
                  <a:gd name="T3" fmla="*/ 23 h 160"/>
                  <a:gd name="T4" fmla="*/ 0 w 619"/>
                  <a:gd name="T5" fmla="*/ 0 h 160"/>
                  <a:gd name="T6" fmla="*/ 0 w 619"/>
                  <a:gd name="T7" fmla="*/ 160 h 160"/>
                  <a:gd name="T8" fmla="*/ 619 w 619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9" h="160">
                    <a:moveTo>
                      <a:pt x="619" y="160"/>
                    </a:moveTo>
                    <a:lnTo>
                      <a:pt x="619" y="23"/>
                    </a:lnTo>
                    <a:lnTo>
                      <a:pt x="0" y="0"/>
                    </a:lnTo>
                    <a:lnTo>
                      <a:pt x="0" y="160"/>
                    </a:lnTo>
                    <a:lnTo>
                      <a:pt x="619" y="16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44" name="Rectangle 33"/>
              <p:cNvSpPr>
                <a:spLocks noChangeArrowheads="1"/>
              </p:cNvSpPr>
              <p:nvPr/>
            </p:nvSpPr>
            <p:spPr bwMode="gray">
              <a:xfrm>
                <a:off x="-10714038" y="3681413"/>
                <a:ext cx="1588" cy="1588"/>
              </a:xfrm>
              <a:prstGeom prst="rect">
                <a:avLst/>
              </a:prstGeom>
              <a:solidFill>
                <a:srgbClr val="94C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45" name="Freeform 34"/>
              <p:cNvSpPr>
                <a:spLocks/>
              </p:cNvSpPr>
              <p:nvPr/>
            </p:nvSpPr>
            <p:spPr bwMode="gray">
              <a:xfrm>
                <a:off x="-10898188" y="1603375"/>
                <a:ext cx="184150" cy="307975"/>
              </a:xfrm>
              <a:custGeom>
                <a:avLst/>
                <a:gdLst>
                  <a:gd name="T0" fmla="*/ 0 w 116"/>
                  <a:gd name="T1" fmla="*/ 42 h 194"/>
                  <a:gd name="T2" fmla="*/ 0 w 116"/>
                  <a:gd name="T3" fmla="*/ 194 h 194"/>
                  <a:gd name="T4" fmla="*/ 116 w 116"/>
                  <a:gd name="T5" fmla="*/ 160 h 194"/>
                  <a:gd name="T6" fmla="*/ 116 w 116"/>
                  <a:gd name="T7" fmla="*/ 0 h 194"/>
                  <a:gd name="T8" fmla="*/ 0 w 116"/>
                  <a:gd name="T9" fmla="*/ 4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94">
                    <a:moveTo>
                      <a:pt x="0" y="42"/>
                    </a:moveTo>
                    <a:lnTo>
                      <a:pt x="0" y="194"/>
                    </a:lnTo>
                    <a:lnTo>
                      <a:pt x="116" y="160"/>
                    </a:lnTo>
                    <a:lnTo>
                      <a:pt x="116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46" name="Rectangle 35"/>
              <p:cNvSpPr>
                <a:spLocks noChangeArrowheads="1"/>
              </p:cNvSpPr>
              <p:nvPr/>
            </p:nvSpPr>
            <p:spPr bwMode="gray">
              <a:xfrm>
                <a:off x="-10714038" y="1603375"/>
                <a:ext cx="1588" cy="254000"/>
              </a:xfrm>
              <a:prstGeom prst="rect">
                <a:avLst/>
              </a:prstGeom>
              <a:solidFill>
                <a:srgbClr val="94C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47" name="Freeform 36"/>
              <p:cNvSpPr>
                <a:spLocks/>
              </p:cNvSpPr>
              <p:nvPr/>
            </p:nvSpPr>
            <p:spPr bwMode="gray">
              <a:xfrm>
                <a:off x="-10898188" y="2087563"/>
                <a:ext cx="184150" cy="317500"/>
              </a:xfrm>
              <a:custGeom>
                <a:avLst/>
                <a:gdLst>
                  <a:gd name="T0" fmla="*/ 0 w 116"/>
                  <a:gd name="T1" fmla="*/ 33 h 200"/>
                  <a:gd name="T2" fmla="*/ 0 w 116"/>
                  <a:gd name="T3" fmla="*/ 200 h 200"/>
                  <a:gd name="T4" fmla="*/ 116 w 116"/>
                  <a:gd name="T5" fmla="*/ 170 h 200"/>
                  <a:gd name="T6" fmla="*/ 116 w 116"/>
                  <a:gd name="T7" fmla="*/ 0 h 200"/>
                  <a:gd name="T8" fmla="*/ 0 w 116"/>
                  <a:gd name="T9" fmla="*/ 3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00">
                    <a:moveTo>
                      <a:pt x="0" y="33"/>
                    </a:moveTo>
                    <a:lnTo>
                      <a:pt x="0" y="200"/>
                    </a:lnTo>
                    <a:lnTo>
                      <a:pt x="116" y="170"/>
                    </a:lnTo>
                    <a:lnTo>
                      <a:pt x="116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48" name="Freeform 37"/>
              <p:cNvSpPr>
                <a:spLocks/>
              </p:cNvSpPr>
              <p:nvPr/>
            </p:nvSpPr>
            <p:spPr bwMode="gray">
              <a:xfrm>
                <a:off x="-10714038" y="2087563"/>
                <a:ext cx="0" cy="269875"/>
              </a:xfrm>
              <a:custGeom>
                <a:avLst/>
                <a:gdLst>
                  <a:gd name="T0" fmla="*/ 170 h 170"/>
                  <a:gd name="T1" fmla="*/ 170 h 170"/>
                  <a:gd name="T2" fmla="*/ 0 h 170"/>
                  <a:gd name="T3" fmla="*/ 0 h 170"/>
                  <a:gd name="T4" fmla="*/ 0 h 170"/>
                  <a:gd name="T5" fmla="*/ 170 h 17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70">
                    <a:moveTo>
                      <a:pt x="0" y="170"/>
                    </a:moveTo>
                    <a:lnTo>
                      <a:pt x="0" y="17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94C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49" name="Freeform 38"/>
              <p:cNvSpPr>
                <a:spLocks/>
              </p:cNvSpPr>
              <p:nvPr/>
            </p:nvSpPr>
            <p:spPr bwMode="gray">
              <a:xfrm>
                <a:off x="-10898188" y="2611438"/>
                <a:ext cx="184150" cy="319088"/>
              </a:xfrm>
              <a:custGeom>
                <a:avLst/>
                <a:gdLst>
                  <a:gd name="T0" fmla="*/ 116 w 116"/>
                  <a:gd name="T1" fmla="*/ 0 h 201"/>
                  <a:gd name="T2" fmla="*/ 0 w 116"/>
                  <a:gd name="T3" fmla="*/ 22 h 201"/>
                  <a:gd name="T4" fmla="*/ 0 w 116"/>
                  <a:gd name="T5" fmla="*/ 201 h 201"/>
                  <a:gd name="T6" fmla="*/ 116 w 116"/>
                  <a:gd name="T7" fmla="*/ 182 h 201"/>
                  <a:gd name="T8" fmla="*/ 116 w 116"/>
                  <a:gd name="T9" fmla="*/ 182 h 201"/>
                  <a:gd name="T10" fmla="*/ 116 w 116"/>
                  <a:gd name="T11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201">
                    <a:moveTo>
                      <a:pt x="116" y="0"/>
                    </a:moveTo>
                    <a:lnTo>
                      <a:pt x="0" y="22"/>
                    </a:lnTo>
                    <a:lnTo>
                      <a:pt x="0" y="201"/>
                    </a:lnTo>
                    <a:lnTo>
                      <a:pt x="116" y="182"/>
                    </a:lnTo>
                    <a:lnTo>
                      <a:pt x="116" y="182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50" name="Rectangle 39"/>
              <p:cNvSpPr>
                <a:spLocks noChangeArrowheads="1"/>
              </p:cNvSpPr>
              <p:nvPr/>
            </p:nvSpPr>
            <p:spPr bwMode="gray">
              <a:xfrm>
                <a:off x="-10714038" y="2611438"/>
                <a:ext cx="1588" cy="1588"/>
              </a:xfrm>
              <a:prstGeom prst="rect">
                <a:avLst/>
              </a:prstGeom>
              <a:solidFill>
                <a:srgbClr val="94C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51" name="Rectangle 40"/>
              <p:cNvSpPr>
                <a:spLocks noChangeArrowheads="1"/>
              </p:cNvSpPr>
              <p:nvPr/>
            </p:nvSpPr>
            <p:spPr bwMode="gray">
              <a:xfrm>
                <a:off x="-10714038" y="2900363"/>
                <a:ext cx="1588" cy="1588"/>
              </a:xfrm>
              <a:prstGeom prst="rect">
                <a:avLst/>
              </a:prstGeom>
              <a:solidFill>
                <a:srgbClr val="94C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52" name="Freeform 41"/>
              <p:cNvSpPr>
                <a:spLocks/>
              </p:cNvSpPr>
              <p:nvPr/>
            </p:nvSpPr>
            <p:spPr bwMode="gray">
              <a:xfrm>
                <a:off x="-10714038" y="2611438"/>
                <a:ext cx="0" cy="288925"/>
              </a:xfrm>
              <a:custGeom>
                <a:avLst/>
                <a:gdLst>
                  <a:gd name="T0" fmla="*/ 0 h 182"/>
                  <a:gd name="T1" fmla="*/ 182 h 182"/>
                  <a:gd name="T2" fmla="*/ 182 h 182"/>
                  <a:gd name="T3" fmla="*/ 182 h 182"/>
                  <a:gd name="T4" fmla="*/ 0 h 182"/>
                  <a:gd name="T5" fmla="*/ 0 h 182"/>
                  <a:gd name="T6" fmla="*/ 0 h 18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82">
                    <a:moveTo>
                      <a:pt x="0" y="0"/>
                    </a:moveTo>
                    <a:lnTo>
                      <a:pt x="0" y="182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C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53" name="Freeform 42"/>
              <p:cNvSpPr>
                <a:spLocks/>
              </p:cNvSpPr>
              <p:nvPr/>
            </p:nvSpPr>
            <p:spPr bwMode="gray">
              <a:xfrm>
                <a:off x="-10898188" y="3170238"/>
                <a:ext cx="184150" cy="263525"/>
              </a:xfrm>
              <a:custGeom>
                <a:avLst/>
                <a:gdLst>
                  <a:gd name="T0" fmla="*/ 116 w 116"/>
                  <a:gd name="T1" fmla="*/ 0 h 166"/>
                  <a:gd name="T2" fmla="*/ 0 w 116"/>
                  <a:gd name="T3" fmla="*/ 10 h 166"/>
                  <a:gd name="T4" fmla="*/ 0 w 116"/>
                  <a:gd name="T5" fmla="*/ 166 h 166"/>
                  <a:gd name="T6" fmla="*/ 116 w 116"/>
                  <a:gd name="T7" fmla="*/ 159 h 166"/>
                  <a:gd name="T8" fmla="*/ 116 w 116"/>
                  <a:gd name="T9" fmla="*/ 159 h 166"/>
                  <a:gd name="T10" fmla="*/ 116 w 116"/>
                  <a:gd name="T1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66">
                    <a:moveTo>
                      <a:pt x="116" y="0"/>
                    </a:moveTo>
                    <a:lnTo>
                      <a:pt x="0" y="10"/>
                    </a:lnTo>
                    <a:lnTo>
                      <a:pt x="0" y="166"/>
                    </a:lnTo>
                    <a:lnTo>
                      <a:pt x="116" y="159"/>
                    </a:lnTo>
                    <a:lnTo>
                      <a:pt x="116" y="159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54" name="Rectangle 43"/>
              <p:cNvSpPr>
                <a:spLocks noChangeArrowheads="1"/>
              </p:cNvSpPr>
              <p:nvPr/>
            </p:nvSpPr>
            <p:spPr bwMode="gray">
              <a:xfrm>
                <a:off x="-10714038" y="3170238"/>
                <a:ext cx="1588" cy="1588"/>
              </a:xfrm>
              <a:prstGeom prst="rect">
                <a:avLst/>
              </a:prstGeom>
              <a:solidFill>
                <a:srgbClr val="94C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55" name="Rectangle 44"/>
              <p:cNvSpPr>
                <a:spLocks noChangeArrowheads="1"/>
              </p:cNvSpPr>
              <p:nvPr/>
            </p:nvSpPr>
            <p:spPr bwMode="gray">
              <a:xfrm>
                <a:off x="-10714038" y="3422650"/>
                <a:ext cx="1588" cy="1588"/>
              </a:xfrm>
              <a:prstGeom prst="rect">
                <a:avLst/>
              </a:prstGeom>
              <a:solidFill>
                <a:srgbClr val="94C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56" name="Freeform 45"/>
              <p:cNvSpPr>
                <a:spLocks/>
              </p:cNvSpPr>
              <p:nvPr/>
            </p:nvSpPr>
            <p:spPr bwMode="gray">
              <a:xfrm>
                <a:off x="-10714038" y="3170238"/>
                <a:ext cx="0" cy="252413"/>
              </a:xfrm>
              <a:custGeom>
                <a:avLst/>
                <a:gdLst>
                  <a:gd name="T0" fmla="*/ 0 h 159"/>
                  <a:gd name="T1" fmla="*/ 159 h 159"/>
                  <a:gd name="T2" fmla="*/ 159 h 159"/>
                  <a:gd name="T3" fmla="*/ 159 h 159"/>
                  <a:gd name="T4" fmla="*/ 0 h 159"/>
                  <a:gd name="T5" fmla="*/ 0 h 159"/>
                  <a:gd name="T6" fmla="*/ 0 h 15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59">
                    <a:moveTo>
                      <a:pt x="0" y="0"/>
                    </a:moveTo>
                    <a:lnTo>
                      <a:pt x="0" y="159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C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57" name="Freeform 46"/>
              <p:cNvSpPr>
                <a:spLocks/>
              </p:cNvSpPr>
              <p:nvPr/>
            </p:nvSpPr>
            <p:spPr bwMode="gray">
              <a:xfrm>
                <a:off x="-10898188" y="3681413"/>
                <a:ext cx="184150" cy="254000"/>
              </a:xfrm>
              <a:custGeom>
                <a:avLst/>
                <a:gdLst>
                  <a:gd name="T0" fmla="*/ 14 w 116"/>
                  <a:gd name="T1" fmla="*/ 2 h 160"/>
                  <a:gd name="T2" fmla="*/ 0 w 116"/>
                  <a:gd name="T3" fmla="*/ 4 h 160"/>
                  <a:gd name="T4" fmla="*/ 0 w 116"/>
                  <a:gd name="T5" fmla="*/ 160 h 160"/>
                  <a:gd name="T6" fmla="*/ 116 w 116"/>
                  <a:gd name="T7" fmla="*/ 160 h 160"/>
                  <a:gd name="T8" fmla="*/ 116 w 116"/>
                  <a:gd name="T9" fmla="*/ 0 h 160"/>
                  <a:gd name="T10" fmla="*/ 14 w 116"/>
                  <a:gd name="T11" fmla="*/ 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60">
                    <a:moveTo>
                      <a:pt x="14" y="2"/>
                    </a:moveTo>
                    <a:lnTo>
                      <a:pt x="0" y="4"/>
                    </a:lnTo>
                    <a:lnTo>
                      <a:pt x="0" y="160"/>
                    </a:lnTo>
                    <a:lnTo>
                      <a:pt x="116" y="160"/>
                    </a:lnTo>
                    <a:lnTo>
                      <a:pt x="116" y="0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58" name="Rectangle 47"/>
              <p:cNvSpPr>
                <a:spLocks noChangeArrowheads="1"/>
              </p:cNvSpPr>
              <p:nvPr/>
            </p:nvSpPr>
            <p:spPr bwMode="gray">
              <a:xfrm>
                <a:off x="-10714038" y="3681413"/>
                <a:ext cx="1588" cy="1588"/>
              </a:xfrm>
              <a:prstGeom prst="rect">
                <a:avLst/>
              </a:prstGeom>
              <a:solidFill>
                <a:srgbClr val="94C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59" name="Freeform 48"/>
              <p:cNvSpPr>
                <a:spLocks/>
              </p:cNvSpPr>
              <p:nvPr/>
            </p:nvSpPr>
            <p:spPr bwMode="gray">
              <a:xfrm>
                <a:off x="-10714038" y="3681413"/>
                <a:ext cx="0" cy="254000"/>
              </a:xfrm>
              <a:custGeom>
                <a:avLst/>
                <a:gdLst>
                  <a:gd name="T0" fmla="*/ 0 h 160"/>
                  <a:gd name="T1" fmla="*/ 160 h 160"/>
                  <a:gd name="T2" fmla="*/ 160 h 160"/>
                  <a:gd name="T3" fmla="*/ 0 h 160"/>
                  <a:gd name="T4" fmla="*/ 0 h 160"/>
                  <a:gd name="T5" fmla="*/ 0 h 16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60">
                    <a:moveTo>
                      <a:pt x="0" y="0"/>
                    </a:move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C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60" name="Freeform 49"/>
              <p:cNvSpPr>
                <a:spLocks noEditPoints="1"/>
              </p:cNvSpPr>
              <p:nvPr/>
            </p:nvSpPr>
            <p:spPr bwMode="gray">
              <a:xfrm>
                <a:off x="-11922125" y="1328738"/>
                <a:ext cx="1214438" cy="2873375"/>
              </a:xfrm>
              <a:custGeom>
                <a:avLst/>
                <a:gdLst>
                  <a:gd name="T0" fmla="*/ 650 w 765"/>
                  <a:gd name="T1" fmla="*/ 1486 h 1810"/>
                  <a:gd name="T2" fmla="*/ 765 w 765"/>
                  <a:gd name="T3" fmla="*/ 1482 h 1810"/>
                  <a:gd name="T4" fmla="*/ 765 w 765"/>
                  <a:gd name="T5" fmla="*/ 1319 h 1810"/>
                  <a:gd name="T6" fmla="*/ 650 w 765"/>
                  <a:gd name="T7" fmla="*/ 1170 h 1810"/>
                  <a:gd name="T8" fmla="*/ 765 w 765"/>
                  <a:gd name="T9" fmla="*/ 1160 h 1810"/>
                  <a:gd name="T10" fmla="*/ 650 w 765"/>
                  <a:gd name="T11" fmla="*/ 1009 h 1810"/>
                  <a:gd name="T12" fmla="*/ 765 w 765"/>
                  <a:gd name="T13" fmla="*/ 808 h 1810"/>
                  <a:gd name="T14" fmla="*/ 765 w 765"/>
                  <a:gd name="T15" fmla="*/ 648 h 1810"/>
                  <a:gd name="T16" fmla="*/ 650 w 765"/>
                  <a:gd name="T17" fmla="*/ 511 h 1810"/>
                  <a:gd name="T18" fmla="*/ 765 w 765"/>
                  <a:gd name="T19" fmla="*/ 333 h 1810"/>
                  <a:gd name="T20" fmla="*/ 650 w 765"/>
                  <a:gd name="T21" fmla="*/ 215 h 1810"/>
                  <a:gd name="T22" fmla="*/ 765 w 765"/>
                  <a:gd name="T23" fmla="*/ 0 h 1810"/>
                  <a:gd name="T24" fmla="*/ 333 w 765"/>
                  <a:gd name="T25" fmla="*/ 598 h 1810"/>
                  <a:gd name="T26" fmla="*/ 0 w 765"/>
                  <a:gd name="T27" fmla="*/ 1784 h 1810"/>
                  <a:gd name="T28" fmla="*/ 765 w 765"/>
                  <a:gd name="T29" fmla="*/ 1642 h 1810"/>
                  <a:gd name="T30" fmla="*/ 343 w 765"/>
                  <a:gd name="T31" fmla="*/ 1649 h 1810"/>
                  <a:gd name="T32" fmla="*/ 87 w 765"/>
                  <a:gd name="T33" fmla="*/ 1500 h 1810"/>
                  <a:gd name="T34" fmla="*/ 343 w 765"/>
                  <a:gd name="T35" fmla="*/ 1649 h 1810"/>
                  <a:gd name="T36" fmla="*/ 87 w 765"/>
                  <a:gd name="T37" fmla="*/ 1363 h 1810"/>
                  <a:gd name="T38" fmla="*/ 343 w 765"/>
                  <a:gd name="T39" fmla="*/ 1193 h 1810"/>
                  <a:gd name="T40" fmla="*/ 343 w 765"/>
                  <a:gd name="T41" fmla="*/ 1047 h 1810"/>
                  <a:gd name="T42" fmla="*/ 87 w 765"/>
                  <a:gd name="T43" fmla="*/ 933 h 1810"/>
                  <a:gd name="T44" fmla="*/ 343 w 765"/>
                  <a:gd name="T45" fmla="*/ 1047 h 1810"/>
                  <a:gd name="T46" fmla="*/ 454 w 765"/>
                  <a:gd name="T47" fmla="*/ 1649 h 1810"/>
                  <a:gd name="T48" fmla="*/ 548 w 765"/>
                  <a:gd name="T49" fmla="*/ 1489 h 1810"/>
                  <a:gd name="T50" fmla="*/ 548 w 765"/>
                  <a:gd name="T51" fmla="*/ 1333 h 1810"/>
                  <a:gd name="T52" fmla="*/ 454 w 765"/>
                  <a:gd name="T53" fmla="*/ 1186 h 1810"/>
                  <a:gd name="T54" fmla="*/ 548 w 765"/>
                  <a:gd name="T55" fmla="*/ 1333 h 1810"/>
                  <a:gd name="T56" fmla="*/ 454 w 765"/>
                  <a:gd name="T57" fmla="*/ 865 h 1810"/>
                  <a:gd name="T58" fmla="*/ 550 w 765"/>
                  <a:gd name="T59" fmla="*/ 1021 h 1810"/>
                  <a:gd name="T60" fmla="*/ 550 w 765"/>
                  <a:gd name="T61" fmla="*/ 702 h 1810"/>
                  <a:gd name="T62" fmla="*/ 454 w 765"/>
                  <a:gd name="T63" fmla="*/ 565 h 1810"/>
                  <a:gd name="T64" fmla="*/ 550 w 765"/>
                  <a:gd name="T65" fmla="*/ 702 h 1810"/>
                  <a:gd name="T66" fmla="*/ 454 w 765"/>
                  <a:gd name="T67" fmla="*/ 419 h 1810"/>
                  <a:gd name="T68" fmla="*/ 550 w 765"/>
                  <a:gd name="T69" fmla="*/ 234 h 1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65" h="1810">
                    <a:moveTo>
                      <a:pt x="650" y="1642"/>
                    </a:moveTo>
                    <a:lnTo>
                      <a:pt x="650" y="1486"/>
                    </a:lnTo>
                    <a:lnTo>
                      <a:pt x="664" y="1484"/>
                    </a:lnTo>
                    <a:lnTo>
                      <a:pt x="765" y="1482"/>
                    </a:lnTo>
                    <a:lnTo>
                      <a:pt x="765" y="1482"/>
                    </a:lnTo>
                    <a:lnTo>
                      <a:pt x="765" y="1319"/>
                    </a:lnTo>
                    <a:lnTo>
                      <a:pt x="650" y="1326"/>
                    </a:lnTo>
                    <a:lnTo>
                      <a:pt x="650" y="1170"/>
                    </a:lnTo>
                    <a:lnTo>
                      <a:pt x="765" y="1160"/>
                    </a:lnTo>
                    <a:lnTo>
                      <a:pt x="765" y="1160"/>
                    </a:lnTo>
                    <a:lnTo>
                      <a:pt x="765" y="990"/>
                    </a:lnTo>
                    <a:lnTo>
                      <a:pt x="650" y="1009"/>
                    </a:lnTo>
                    <a:lnTo>
                      <a:pt x="650" y="830"/>
                    </a:lnTo>
                    <a:lnTo>
                      <a:pt x="765" y="808"/>
                    </a:lnTo>
                    <a:lnTo>
                      <a:pt x="765" y="808"/>
                    </a:lnTo>
                    <a:lnTo>
                      <a:pt x="765" y="648"/>
                    </a:lnTo>
                    <a:lnTo>
                      <a:pt x="650" y="678"/>
                    </a:lnTo>
                    <a:lnTo>
                      <a:pt x="650" y="511"/>
                    </a:lnTo>
                    <a:lnTo>
                      <a:pt x="765" y="478"/>
                    </a:lnTo>
                    <a:lnTo>
                      <a:pt x="765" y="333"/>
                    </a:lnTo>
                    <a:lnTo>
                      <a:pt x="650" y="367"/>
                    </a:lnTo>
                    <a:lnTo>
                      <a:pt x="650" y="215"/>
                    </a:lnTo>
                    <a:lnTo>
                      <a:pt x="765" y="173"/>
                    </a:lnTo>
                    <a:lnTo>
                      <a:pt x="765" y="0"/>
                    </a:lnTo>
                    <a:lnTo>
                      <a:pt x="333" y="144"/>
                    </a:lnTo>
                    <a:lnTo>
                      <a:pt x="333" y="598"/>
                    </a:lnTo>
                    <a:lnTo>
                      <a:pt x="0" y="674"/>
                    </a:lnTo>
                    <a:lnTo>
                      <a:pt x="0" y="1784"/>
                    </a:lnTo>
                    <a:lnTo>
                      <a:pt x="765" y="1810"/>
                    </a:lnTo>
                    <a:lnTo>
                      <a:pt x="765" y="1642"/>
                    </a:lnTo>
                    <a:lnTo>
                      <a:pt x="650" y="1642"/>
                    </a:lnTo>
                    <a:close/>
                    <a:moveTo>
                      <a:pt x="343" y="1649"/>
                    </a:moveTo>
                    <a:lnTo>
                      <a:pt x="87" y="1656"/>
                    </a:lnTo>
                    <a:lnTo>
                      <a:pt x="87" y="1500"/>
                    </a:lnTo>
                    <a:lnTo>
                      <a:pt x="343" y="1493"/>
                    </a:lnTo>
                    <a:lnTo>
                      <a:pt x="343" y="1649"/>
                    </a:lnTo>
                    <a:close/>
                    <a:moveTo>
                      <a:pt x="343" y="1347"/>
                    </a:moveTo>
                    <a:lnTo>
                      <a:pt x="87" y="1363"/>
                    </a:lnTo>
                    <a:lnTo>
                      <a:pt x="90" y="1215"/>
                    </a:lnTo>
                    <a:lnTo>
                      <a:pt x="343" y="1193"/>
                    </a:lnTo>
                    <a:lnTo>
                      <a:pt x="343" y="1347"/>
                    </a:lnTo>
                    <a:close/>
                    <a:moveTo>
                      <a:pt x="343" y="1047"/>
                    </a:moveTo>
                    <a:lnTo>
                      <a:pt x="90" y="1085"/>
                    </a:lnTo>
                    <a:lnTo>
                      <a:pt x="87" y="933"/>
                    </a:lnTo>
                    <a:lnTo>
                      <a:pt x="343" y="886"/>
                    </a:lnTo>
                    <a:lnTo>
                      <a:pt x="343" y="1047"/>
                    </a:lnTo>
                    <a:close/>
                    <a:moveTo>
                      <a:pt x="548" y="1647"/>
                    </a:moveTo>
                    <a:lnTo>
                      <a:pt x="454" y="1649"/>
                    </a:lnTo>
                    <a:lnTo>
                      <a:pt x="454" y="1491"/>
                    </a:lnTo>
                    <a:lnTo>
                      <a:pt x="548" y="1489"/>
                    </a:lnTo>
                    <a:lnTo>
                      <a:pt x="548" y="1647"/>
                    </a:lnTo>
                    <a:close/>
                    <a:moveTo>
                      <a:pt x="548" y="1333"/>
                    </a:moveTo>
                    <a:lnTo>
                      <a:pt x="454" y="1340"/>
                    </a:lnTo>
                    <a:lnTo>
                      <a:pt x="454" y="1186"/>
                    </a:lnTo>
                    <a:lnTo>
                      <a:pt x="548" y="1179"/>
                    </a:lnTo>
                    <a:lnTo>
                      <a:pt x="548" y="1333"/>
                    </a:lnTo>
                    <a:close/>
                    <a:moveTo>
                      <a:pt x="454" y="1033"/>
                    </a:moveTo>
                    <a:lnTo>
                      <a:pt x="454" y="865"/>
                    </a:lnTo>
                    <a:lnTo>
                      <a:pt x="548" y="848"/>
                    </a:lnTo>
                    <a:lnTo>
                      <a:pt x="550" y="1021"/>
                    </a:lnTo>
                    <a:lnTo>
                      <a:pt x="454" y="1033"/>
                    </a:lnTo>
                    <a:close/>
                    <a:moveTo>
                      <a:pt x="550" y="702"/>
                    </a:moveTo>
                    <a:lnTo>
                      <a:pt x="454" y="728"/>
                    </a:lnTo>
                    <a:lnTo>
                      <a:pt x="454" y="565"/>
                    </a:lnTo>
                    <a:lnTo>
                      <a:pt x="550" y="539"/>
                    </a:lnTo>
                    <a:lnTo>
                      <a:pt x="550" y="702"/>
                    </a:lnTo>
                    <a:close/>
                    <a:moveTo>
                      <a:pt x="548" y="390"/>
                    </a:moveTo>
                    <a:lnTo>
                      <a:pt x="454" y="419"/>
                    </a:lnTo>
                    <a:lnTo>
                      <a:pt x="454" y="265"/>
                    </a:lnTo>
                    <a:lnTo>
                      <a:pt x="550" y="234"/>
                    </a:lnTo>
                    <a:lnTo>
                      <a:pt x="548" y="390"/>
                    </a:lnTo>
                    <a:close/>
                  </a:path>
                </a:pathLst>
              </a:custGeom>
              <a:solidFill>
                <a:srgbClr val="5858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  <p:sp>
            <p:nvSpPr>
              <p:cNvPr id="161" name="Freeform 50"/>
              <p:cNvSpPr>
                <a:spLocks/>
              </p:cNvSpPr>
              <p:nvPr/>
            </p:nvSpPr>
            <p:spPr bwMode="gray">
              <a:xfrm>
                <a:off x="-10707688" y="1328738"/>
                <a:ext cx="1130300" cy="2873375"/>
              </a:xfrm>
              <a:custGeom>
                <a:avLst/>
                <a:gdLst>
                  <a:gd name="T0" fmla="*/ 712 w 712"/>
                  <a:gd name="T1" fmla="*/ 220 h 1810"/>
                  <a:gd name="T2" fmla="*/ 0 w 712"/>
                  <a:gd name="T3" fmla="*/ 0 h 1810"/>
                  <a:gd name="T4" fmla="*/ 0 w 712"/>
                  <a:gd name="T5" fmla="*/ 173 h 1810"/>
                  <a:gd name="T6" fmla="*/ 619 w 712"/>
                  <a:gd name="T7" fmla="*/ 350 h 1810"/>
                  <a:gd name="T8" fmla="*/ 619 w 712"/>
                  <a:gd name="T9" fmla="*/ 499 h 1810"/>
                  <a:gd name="T10" fmla="*/ 0 w 712"/>
                  <a:gd name="T11" fmla="*/ 333 h 1810"/>
                  <a:gd name="T12" fmla="*/ 0 w 712"/>
                  <a:gd name="T13" fmla="*/ 478 h 1810"/>
                  <a:gd name="T14" fmla="*/ 0 w 712"/>
                  <a:gd name="T15" fmla="*/ 478 h 1810"/>
                  <a:gd name="T16" fmla="*/ 619 w 712"/>
                  <a:gd name="T17" fmla="*/ 617 h 1810"/>
                  <a:gd name="T18" fmla="*/ 619 w 712"/>
                  <a:gd name="T19" fmla="*/ 775 h 1810"/>
                  <a:gd name="T20" fmla="*/ 0 w 712"/>
                  <a:gd name="T21" fmla="*/ 648 h 1810"/>
                  <a:gd name="T22" fmla="*/ 0 w 712"/>
                  <a:gd name="T23" fmla="*/ 808 h 1810"/>
                  <a:gd name="T24" fmla="*/ 0 w 712"/>
                  <a:gd name="T25" fmla="*/ 808 h 1810"/>
                  <a:gd name="T26" fmla="*/ 619 w 712"/>
                  <a:gd name="T27" fmla="*/ 905 h 1810"/>
                  <a:gd name="T28" fmla="*/ 619 w 712"/>
                  <a:gd name="T29" fmla="*/ 1073 h 1810"/>
                  <a:gd name="T30" fmla="*/ 0 w 712"/>
                  <a:gd name="T31" fmla="*/ 990 h 1810"/>
                  <a:gd name="T32" fmla="*/ 0 w 712"/>
                  <a:gd name="T33" fmla="*/ 1160 h 1810"/>
                  <a:gd name="T34" fmla="*/ 0 w 712"/>
                  <a:gd name="T35" fmla="*/ 1160 h 1810"/>
                  <a:gd name="T36" fmla="*/ 619 w 712"/>
                  <a:gd name="T37" fmla="*/ 1203 h 1810"/>
                  <a:gd name="T38" fmla="*/ 619 w 712"/>
                  <a:gd name="T39" fmla="*/ 1356 h 1810"/>
                  <a:gd name="T40" fmla="*/ 0 w 712"/>
                  <a:gd name="T41" fmla="*/ 1319 h 1810"/>
                  <a:gd name="T42" fmla="*/ 0 w 712"/>
                  <a:gd name="T43" fmla="*/ 1482 h 1810"/>
                  <a:gd name="T44" fmla="*/ 0 w 712"/>
                  <a:gd name="T45" fmla="*/ 1482 h 1810"/>
                  <a:gd name="T46" fmla="*/ 619 w 712"/>
                  <a:gd name="T47" fmla="*/ 1505 h 1810"/>
                  <a:gd name="T48" fmla="*/ 619 w 712"/>
                  <a:gd name="T49" fmla="*/ 1642 h 1810"/>
                  <a:gd name="T50" fmla="*/ 0 w 712"/>
                  <a:gd name="T51" fmla="*/ 1642 h 1810"/>
                  <a:gd name="T52" fmla="*/ 0 w 712"/>
                  <a:gd name="T53" fmla="*/ 1810 h 1810"/>
                  <a:gd name="T54" fmla="*/ 712 w 712"/>
                  <a:gd name="T55" fmla="*/ 1779 h 1810"/>
                  <a:gd name="T56" fmla="*/ 712 w 712"/>
                  <a:gd name="T57" fmla="*/ 220 h 1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12" h="1810">
                    <a:moveTo>
                      <a:pt x="712" y="220"/>
                    </a:moveTo>
                    <a:lnTo>
                      <a:pt x="0" y="0"/>
                    </a:lnTo>
                    <a:lnTo>
                      <a:pt x="0" y="173"/>
                    </a:lnTo>
                    <a:lnTo>
                      <a:pt x="619" y="350"/>
                    </a:lnTo>
                    <a:lnTo>
                      <a:pt x="619" y="499"/>
                    </a:lnTo>
                    <a:lnTo>
                      <a:pt x="0" y="333"/>
                    </a:lnTo>
                    <a:lnTo>
                      <a:pt x="0" y="478"/>
                    </a:lnTo>
                    <a:lnTo>
                      <a:pt x="0" y="478"/>
                    </a:lnTo>
                    <a:lnTo>
                      <a:pt x="619" y="617"/>
                    </a:lnTo>
                    <a:lnTo>
                      <a:pt x="619" y="775"/>
                    </a:lnTo>
                    <a:lnTo>
                      <a:pt x="0" y="648"/>
                    </a:lnTo>
                    <a:lnTo>
                      <a:pt x="0" y="808"/>
                    </a:lnTo>
                    <a:lnTo>
                      <a:pt x="0" y="808"/>
                    </a:lnTo>
                    <a:lnTo>
                      <a:pt x="619" y="905"/>
                    </a:lnTo>
                    <a:lnTo>
                      <a:pt x="619" y="1073"/>
                    </a:lnTo>
                    <a:lnTo>
                      <a:pt x="0" y="990"/>
                    </a:lnTo>
                    <a:lnTo>
                      <a:pt x="0" y="1160"/>
                    </a:lnTo>
                    <a:lnTo>
                      <a:pt x="0" y="1160"/>
                    </a:lnTo>
                    <a:lnTo>
                      <a:pt x="619" y="1203"/>
                    </a:lnTo>
                    <a:lnTo>
                      <a:pt x="619" y="1356"/>
                    </a:lnTo>
                    <a:lnTo>
                      <a:pt x="0" y="1319"/>
                    </a:lnTo>
                    <a:lnTo>
                      <a:pt x="0" y="1482"/>
                    </a:lnTo>
                    <a:lnTo>
                      <a:pt x="0" y="1482"/>
                    </a:lnTo>
                    <a:lnTo>
                      <a:pt x="619" y="1505"/>
                    </a:lnTo>
                    <a:lnTo>
                      <a:pt x="619" y="1642"/>
                    </a:lnTo>
                    <a:lnTo>
                      <a:pt x="0" y="1642"/>
                    </a:lnTo>
                    <a:lnTo>
                      <a:pt x="0" y="1810"/>
                    </a:lnTo>
                    <a:lnTo>
                      <a:pt x="712" y="1779"/>
                    </a:lnTo>
                    <a:lnTo>
                      <a:pt x="712" y="22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 dirty="0"/>
              </a:p>
            </p:txBody>
          </p:sp>
        </p:grpSp>
        <p:cxnSp>
          <p:nvCxnSpPr>
            <p:cNvPr id="97" name="Gewinkelte Verbindung 245"/>
            <p:cNvCxnSpPr>
              <a:stCxn id="99" idx="0"/>
              <a:endCxn id="98" idx="0"/>
            </p:cNvCxnSpPr>
            <p:nvPr/>
          </p:nvCxnSpPr>
          <p:spPr bwMode="gray">
            <a:xfrm rot="5400000" flipH="1" flipV="1">
              <a:off x="4867529" y="3157583"/>
              <a:ext cx="11028" cy="2077556"/>
            </a:xfrm>
            <a:prstGeom prst="bentConnector3">
              <a:avLst>
                <a:gd name="adj1" fmla="val 2580000"/>
              </a:avLst>
            </a:prstGeom>
            <a:ln w="28575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hteck 246"/>
            <p:cNvSpPr/>
            <p:nvPr/>
          </p:nvSpPr>
          <p:spPr bwMode="gray">
            <a:xfrm>
              <a:off x="5836730" y="4196360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9" name="Rechteck 247"/>
            <p:cNvSpPr/>
            <p:nvPr/>
          </p:nvSpPr>
          <p:spPr bwMode="gray">
            <a:xfrm>
              <a:off x="3759175" y="4196360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0" name="Rechteck 248"/>
            <p:cNvSpPr/>
            <p:nvPr/>
          </p:nvSpPr>
          <p:spPr bwMode="gray">
            <a:xfrm>
              <a:off x="1886559" y="5610281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1" name="Rechteck 249"/>
            <p:cNvSpPr/>
            <p:nvPr/>
          </p:nvSpPr>
          <p:spPr bwMode="gray">
            <a:xfrm>
              <a:off x="5770511" y="5610281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2" name="Rechteck 250"/>
            <p:cNvSpPr/>
            <p:nvPr/>
          </p:nvSpPr>
          <p:spPr bwMode="gray">
            <a:xfrm>
              <a:off x="5870096" y="5610281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Rechteck 251"/>
            <p:cNvSpPr/>
            <p:nvPr/>
          </p:nvSpPr>
          <p:spPr bwMode="gray">
            <a:xfrm>
              <a:off x="7829327" y="5610281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04" name="Gewinkelte Verbindung 252"/>
            <p:cNvCxnSpPr>
              <a:stCxn id="100" idx="2"/>
              <a:endCxn id="101" idx="2"/>
            </p:cNvCxnSpPr>
            <p:nvPr/>
          </p:nvCxnSpPr>
          <p:spPr bwMode="gray">
            <a:xfrm rot="16200000" flipH="1">
              <a:off x="3898112" y="3776373"/>
              <a:ext cx="11028" cy="3883952"/>
            </a:xfrm>
            <a:prstGeom prst="bentConnector3">
              <a:avLst>
                <a:gd name="adj1" fmla="val 2280000"/>
              </a:avLst>
            </a:prstGeom>
            <a:ln w="28575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winkelte Verbindung 253"/>
            <p:cNvCxnSpPr>
              <a:stCxn id="103" idx="2"/>
              <a:endCxn id="102" idx="2"/>
            </p:cNvCxnSpPr>
            <p:nvPr/>
          </p:nvCxnSpPr>
          <p:spPr bwMode="gray">
            <a:xfrm rot="5400000">
              <a:off x="6919289" y="4738734"/>
              <a:ext cx="11028" cy="1959231"/>
            </a:xfrm>
            <a:prstGeom prst="bentConnector3">
              <a:avLst>
                <a:gd name="adj1" fmla="val 2340000"/>
              </a:avLst>
            </a:prstGeom>
            <a:ln w="28575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pieren 21"/>
            <p:cNvGrpSpPr/>
            <p:nvPr/>
          </p:nvGrpSpPr>
          <p:grpSpPr bwMode="gray">
            <a:xfrm>
              <a:off x="8193462" y="4492861"/>
              <a:ext cx="701725" cy="723438"/>
              <a:chOff x="2873589" y="2114628"/>
              <a:chExt cx="1237218" cy="1275500"/>
            </a:xfrm>
          </p:grpSpPr>
          <p:grpSp>
            <p:nvGrpSpPr>
              <p:cNvPr id="57" name="Gruppieren 170"/>
              <p:cNvGrpSpPr/>
              <p:nvPr/>
            </p:nvGrpSpPr>
            <p:grpSpPr bwMode="gray">
              <a:xfrm>
                <a:off x="3257775" y="2202705"/>
                <a:ext cx="464894" cy="688155"/>
                <a:chOff x="3257775" y="2202705"/>
                <a:chExt cx="464894" cy="688155"/>
              </a:xfrm>
            </p:grpSpPr>
            <p:sp>
              <p:nvSpPr>
                <p:cNvPr id="87" name="Freeform 260"/>
                <p:cNvSpPr>
                  <a:spLocks/>
                </p:cNvSpPr>
                <p:nvPr/>
              </p:nvSpPr>
              <p:spPr bwMode="gray">
                <a:xfrm>
                  <a:off x="3295726" y="2631567"/>
                  <a:ext cx="368436" cy="259293"/>
                </a:xfrm>
                <a:custGeom>
                  <a:avLst/>
                  <a:gdLst>
                    <a:gd name="T0" fmla="*/ 133 w 1101"/>
                    <a:gd name="T1" fmla="*/ 0 h 745"/>
                    <a:gd name="T2" fmla="*/ 0 w 1101"/>
                    <a:gd name="T3" fmla="*/ 291 h 745"/>
                    <a:gd name="T4" fmla="*/ 561 w 1101"/>
                    <a:gd name="T5" fmla="*/ 688 h 745"/>
                    <a:gd name="T6" fmla="*/ 1101 w 1101"/>
                    <a:gd name="T7" fmla="*/ 306 h 745"/>
                    <a:gd name="T8" fmla="*/ 971 w 1101"/>
                    <a:gd name="T9" fmla="*/ 18 h 745"/>
                    <a:gd name="T10" fmla="*/ 133 w 1101"/>
                    <a:gd name="T11" fmla="*/ 0 h 7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1" h="745">
                      <a:moveTo>
                        <a:pt x="133" y="0"/>
                      </a:moveTo>
                      <a:cubicBezTo>
                        <a:pt x="133" y="0"/>
                        <a:pt x="169" y="181"/>
                        <a:pt x="0" y="291"/>
                      </a:cubicBezTo>
                      <a:cubicBezTo>
                        <a:pt x="0" y="291"/>
                        <a:pt x="98" y="679"/>
                        <a:pt x="561" y="688"/>
                      </a:cubicBezTo>
                      <a:cubicBezTo>
                        <a:pt x="561" y="688"/>
                        <a:pt x="882" y="745"/>
                        <a:pt x="1101" y="306"/>
                      </a:cubicBezTo>
                      <a:cubicBezTo>
                        <a:pt x="1101" y="306"/>
                        <a:pt x="959" y="247"/>
                        <a:pt x="971" y="18"/>
                      </a:cubicBezTo>
                      <a:cubicBezTo>
                        <a:pt x="971" y="18"/>
                        <a:pt x="579" y="480"/>
                        <a:pt x="13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79000"/>
                      </a:srgbClr>
                    </a:gs>
                    <a:gs pos="0">
                      <a:srgbClr val="F1CA9F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01600" dist="50800" dir="16200000">
                    <a:prstClr val="black">
                      <a:alpha val="24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88" name="Freeform 261"/>
                <p:cNvSpPr>
                  <a:spLocks/>
                </p:cNvSpPr>
                <p:nvPr/>
              </p:nvSpPr>
              <p:spPr bwMode="gray">
                <a:xfrm>
                  <a:off x="3299679" y="2202705"/>
                  <a:ext cx="422990" cy="540811"/>
                </a:xfrm>
                <a:custGeom>
                  <a:avLst/>
                  <a:gdLst>
                    <a:gd name="T0" fmla="*/ 1124 w 1266"/>
                    <a:gd name="T1" fmla="*/ 834 h 1556"/>
                    <a:gd name="T2" fmla="*/ 543 w 1266"/>
                    <a:gd name="T3" fmla="*/ 1556 h 1556"/>
                    <a:gd name="T4" fmla="*/ 0 w 1266"/>
                    <a:gd name="T5" fmla="*/ 838 h 1556"/>
                    <a:gd name="T6" fmla="*/ 551 w 1266"/>
                    <a:gd name="T7" fmla="*/ 0 h 1556"/>
                    <a:gd name="T8" fmla="*/ 1124 w 1266"/>
                    <a:gd name="T9" fmla="*/ 834 h 1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6" h="1556">
                      <a:moveTo>
                        <a:pt x="1124" y="834"/>
                      </a:moveTo>
                      <a:cubicBezTo>
                        <a:pt x="1124" y="1148"/>
                        <a:pt x="841" y="1556"/>
                        <a:pt x="543" y="1556"/>
                      </a:cubicBezTo>
                      <a:cubicBezTo>
                        <a:pt x="286" y="1556"/>
                        <a:pt x="0" y="1175"/>
                        <a:pt x="0" y="838"/>
                      </a:cubicBezTo>
                      <a:cubicBezTo>
                        <a:pt x="0" y="423"/>
                        <a:pt x="56" y="0"/>
                        <a:pt x="551" y="0"/>
                      </a:cubicBezTo>
                      <a:cubicBezTo>
                        <a:pt x="1266" y="0"/>
                        <a:pt x="1124" y="791"/>
                        <a:pt x="1124" y="83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88000"/>
                      </a:srgbClr>
                    </a:gs>
                    <a:gs pos="0">
                      <a:srgbClr val="F1CA9F">
                        <a:lumMod val="60000"/>
                        <a:lumOff val="4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89" name="Freeform 263"/>
                <p:cNvSpPr>
                  <a:spLocks/>
                </p:cNvSpPr>
                <p:nvPr/>
              </p:nvSpPr>
              <p:spPr bwMode="gray">
                <a:xfrm>
                  <a:off x="3607236" y="2346757"/>
                  <a:ext cx="67204" cy="254354"/>
                </a:xfrm>
                <a:custGeom>
                  <a:avLst/>
                  <a:gdLst>
                    <a:gd name="T0" fmla="*/ 181 w 200"/>
                    <a:gd name="T1" fmla="*/ 416 h 733"/>
                    <a:gd name="T2" fmla="*/ 0 w 200"/>
                    <a:gd name="T3" fmla="*/ 733 h 733"/>
                    <a:gd name="T4" fmla="*/ 120 w 200"/>
                    <a:gd name="T5" fmla="*/ 238 h 733"/>
                    <a:gd name="T6" fmla="*/ 85 w 200"/>
                    <a:gd name="T7" fmla="*/ 0 h 733"/>
                    <a:gd name="T8" fmla="*/ 168 w 200"/>
                    <a:gd name="T9" fmla="*/ 281 h 733"/>
                    <a:gd name="T10" fmla="*/ 181 w 200"/>
                    <a:gd name="T11" fmla="*/ 416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" h="733">
                      <a:moveTo>
                        <a:pt x="181" y="416"/>
                      </a:moveTo>
                      <a:cubicBezTo>
                        <a:pt x="181" y="416"/>
                        <a:pt x="170" y="635"/>
                        <a:pt x="0" y="733"/>
                      </a:cubicBezTo>
                      <a:cubicBezTo>
                        <a:pt x="0" y="733"/>
                        <a:pt x="200" y="526"/>
                        <a:pt x="120" y="238"/>
                      </a:cubicBezTo>
                      <a:cubicBezTo>
                        <a:pt x="120" y="238"/>
                        <a:pt x="47" y="192"/>
                        <a:pt x="85" y="0"/>
                      </a:cubicBezTo>
                      <a:cubicBezTo>
                        <a:pt x="85" y="0"/>
                        <a:pt x="75" y="171"/>
                        <a:pt x="168" y="281"/>
                      </a:cubicBezTo>
                      <a:cubicBezTo>
                        <a:pt x="168" y="281"/>
                        <a:pt x="200" y="333"/>
                        <a:pt x="181" y="416"/>
                      </a:cubicBezTo>
                      <a:close/>
                    </a:path>
                  </a:pathLst>
                </a:custGeom>
                <a:solidFill>
                  <a:srgbClr val="E5AF7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90" name="Freeform 265"/>
                <p:cNvSpPr>
                  <a:spLocks/>
                </p:cNvSpPr>
                <p:nvPr/>
              </p:nvSpPr>
              <p:spPr bwMode="gray">
                <a:xfrm>
                  <a:off x="3309957" y="2491631"/>
                  <a:ext cx="64042" cy="114418"/>
                </a:xfrm>
                <a:custGeom>
                  <a:avLst/>
                  <a:gdLst>
                    <a:gd name="T0" fmla="*/ 11 w 192"/>
                    <a:gd name="T1" fmla="*/ 78 h 331"/>
                    <a:gd name="T2" fmla="*/ 192 w 192"/>
                    <a:gd name="T3" fmla="*/ 331 h 331"/>
                    <a:gd name="T4" fmla="*/ 16 w 192"/>
                    <a:gd name="T5" fmla="*/ 0 h 331"/>
                    <a:gd name="T6" fmla="*/ 11 w 192"/>
                    <a:gd name="T7" fmla="*/ 78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2" h="331">
                      <a:moveTo>
                        <a:pt x="11" y="78"/>
                      </a:moveTo>
                      <a:cubicBezTo>
                        <a:pt x="11" y="78"/>
                        <a:pt x="0" y="262"/>
                        <a:pt x="192" y="331"/>
                      </a:cubicBezTo>
                      <a:cubicBezTo>
                        <a:pt x="192" y="331"/>
                        <a:pt x="22" y="265"/>
                        <a:pt x="16" y="0"/>
                      </a:cubicBezTo>
                      <a:lnTo>
                        <a:pt x="11" y="78"/>
                      </a:lnTo>
                      <a:close/>
                    </a:path>
                  </a:pathLst>
                </a:custGeom>
                <a:solidFill>
                  <a:srgbClr val="E5AF7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91" name="Freeform 267"/>
                <p:cNvSpPr>
                  <a:spLocks/>
                </p:cNvSpPr>
                <p:nvPr/>
              </p:nvSpPr>
              <p:spPr bwMode="gray">
                <a:xfrm>
                  <a:off x="3257775" y="2431541"/>
                  <a:ext cx="53763" cy="127589"/>
                </a:xfrm>
                <a:custGeom>
                  <a:avLst/>
                  <a:gdLst>
                    <a:gd name="T0" fmla="*/ 114 w 161"/>
                    <a:gd name="T1" fmla="*/ 60 h 367"/>
                    <a:gd name="T2" fmla="*/ 144 w 161"/>
                    <a:gd name="T3" fmla="*/ 131 h 367"/>
                    <a:gd name="T4" fmla="*/ 161 w 161"/>
                    <a:gd name="T5" fmla="*/ 292 h 367"/>
                    <a:gd name="T6" fmla="*/ 154 w 161"/>
                    <a:gd name="T7" fmla="*/ 367 h 367"/>
                    <a:gd name="T8" fmla="*/ 75 w 161"/>
                    <a:gd name="T9" fmla="*/ 252 h 367"/>
                    <a:gd name="T10" fmla="*/ 114 w 161"/>
                    <a:gd name="T11" fmla="*/ 6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1" h="367">
                      <a:moveTo>
                        <a:pt x="114" y="60"/>
                      </a:moveTo>
                      <a:cubicBezTo>
                        <a:pt x="114" y="60"/>
                        <a:pt x="134" y="95"/>
                        <a:pt x="144" y="131"/>
                      </a:cubicBezTo>
                      <a:cubicBezTo>
                        <a:pt x="144" y="131"/>
                        <a:pt x="138" y="239"/>
                        <a:pt x="161" y="292"/>
                      </a:cubicBezTo>
                      <a:cubicBezTo>
                        <a:pt x="154" y="367"/>
                        <a:pt x="154" y="367"/>
                        <a:pt x="154" y="367"/>
                      </a:cubicBezTo>
                      <a:cubicBezTo>
                        <a:pt x="154" y="367"/>
                        <a:pt x="91" y="346"/>
                        <a:pt x="75" y="252"/>
                      </a:cubicBezTo>
                      <a:cubicBezTo>
                        <a:pt x="75" y="252"/>
                        <a:pt x="0" y="0"/>
                        <a:pt x="114" y="60"/>
                      </a:cubicBezTo>
                      <a:close/>
                    </a:path>
                  </a:pathLst>
                </a:custGeom>
                <a:solidFill>
                  <a:srgbClr val="F1CA9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92" name="Freeform 268"/>
                <p:cNvSpPr>
                  <a:spLocks/>
                </p:cNvSpPr>
                <p:nvPr/>
              </p:nvSpPr>
              <p:spPr bwMode="gray">
                <a:xfrm>
                  <a:off x="3283866" y="2471052"/>
                  <a:ext cx="19766" cy="67498"/>
                </a:xfrm>
                <a:custGeom>
                  <a:avLst/>
                  <a:gdLst>
                    <a:gd name="T0" fmla="*/ 29 w 59"/>
                    <a:gd name="T1" fmla="*/ 13 h 195"/>
                    <a:gd name="T2" fmla="*/ 38 w 59"/>
                    <a:gd name="T3" fmla="*/ 130 h 195"/>
                    <a:gd name="T4" fmla="*/ 59 w 59"/>
                    <a:gd name="T5" fmla="*/ 195 h 195"/>
                    <a:gd name="T6" fmla="*/ 29 w 59"/>
                    <a:gd name="T7" fmla="*/ 13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195">
                      <a:moveTo>
                        <a:pt x="29" y="13"/>
                      </a:moveTo>
                      <a:cubicBezTo>
                        <a:pt x="29" y="13"/>
                        <a:pt x="0" y="0"/>
                        <a:pt x="38" y="130"/>
                      </a:cubicBezTo>
                      <a:cubicBezTo>
                        <a:pt x="59" y="195"/>
                        <a:pt x="59" y="195"/>
                        <a:pt x="59" y="195"/>
                      </a:cubicBezTo>
                      <a:lnTo>
                        <a:pt x="29" y="13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93" name="Freeform 269"/>
                <p:cNvSpPr>
                  <a:spLocks/>
                </p:cNvSpPr>
                <p:nvPr/>
              </p:nvSpPr>
              <p:spPr bwMode="gray">
                <a:xfrm>
                  <a:off x="3655465" y="2435657"/>
                  <a:ext cx="59298" cy="135820"/>
                </a:xfrm>
                <a:custGeom>
                  <a:avLst/>
                  <a:gdLst>
                    <a:gd name="T0" fmla="*/ 75 w 178"/>
                    <a:gd name="T1" fmla="*/ 0 h 392"/>
                    <a:gd name="T2" fmla="*/ 101 w 178"/>
                    <a:gd name="T3" fmla="*/ 203 h 392"/>
                    <a:gd name="T4" fmla="*/ 0 w 178"/>
                    <a:gd name="T5" fmla="*/ 392 h 392"/>
                    <a:gd name="T6" fmla="*/ 75 w 178"/>
                    <a:gd name="T7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8" h="392">
                      <a:moveTo>
                        <a:pt x="75" y="0"/>
                      </a:moveTo>
                      <a:cubicBezTo>
                        <a:pt x="75" y="0"/>
                        <a:pt x="178" y="22"/>
                        <a:pt x="101" y="203"/>
                      </a:cubicBezTo>
                      <a:cubicBezTo>
                        <a:pt x="101" y="203"/>
                        <a:pt x="67" y="340"/>
                        <a:pt x="0" y="392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1CA9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94" name="Freeform 270"/>
                <p:cNvSpPr>
                  <a:spLocks/>
                </p:cNvSpPr>
                <p:nvPr/>
              </p:nvSpPr>
              <p:spPr bwMode="gray">
                <a:xfrm>
                  <a:off x="3671277" y="2471876"/>
                  <a:ext cx="19766" cy="68322"/>
                </a:xfrm>
                <a:custGeom>
                  <a:avLst/>
                  <a:gdLst>
                    <a:gd name="T0" fmla="*/ 30 w 59"/>
                    <a:gd name="T1" fmla="*/ 13 h 195"/>
                    <a:gd name="T2" fmla="*/ 21 w 59"/>
                    <a:gd name="T3" fmla="*/ 130 h 195"/>
                    <a:gd name="T4" fmla="*/ 0 w 59"/>
                    <a:gd name="T5" fmla="*/ 195 h 195"/>
                    <a:gd name="T6" fmla="*/ 30 w 59"/>
                    <a:gd name="T7" fmla="*/ 13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195">
                      <a:moveTo>
                        <a:pt x="30" y="13"/>
                      </a:moveTo>
                      <a:cubicBezTo>
                        <a:pt x="30" y="13"/>
                        <a:pt x="59" y="0"/>
                        <a:pt x="21" y="130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  <p:grpSp>
            <p:nvGrpSpPr>
              <p:cNvPr id="58" name="Gruppieren 171"/>
              <p:cNvGrpSpPr/>
              <p:nvPr/>
            </p:nvGrpSpPr>
            <p:grpSpPr bwMode="gray">
              <a:xfrm>
                <a:off x="3275112" y="2114628"/>
                <a:ext cx="451453" cy="391820"/>
                <a:chOff x="3272007" y="2114628"/>
                <a:chExt cx="451453" cy="391820"/>
              </a:xfrm>
            </p:grpSpPr>
            <p:sp>
              <p:nvSpPr>
                <p:cNvPr id="77" name="Freeform 262"/>
                <p:cNvSpPr>
                  <a:spLocks/>
                </p:cNvSpPr>
                <p:nvPr/>
              </p:nvSpPr>
              <p:spPr bwMode="gray">
                <a:xfrm>
                  <a:off x="3297307" y="2220814"/>
                  <a:ext cx="278303" cy="275756"/>
                </a:xfrm>
                <a:custGeom>
                  <a:avLst/>
                  <a:gdLst>
                    <a:gd name="T0" fmla="*/ 833 w 833"/>
                    <a:gd name="T1" fmla="*/ 103 h 793"/>
                    <a:gd name="T2" fmla="*/ 496 w 833"/>
                    <a:gd name="T3" fmla="*/ 199 h 793"/>
                    <a:gd name="T4" fmla="*/ 399 w 833"/>
                    <a:gd name="T5" fmla="*/ 317 h 793"/>
                    <a:gd name="T6" fmla="*/ 176 w 833"/>
                    <a:gd name="T7" fmla="*/ 326 h 793"/>
                    <a:gd name="T8" fmla="*/ 31 w 833"/>
                    <a:gd name="T9" fmla="*/ 453 h 793"/>
                    <a:gd name="T10" fmla="*/ 28 w 833"/>
                    <a:gd name="T11" fmla="*/ 706 h 793"/>
                    <a:gd name="T12" fmla="*/ 51 w 833"/>
                    <a:gd name="T13" fmla="*/ 793 h 793"/>
                    <a:gd name="T14" fmla="*/ 287 w 833"/>
                    <a:gd name="T15" fmla="*/ 453 h 793"/>
                    <a:gd name="T16" fmla="*/ 574 w 833"/>
                    <a:gd name="T17" fmla="*/ 268 h 793"/>
                    <a:gd name="T18" fmla="*/ 833 w 833"/>
                    <a:gd name="T19" fmla="*/ 103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33" h="793">
                      <a:moveTo>
                        <a:pt x="833" y="103"/>
                      </a:moveTo>
                      <a:cubicBezTo>
                        <a:pt x="833" y="103"/>
                        <a:pt x="672" y="0"/>
                        <a:pt x="496" y="199"/>
                      </a:cubicBezTo>
                      <a:cubicBezTo>
                        <a:pt x="496" y="199"/>
                        <a:pt x="471" y="289"/>
                        <a:pt x="399" y="317"/>
                      </a:cubicBezTo>
                      <a:cubicBezTo>
                        <a:pt x="399" y="317"/>
                        <a:pt x="304" y="363"/>
                        <a:pt x="176" y="326"/>
                      </a:cubicBezTo>
                      <a:cubicBezTo>
                        <a:pt x="176" y="326"/>
                        <a:pt x="78" y="300"/>
                        <a:pt x="31" y="453"/>
                      </a:cubicBezTo>
                      <a:cubicBezTo>
                        <a:pt x="31" y="453"/>
                        <a:pt x="0" y="603"/>
                        <a:pt x="28" y="706"/>
                      </a:cubicBezTo>
                      <a:cubicBezTo>
                        <a:pt x="28" y="706"/>
                        <a:pt x="48" y="767"/>
                        <a:pt x="51" y="793"/>
                      </a:cubicBezTo>
                      <a:cubicBezTo>
                        <a:pt x="51" y="793"/>
                        <a:pt x="90" y="519"/>
                        <a:pt x="287" y="453"/>
                      </a:cubicBezTo>
                      <a:cubicBezTo>
                        <a:pt x="287" y="453"/>
                        <a:pt x="513" y="395"/>
                        <a:pt x="574" y="268"/>
                      </a:cubicBezTo>
                      <a:cubicBezTo>
                        <a:pt x="574" y="268"/>
                        <a:pt x="686" y="87"/>
                        <a:pt x="833" y="103"/>
                      </a:cubicBezTo>
                      <a:close/>
                    </a:path>
                  </a:pathLst>
                </a:custGeom>
                <a:solidFill>
                  <a:srgbClr val="E5AF7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78" name="Freeform 264"/>
                <p:cNvSpPr>
                  <a:spLocks/>
                </p:cNvSpPr>
                <p:nvPr/>
              </p:nvSpPr>
              <p:spPr bwMode="gray">
                <a:xfrm>
                  <a:off x="3303632" y="2317123"/>
                  <a:ext cx="143896" cy="81492"/>
                </a:xfrm>
                <a:custGeom>
                  <a:avLst/>
                  <a:gdLst>
                    <a:gd name="T0" fmla="*/ 431 w 431"/>
                    <a:gd name="T1" fmla="*/ 3 h 234"/>
                    <a:gd name="T2" fmla="*/ 180 w 431"/>
                    <a:gd name="T3" fmla="*/ 52 h 234"/>
                    <a:gd name="T4" fmla="*/ 0 w 431"/>
                    <a:gd name="T5" fmla="*/ 234 h 234"/>
                    <a:gd name="T6" fmla="*/ 133 w 431"/>
                    <a:gd name="T7" fmla="*/ 32 h 234"/>
                    <a:gd name="T8" fmla="*/ 224 w 431"/>
                    <a:gd name="T9" fmla="*/ 43 h 234"/>
                    <a:gd name="T10" fmla="*/ 431 w 431"/>
                    <a:gd name="T11" fmla="*/ 3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1" h="234">
                      <a:moveTo>
                        <a:pt x="431" y="3"/>
                      </a:moveTo>
                      <a:cubicBezTo>
                        <a:pt x="431" y="3"/>
                        <a:pt x="362" y="103"/>
                        <a:pt x="180" y="52"/>
                      </a:cubicBezTo>
                      <a:cubicBezTo>
                        <a:pt x="180" y="52"/>
                        <a:pt x="41" y="0"/>
                        <a:pt x="0" y="234"/>
                      </a:cubicBezTo>
                      <a:cubicBezTo>
                        <a:pt x="0" y="234"/>
                        <a:pt x="4" y="61"/>
                        <a:pt x="133" y="32"/>
                      </a:cubicBezTo>
                      <a:cubicBezTo>
                        <a:pt x="133" y="32"/>
                        <a:pt x="163" y="20"/>
                        <a:pt x="224" y="43"/>
                      </a:cubicBezTo>
                      <a:cubicBezTo>
                        <a:pt x="224" y="43"/>
                        <a:pt x="339" y="83"/>
                        <a:pt x="431" y="3"/>
                      </a:cubicBezTo>
                      <a:close/>
                    </a:path>
                  </a:pathLst>
                </a:custGeom>
                <a:solidFill>
                  <a:srgbClr val="8E8E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79" name="Freeform 266"/>
                <p:cNvSpPr>
                  <a:spLocks/>
                </p:cNvSpPr>
                <p:nvPr/>
              </p:nvSpPr>
              <p:spPr bwMode="gray">
                <a:xfrm>
                  <a:off x="3272007" y="2162371"/>
                  <a:ext cx="322579" cy="344077"/>
                </a:xfrm>
                <a:custGeom>
                  <a:avLst/>
                  <a:gdLst>
                    <a:gd name="T0" fmla="*/ 966 w 966"/>
                    <a:gd name="T1" fmla="*/ 129 h 989"/>
                    <a:gd name="T2" fmla="*/ 895 w 966"/>
                    <a:gd name="T3" fmla="*/ 346 h 989"/>
                    <a:gd name="T4" fmla="*/ 578 w 966"/>
                    <a:gd name="T5" fmla="*/ 464 h 989"/>
                    <a:gd name="T6" fmla="*/ 248 w 966"/>
                    <a:gd name="T7" fmla="*/ 587 h 989"/>
                    <a:gd name="T8" fmla="*/ 114 w 966"/>
                    <a:gd name="T9" fmla="*/ 756 h 989"/>
                    <a:gd name="T10" fmla="*/ 123 w 966"/>
                    <a:gd name="T11" fmla="*/ 892 h 989"/>
                    <a:gd name="T12" fmla="*/ 39 w 966"/>
                    <a:gd name="T13" fmla="*/ 936 h 989"/>
                    <a:gd name="T14" fmla="*/ 18 w 966"/>
                    <a:gd name="T15" fmla="*/ 575 h 989"/>
                    <a:gd name="T16" fmla="*/ 456 w 966"/>
                    <a:gd name="T17" fmla="*/ 78 h 989"/>
                    <a:gd name="T18" fmla="*/ 966 w 966"/>
                    <a:gd name="T19" fmla="*/ 129 h 9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6" h="989">
                      <a:moveTo>
                        <a:pt x="966" y="129"/>
                      </a:moveTo>
                      <a:cubicBezTo>
                        <a:pt x="895" y="346"/>
                        <a:pt x="895" y="346"/>
                        <a:pt x="895" y="346"/>
                      </a:cubicBezTo>
                      <a:cubicBezTo>
                        <a:pt x="895" y="346"/>
                        <a:pt x="703" y="259"/>
                        <a:pt x="578" y="464"/>
                      </a:cubicBezTo>
                      <a:cubicBezTo>
                        <a:pt x="578" y="464"/>
                        <a:pt x="536" y="648"/>
                        <a:pt x="248" y="587"/>
                      </a:cubicBezTo>
                      <a:cubicBezTo>
                        <a:pt x="248" y="587"/>
                        <a:pt x="126" y="583"/>
                        <a:pt x="114" y="756"/>
                      </a:cubicBezTo>
                      <a:cubicBezTo>
                        <a:pt x="123" y="892"/>
                        <a:pt x="123" y="892"/>
                        <a:pt x="123" y="892"/>
                      </a:cubicBezTo>
                      <a:cubicBezTo>
                        <a:pt x="123" y="892"/>
                        <a:pt x="99" y="989"/>
                        <a:pt x="39" y="936"/>
                      </a:cubicBezTo>
                      <a:cubicBezTo>
                        <a:pt x="39" y="936"/>
                        <a:pt x="0" y="781"/>
                        <a:pt x="18" y="575"/>
                      </a:cubicBezTo>
                      <a:cubicBezTo>
                        <a:pt x="18" y="575"/>
                        <a:pt x="85" y="142"/>
                        <a:pt x="456" y="78"/>
                      </a:cubicBezTo>
                      <a:cubicBezTo>
                        <a:pt x="456" y="78"/>
                        <a:pt x="761" y="0"/>
                        <a:pt x="966" y="129"/>
                      </a:cubicBezTo>
                      <a:close/>
                    </a:path>
                  </a:pathLst>
                </a:custGeom>
                <a:solidFill>
                  <a:srgbClr val="4F36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80" name="Freeform 271"/>
                <p:cNvSpPr>
                  <a:spLocks/>
                </p:cNvSpPr>
                <p:nvPr/>
              </p:nvSpPr>
              <p:spPr bwMode="gray">
                <a:xfrm>
                  <a:off x="3570867" y="2207644"/>
                  <a:ext cx="152593" cy="289749"/>
                </a:xfrm>
                <a:custGeom>
                  <a:avLst/>
                  <a:gdLst>
                    <a:gd name="T0" fmla="*/ 21 w 456"/>
                    <a:gd name="T1" fmla="*/ 229 h 834"/>
                    <a:gd name="T2" fmla="*/ 201 w 456"/>
                    <a:gd name="T3" fmla="*/ 489 h 834"/>
                    <a:gd name="T4" fmla="*/ 271 w 456"/>
                    <a:gd name="T5" fmla="*/ 724 h 834"/>
                    <a:gd name="T6" fmla="*/ 292 w 456"/>
                    <a:gd name="T7" fmla="*/ 834 h 834"/>
                    <a:gd name="T8" fmla="*/ 350 w 456"/>
                    <a:gd name="T9" fmla="*/ 684 h 834"/>
                    <a:gd name="T10" fmla="*/ 334 w 456"/>
                    <a:gd name="T11" fmla="*/ 281 h 834"/>
                    <a:gd name="T12" fmla="*/ 71 w 456"/>
                    <a:gd name="T13" fmla="*/ 0 h 834"/>
                    <a:gd name="T14" fmla="*/ 0 w 456"/>
                    <a:gd name="T15" fmla="*/ 217 h 834"/>
                    <a:gd name="T16" fmla="*/ 21 w 456"/>
                    <a:gd name="T17" fmla="*/ 229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6" h="834">
                      <a:moveTo>
                        <a:pt x="21" y="229"/>
                      </a:moveTo>
                      <a:cubicBezTo>
                        <a:pt x="21" y="229"/>
                        <a:pt x="192" y="290"/>
                        <a:pt x="201" y="489"/>
                      </a:cubicBezTo>
                      <a:cubicBezTo>
                        <a:pt x="201" y="489"/>
                        <a:pt x="150" y="628"/>
                        <a:pt x="271" y="724"/>
                      </a:cubicBezTo>
                      <a:cubicBezTo>
                        <a:pt x="271" y="724"/>
                        <a:pt x="271" y="704"/>
                        <a:pt x="292" y="834"/>
                      </a:cubicBezTo>
                      <a:cubicBezTo>
                        <a:pt x="292" y="834"/>
                        <a:pt x="312" y="684"/>
                        <a:pt x="350" y="684"/>
                      </a:cubicBezTo>
                      <a:cubicBezTo>
                        <a:pt x="350" y="684"/>
                        <a:pt x="456" y="493"/>
                        <a:pt x="334" y="281"/>
                      </a:cubicBezTo>
                      <a:cubicBezTo>
                        <a:pt x="334" y="281"/>
                        <a:pt x="293" y="87"/>
                        <a:pt x="71" y="0"/>
                      </a:cubicBezTo>
                      <a:cubicBezTo>
                        <a:pt x="0" y="217"/>
                        <a:pt x="0" y="217"/>
                        <a:pt x="0" y="217"/>
                      </a:cubicBezTo>
                      <a:lnTo>
                        <a:pt x="21" y="229"/>
                      </a:lnTo>
                      <a:close/>
                    </a:path>
                  </a:pathLst>
                </a:custGeom>
                <a:solidFill>
                  <a:srgbClr val="4F36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81" name="Freeform 272"/>
                <p:cNvSpPr>
                  <a:spLocks/>
                </p:cNvSpPr>
                <p:nvPr/>
              </p:nvSpPr>
              <p:spPr bwMode="gray">
                <a:xfrm>
                  <a:off x="3321817" y="2114628"/>
                  <a:ext cx="275141" cy="150637"/>
                </a:xfrm>
                <a:custGeom>
                  <a:avLst/>
                  <a:gdLst>
                    <a:gd name="T0" fmla="*/ 824 w 824"/>
                    <a:gd name="T1" fmla="*/ 270 h 431"/>
                    <a:gd name="T2" fmla="*/ 0 w 824"/>
                    <a:gd name="T3" fmla="*/ 431 h 431"/>
                    <a:gd name="T4" fmla="*/ 824 w 824"/>
                    <a:gd name="T5" fmla="*/ 27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24" h="431">
                      <a:moveTo>
                        <a:pt x="824" y="270"/>
                      </a:moveTo>
                      <a:cubicBezTo>
                        <a:pt x="824" y="270"/>
                        <a:pt x="376" y="0"/>
                        <a:pt x="0" y="431"/>
                      </a:cubicBezTo>
                      <a:cubicBezTo>
                        <a:pt x="0" y="431"/>
                        <a:pt x="283" y="52"/>
                        <a:pt x="824" y="27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82" name="Freeform 273"/>
                <p:cNvSpPr>
                  <a:spLocks/>
                </p:cNvSpPr>
                <p:nvPr/>
              </p:nvSpPr>
              <p:spPr bwMode="gray">
                <a:xfrm>
                  <a:off x="3309957" y="2235631"/>
                  <a:ext cx="271188" cy="183563"/>
                </a:xfrm>
                <a:custGeom>
                  <a:avLst/>
                  <a:gdLst>
                    <a:gd name="T0" fmla="*/ 812 w 812"/>
                    <a:gd name="T1" fmla="*/ 141 h 527"/>
                    <a:gd name="T2" fmla="*/ 474 w 812"/>
                    <a:gd name="T3" fmla="*/ 247 h 527"/>
                    <a:gd name="T4" fmla="*/ 177 w 812"/>
                    <a:gd name="T5" fmla="*/ 367 h 527"/>
                    <a:gd name="T6" fmla="*/ 0 w 812"/>
                    <a:gd name="T7" fmla="*/ 527 h 527"/>
                    <a:gd name="T8" fmla="*/ 211 w 812"/>
                    <a:gd name="T9" fmla="*/ 360 h 527"/>
                    <a:gd name="T10" fmla="*/ 457 w 812"/>
                    <a:gd name="T11" fmla="*/ 238 h 527"/>
                    <a:gd name="T12" fmla="*/ 812 w 812"/>
                    <a:gd name="T13" fmla="*/ 141 h 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2" h="527">
                      <a:moveTo>
                        <a:pt x="812" y="141"/>
                      </a:moveTo>
                      <a:cubicBezTo>
                        <a:pt x="812" y="141"/>
                        <a:pt x="600" y="25"/>
                        <a:pt x="474" y="247"/>
                      </a:cubicBezTo>
                      <a:cubicBezTo>
                        <a:pt x="474" y="247"/>
                        <a:pt x="373" y="467"/>
                        <a:pt x="177" y="367"/>
                      </a:cubicBezTo>
                      <a:cubicBezTo>
                        <a:pt x="177" y="367"/>
                        <a:pt x="44" y="328"/>
                        <a:pt x="0" y="527"/>
                      </a:cubicBezTo>
                      <a:cubicBezTo>
                        <a:pt x="0" y="527"/>
                        <a:pt x="16" y="315"/>
                        <a:pt x="211" y="360"/>
                      </a:cubicBezTo>
                      <a:cubicBezTo>
                        <a:pt x="211" y="360"/>
                        <a:pt x="364" y="418"/>
                        <a:pt x="457" y="238"/>
                      </a:cubicBezTo>
                      <a:cubicBezTo>
                        <a:pt x="457" y="238"/>
                        <a:pt x="584" y="0"/>
                        <a:pt x="812" y="1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83" name="Freeform 274"/>
                <p:cNvSpPr>
                  <a:spLocks/>
                </p:cNvSpPr>
                <p:nvPr/>
              </p:nvSpPr>
              <p:spPr bwMode="gray">
                <a:xfrm>
                  <a:off x="3365302" y="2231516"/>
                  <a:ext cx="207146" cy="134174"/>
                </a:xfrm>
                <a:custGeom>
                  <a:avLst/>
                  <a:gdLst>
                    <a:gd name="T0" fmla="*/ 621 w 621"/>
                    <a:gd name="T1" fmla="*/ 131 h 385"/>
                    <a:gd name="T2" fmla="*/ 255 w 621"/>
                    <a:gd name="T3" fmla="*/ 234 h 385"/>
                    <a:gd name="T4" fmla="*/ 0 w 621"/>
                    <a:gd name="T5" fmla="*/ 324 h 385"/>
                    <a:gd name="T6" fmla="*/ 245 w 621"/>
                    <a:gd name="T7" fmla="*/ 212 h 385"/>
                    <a:gd name="T8" fmla="*/ 621 w 621"/>
                    <a:gd name="T9" fmla="*/ 131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1" h="385">
                      <a:moveTo>
                        <a:pt x="621" y="131"/>
                      </a:moveTo>
                      <a:cubicBezTo>
                        <a:pt x="621" y="131"/>
                        <a:pt x="432" y="12"/>
                        <a:pt x="255" y="234"/>
                      </a:cubicBezTo>
                      <a:cubicBezTo>
                        <a:pt x="255" y="234"/>
                        <a:pt x="149" y="385"/>
                        <a:pt x="0" y="324"/>
                      </a:cubicBezTo>
                      <a:cubicBezTo>
                        <a:pt x="0" y="324"/>
                        <a:pt x="155" y="376"/>
                        <a:pt x="245" y="212"/>
                      </a:cubicBezTo>
                      <a:cubicBezTo>
                        <a:pt x="245" y="212"/>
                        <a:pt x="376" y="0"/>
                        <a:pt x="621" y="13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84" name="Freeform 275"/>
                <p:cNvSpPr>
                  <a:spLocks/>
                </p:cNvSpPr>
                <p:nvPr/>
              </p:nvSpPr>
              <p:spPr bwMode="gray">
                <a:xfrm>
                  <a:off x="3574820" y="2204351"/>
                  <a:ext cx="24510" cy="79023"/>
                </a:xfrm>
                <a:custGeom>
                  <a:avLst/>
                  <a:gdLst>
                    <a:gd name="T0" fmla="*/ 52 w 73"/>
                    <a:gd name="T1" fmla="*/ 0 h 227"/>
                    <a:gd name="T2" fmla="*/ 0 w 73"/>
                    <a:gd name="T3" fmla="*/ 227 h 227"/>
                    <a:gd name="T4" fmla="*/ 73 w 73"/>
                    <a:gd name="T5" fmla="*/ 7 h 227"/>
                    <a:gd name="T6" fmla="*/ 52 w 73"/>
                    <a:gd name="T7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" h="227">
                      <a:moveTo>
                        <a:pt x="52" y="0"/>
                      </a:moveTo>
                      <a:cubicBezTo>
                        <a:pt x="52" y="0"/>
                        <a:pt x="46" y="136"/>
                        <a:pt x="0" y="227"/>
                      </a:cubicBezTo>
                      <a:cubicBezTo>
                        <a:pt x="0" y="227"/>
                        <a:pt x="31" y="173"/>
                        <a:pt x="73" y="7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85" name="Freeform 276"/>
                <p:cNvSpPr>
                  <a:spLocks/>
                </p:cNvSpPr>
                <p:nvPr/>
              </p:nvSpPr>
              <p:spPr bwMode="gray">
                <a:xfrm>
                  <a:off x="3574820" y="2283374"/>
                  <a:ext cx="91714" cy="183563"/>
                </a:xfrm>
                <a:custGeom>
                  <a:avLst/>
                  <a:gdLst>
                    <a:gd name="T0" fmla="*/ 0 w 274"/>
                    <a:gd name="T1" fmla="*/ 0 h 528"/>
                    <a:gd name="T2" fmla="*/ 168 w 274"/>
                    <a:gd name="T3" fmla="*/ 312 h 528"/>
                    <a:gd name="T4" fmla="*/ 228 w 274"/>
                    <a:gd name="T5" fmla="*/ 479 h 528"/>
                    <a:gd name="T6" fmla="*/ 267 w 274"/>
                    <a:gd name="T7" fmla="*/ 528 h 528"/>
                    <a:gd name="T8" fmla="*/ 212 w 274"/>
                    <a:gd name="T9" fmla="*/ 441 h 528"/>
                    <a:gd name="T10" fmla="*/ 190 w 274"/>
                    <a:gd name="T11" fmla="*/ 306 h 528"/>
                    <a:gd name="T12" fmla="*/ 0 w 274"/>
                    <a:gd name="T13" fmla="*/ 0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4" h="528">
                      <a:moveTo>
                        <a:pt x="0" y="0"/>
                      </a:moveTo>
                      <a:cubicBezTo>
                        <a:pt x="0" y="0"/>
                        <a:pt x="178" y="36"/>
                        <a:pt x="168" y="312"/>
                      </a:cubicBezTo>
                      <a:cubicBezTo>
                        <a:pt x="168" y="312"/>
                        <a:pt x="144" y="406"/>
                        <a:pt x="228" y="479"/>
                      </a:cubicBezTo>
                      <a:cubicBezTo>
                        <a:pt x="228" y="479"/>
                        <a:pt x="274" y="483"/>
                        <a:pt x="267" y="528"/>
                      </a:cubicBezTo>
                      <a:cubicBezTo>
                        <a:pt x="267" y="528"/>
                        <a:pt x="265" y="486"/>
                        <a:pt x="212" y="441"/>
                      </a:cubicBezTo>
                      <a:cubicBezTo>
                        <a:pt x="212" y="441"/>
                        <a:pt x="172" y="393"/>
                        <a:pt x="190" y="306"/>
                      </a:cubicBezTo>
                      <a:cubicBezTo>
                        <a:pt x="190" y="306"/>
                        <a:pt x="224" y="68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86" name="Freeform 277"/>
                <p:cNvSpPr>
                  <a:spLocks/>
                </p:cNvSpPr>
                <p:nvPr/>
              </p:nvSpPr>
              <p:spPr bwMode="gray">
                <a:xfrm>
                  <a:off x="3617514" y="2227400"/>
                  <a:ext cx="92505" cy="167923"/>
                </a:xfrm>
                <a:custGeom>
                  <a:avLst/>
                  <a:gdLst>
                    <a:gd name="T0" fmla="*/ 0 w 277"/>
                    <a:gd name="T1" fmla="*/ 0 h 482"/>
                    <a:gd name="T2" fmla="*/ 240 w 277"/>
                    <a:gd name="T3" fmla="*/ 482 h 482"/>
                    <a:gd name="T4" fmla="*/ 0 w 277"/>
                    <a:gd name="T5" fmla="*/ 0 h 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7" h="482">
                      <a:moveTo>
                        <a:pt x="0" y="0"/>
                      </a:moveTo>
                      <a:cubicBezTo>
                        <a:pt x="0" y="0"/>
                        <a:pt x="261" y="141"/>
                        <a:pt x="240" y="482"/>
                      </a:cubicBezTo>
                      <a:cubicBezTo>
                        <a:pt x="240" y="482"/>
                        <a:pt x="277" y="209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  <p:grpSp>
            <p:nvGrpSpPr>
              <p:cNvPr id="59" name="Gruppieren 172"/>
              <p:cNvGrpSpPr/>
              <p:nvPr/>
            </p:nvGrpSpPr>
            <p:grpSpPr bwMode="gray">
              <a:xfrm>
                <a:off x="2873589" y="2647207"/>
                <a:ext cx="1237218" cy="742921"/>
                <a:chOff x="2873589" y="2647207"/>
                <a:chExt cx="1237218" cy="742921"/>
              </a:xfrm>
            </p:grpSpPr>
            <p:sp>
              <p:nvSpPr>
                <p:cNvPr id="60" name="Ellipse 173"/>
                <p:cNvSpPr/>
                <p:nvPr/>
              </p:nvSpPr>
              <p:spPr bwMode="gray">
                <a:xfrm>
                  <a:off x="2873589" y="3000432"/>
                  <a:ext cx="1237218" cy="38969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ABABAB">
                        <a:lumMod val="49000"/>
                        <a:alpha val="0"/>
                      </a:srgbClr>
                    </a:gs>
                    <a:gs pos="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1" name="Freeform 278"/>
                <p:cNvSpPr>
                  <a:spLocks/>
                </p:cNvSpPr>
                <p:nvPr/>
              </p:nvSpPr>
              <p:spPr bwMode="gray">
                <a:xfrm>
                  <a:off x="2998447" y="2684249"/>
                  <a:ext cx="987503" cy="640412"/>
                </a:xfrm>
                <a:custGeom>
                  <a:avLst/>
                  <a:gdLst>
                    <a:gd name="T0" fmla="*/ 1010 w 2958"/>
                    <a:gd name="T1" fmla="*/ 3 h 1842"/>
                    <a:gd name="T2" fmla="*/ 1888 w 2958"/>
                    <a:gd name="T3" fmla="*/ 0 h 1842"/>
                    <a:gd name="T4" fmla="*/ 2144 w 2958"/>
                    <a:gd name="T5" fmla="*/ 167 h 1842"/>
                    <a:gd name="T6" fmla="*/ 2698 w 2958"/>
                    <a:gd name="T7" fmla="*/ 470 h 1842"/>
                    <a:gd name="T8" fmla="*/ 2897 w 2958"/>
                    <a:gd name="T9" fmla="*/ 1515 h 1842"/>
                    <a:gd name="T10" fmla="*/ 2808 w 2958"/>
                    <a:gd name="T11" fmla="*/ 1607 h 1842"/>
                    <a:gd name="T12" fmla="*/ 1466 w 2958"/>
                    <a:gd name="T13" fmla="*/ 1826 h 1842"/>
                    <a:gd name="T14" fmla="*/ 75 w 2958"/>
                    <a:gd name="T15" fmla="*/ 1574 h 1842"/>
                    <a:gd name="T16" fmla="*/ 0 w 2958"/>
                    <a:gd name="T17" fmla="*/ 1402 h 1842"/>
                    <a:gd name="T18" fmla="*/ 248 w 2958"/>
                    <a:gd name="T19" fmla="*/ 408 h 1842"/>
                    <a:gd name="T20" fmla="*/ 461 w 2958"/>
                    <a:gd name="T21" fmla="*/ 273 h 1842"/>
                    <a:gd name="T22" fmla="*/ 1010 w 2958"/>
                    <a:gd name="T23" fmla="*/ 3 h 18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58" h="1842">
                      <a:moveTo>
                        <a:pt x="1010" y="3"/>
                      </a:moveTo>
                      <a:cubicBezTo>
                        <a:pt x="1010" y="3"/>
                        <a:pt x="1389" y="921"/>
                        <a:pt x="1888" y="0"/>
                      </a:cubicBezTo>
                      <a:cubicBezTo>
                        <a:pt x="1888" y="0"/>
                        <a:pt x="1890" y="84"/>
                        <a:pt x="2144" y="167"/>
                      </a:cubicBezTo>
                      <a:cubicBezTo>
                        <a:pt x="2144" y="167"/>
                        <a:pt x="2620" y="308"/>
                        <a:pt x="2698" y="470"/>
                      </a:cubicBezTo>
                      <a:cubicBezTo>
                        <a:pt x="2698" y="470"/>
                        <a:pt x="2958" y="1023"/>
                        <a:pt x="2897" y="1515"/>
                      </a:cubicBezTo>
                      <a:cubicBezTo>
                        <a:pt x="2897" y="1515"/>
                        <a:pt x="2894" y="1556"/>
                        <a:pt x="2808" y="1607"/>
                      </a:cubicBezTo>
                      <a:cubicBezTo>
                        <a:pt x="2808" y="1607"/>
                        <a:pt x="2288" y="1842"/>
                        <a:pt x="1466" y="1826"/>
                      </a:cubicBezTo>
                      <a:cubicBezTo>
                        <a:pt x="1466" y="1826"/>
                        <a:pt x="585" y="1788"/>
                        <a:pt x="75" y="1574"/>
                      </a:cubicBezTo>
                      <a:cubicBezTo>
                        <a:pt x="75" y="1574"/>
                        <a:pt x="2" y="1558"/>
                        <a:pt x="0" y="1402"/>
                      </a:cubicBezTo>
                      <a:cubicBezTo>
                        <a:pt x="0" y="1402"/>
                        <a:pt x="26" y="716"/>
                        <a:pt x="248" y="408"/>
                      </a:cubicBezTo>
                      <a:cubicBezTo>
                        <a:pt x="248" y="408"/>
                        <a:pt x="311" y="327"/>
                        <a:pt x="461" y="273"/>
                      </a:cubicBezTo>
                      <a:cubicBezTo>
                        <a:pt x="461" y="273"/>
                        <a:pt x="975" y="127"/>
                        <a:pt x="1010" y="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BABAB">
                        <a:lumMod val="49000"/>
                      </a:srgbClr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62" name="Freeform 279"/>
                <p:cNvSpPr>
                  <a:spLocks/>
                </p:cNvSpPr>
                <p:nvPr/>
              </p:nvSpPr>
              <p:spPr bwMode="gray">
                <a:xfrm>
                  <a:off x="3373999" y="2819246"/>
                  <a:ext cx="217425" cy="446148"/>
                </a:xfrm>
                <a:custGeom>
                  <a:avLst/>
                  <a:gdLst>
                    <a:gd name="T0" fmla="*/ 0 w 649"/>
                    <a:gd name="T1" fmla="*/ 299 h 1284"/>
                    <a:gd name="T2" fmla="*/ 327 w 649"/>
                    <a:gd name="T3" fmla="*/ 1284 h 1284"/>
                    <a:gd name="T4" fmla="*/ 649 w 649"/>
                    <a:gd name="T5" fmla="*/ 299 h 1284"/>
                    <a:gd name="T6" fmla="*/ 318 w 649"/>
                    <a:gd name="T7" fmla="*/ 2 h 1284"/>
                    <a:gd name="T8" fmla="*/ 0 w 649"/>
                    <a:gd name="T9" fmla="*/ 299 h 1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1284">
                      <a:moveTo>
                        <a:pt x="0" y="299"/>
                      </a:moveTo>
                      <a:cubicBezTo>
                        <a:pt x="0" y="299"/>
                        <a:pt x="175" y="1174"/>
                        <a:pt x="327" y="1284"/>
                      </a:cubicBezTo>
                      <a:cubicBezTo>
                        <a:pt x="327" y="1284"/>
                        <a:pt x="586" y="729"/>
                        <a:pt x="649" y="299"/>
                      </a:cubicBezTo>
                      <a:cubicBezTo>
                        <a:pt x="649" y="299"/>
                        <a:pt x="491" y="16"/>
                        <a:pt x="318" y="2"/>
                      </a:cubicBezTo>
                      <a:cubicBezTo>
                        <a:pt x="318" y="2"/>
                        <a:pt x="192" y="0"/>
                        <a:pt x="0" y="29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63" name="Freeform 280"/>
                <p:cNvSpPr>
                  <a:spLocks/>
                </p:cNvSpPr>
                <p:nvPr/>
              </p:nvSpPr>
              <p:spPr bwMode="gray">
                <a:xfrm>
                  <a:off x="3332886" y="2655438"/>
                  <a:ext cx="147849" cy="269171"/>
                </a:xfrm>
                <a:custGeom>
                  <a:avLst/>
                  <a:gdLst>
                    <a:gd name="T0" fmla="*/ 442 w 442"/>
                    <a:gd name="T1" fmla="*/ 474 h 775"/>
                    <a:gd name="T2" fmla="*/ 437 w 442"/>
                    <a:gd name="T3" fmla="*/ 474 h 775"/>
                    <a:gd name="T4" fmla="*/ 130 w 442"/>
                    <a:gd name="T5" fmla="*/ 771 h 775"/>
                    <a:gd name="T6" fmla="*/ 127 w 442"/>
                    <a:gd name="T7" fmla="*/ 775 h 775"/>
                    <a:gd name="T8" fmla="*/ 5 w 442"/>
                    <a:gd name="T9" fmla="*/ 95 h 775"/>
                    <a:gd name="T10" fmla="*/ 23 w 442"/>
                    <a:gd name="T11" fmla="*/ 0 h 775"/>
                    <a:gd name="T12" fmla="*/ 442 w 442"/>
                    <a:gd name="T13" fmla="*/ 474 h 7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2" h="775">
                      <a:moveTo>
                        <a:pt x="442" y="474"/>
                      </a:moveTo>
                      <a:cubicBezTo>
                        <a:pt x="442" y="474"/>
                        <a:pt x="440" y="474"/>
                        <a:pt x="437" y="474"/>
                      </a:cubicBezTo>
                      <a:cubicBezTo>
                        <a:pt x="413" y="478"/>
                        <a:pt x="306" y="511"/>
                        <a:pt x="130" y="771"/>
                      </a:cubicBezTo>
                      <a:cubicBezTo>
                        <a:pt x="129" y="773"/>
                        <a:pt x="128" y="774"/>
                        <a:pt x="127" y="775"/>
                      </a:cubicBezTo>
                      <a:cubicBezTo>
                        <a:pt x="127" y="775"/>
                        <a:pt x="0" y="241"/>
                        <a:pt x="5" y="95"/>
                      </a:cubicBezTo>
                      <a:cubicBezTo>
                        <a:pt x="5" y="95"/>
                        <a:pt x="23" y="18"/>
                        <a:pt x="23" y="0"/>
                      </a:cubicBezTo>
                      <a:cubicBezTo>
                        <a:pt x="23" y="0"/>
                        <a:pt x="93" y="390"/>
                        <a:pt x="442" y="4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64" name="Freeform 281"/>
                <p:cNvSpPr>
                  <a:spLocks/>
                </p:cNvSpPr>
                <p:nvPr/>
              </p:nvSpPr>
              <p:spPr bwMode="gray">
                <a:xfrm>
                  <a:off x="3481525" y="2647207"/>
                  <a:ext cx="151802" cy="278225"/>
                </a:xfrm>
                <a:custGeom>
                  <a:avLst/>
                  <a:gdLst>
                    <a:gd name="T0" fmla="*/ 0 w 455"/>
                    <a:gd name="T1" fmla="*/ 497 h 800"/>
                    <a:gd name="T2" fmla="*/ 335 w 455"/>
                    <a:gd name="T3" fmla="*/ 800 h 800"/>
                    <a:gd name="T4" fmla="*/ 450 w 455"/>
                    <a:gd name="T5" fmla="*/ 118 h 800"/>
                    <a:gd name="T6" fmla="*/ 415 w 455"/>
                    <a:gd name="T7" fmla="*/ 0 h 800"/>
                    <a:gd name="T8" fmla="*/ 0 w 455"/>
                    <a:gd name="T9" fmla="*/ 497 h 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5" h="800">
                      <a:moveTo>
                        <a:pt x="0" y="497"/>
                      </a:moveTo>
                      <a:cubicBezTo>
                        <a:pt x="0" y="497"/>
                        <a:pt x="131" y="486"/>
                        <a:pt x="335" y="800"/>
                      </a:cubicBezTo>
                      <a:cubicBezTo>
                        <a:pt x="335" y="800"/>
                        <a:pt x="455" y="264"/>
                        <a:pt x="450" y="118"/>
                      </a:cubicBezTo>
                      <a:cubicBezTo>
                        <a:pt x="450" y="118"/>
                        <a:pt x="415" y="18"/>
                        <a:pt x="415" y="0"/>
                      </a:cubicBezTo>
                      <a:cubicBezTo>
                        <a:pt x="415" y="0"/>
                        <a:pt x="349" y="406"/>
                        <a:pt x="0" y="49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65" name="Freeform 282"/>
                <p:cNvSpPr>
                  <a:spLocks/>
                </p:cNvSpPr>
                <p:nvPr/>
              </p:nvSpPr>
              <p:spPr bwMode="gray">
                <a:xfrm>
                  <a:off x="3732947" y="2810191"/>
                  <a:ext cx="136780" cy="472489"/>
                </a:xfrm>
                <a:custGeom>
                  <a:avLst/>
                  <a:gdLst>
                    <a:gd name="T0" fmla="*/ 409 w 409"/>
                    <a:gd name="T1" fmla="*/ 0 h 1357"/>
                    <a:gd name="T2" fmla="*/ 241 w 409"/>
                    <a:gd name="T3" fmla="*/ 1354 h 1357"/>
                    <a:gd name="T4" fmla="*/ 227 w 409"/>
                    <a:gd name="T5" fmla="*/ 1357 h 1357"/>
                    <a:gd name="T6" fmla="*/ 409 w 409"/>
                    <a:gd name="T7" fmla="*/ 0 h 1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9" h="1357">
                      <a:moveTo>
                        <a:pt x="409" y="0"/>
                      </a:moveTo>
                      <a:cubicBezTo>
                        <a:pt x="409" y="0"/>
                        <a:pt x="39" y="705"/>
                        <a:pt x="241" y="1354"/>
                      </a:cubicBezTo>
                      <a:cubicBezTo>
                        <a:pt x="227" y="1357"/>
                        <a:pt x="227" y="1357"/>
                        <a:pt x="227" y="1357"/>
                      </a:cubicBezTo>
                      <a:cubicBezTo>
                        <a:pt x="227" y="1357"/>
                        <a:pt x="0" y="708"/>
                        <a:pt x="40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>
                        <a:lumMod val="71000"/>
                      </a:srgbClr>
                    </a:gs>
                    <a:gs pos="0">
                      <a:srgbClr val="000000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66" name="Freeform 283"/>
                <p:cNvSpPr>
                  <a:spLocks/>
                </p:cNvSpPr>
                <p:nvPr/>
              </p:nvSpPr>
              <p:spPr bwMode="gray">
                <a:xfrm>
                  <a:off x="3087789" y="2819246"/>
                  <a:ext cx="136780" cy="451911"/>
                </a:xfrm>
                <a:custGeom>
                  <a:avLst/>
                  <a:gdLst>
                    <a:gd name="T0" fmla="*/ 0 w 410"/>
                    <a:gd name="T1" fmla="*/ 0 h 1301"/>
                    <a:gd name="T2" fmla="*/ 157 w 410"/>
                    <a:gd name="T3" fmla="*/ 1295 h 1301"/>
                    <a:gd name="T4" fmla="*/ 180 w 410"/>
                    <a:gd name="T5" fmla="*/ 1301 h 1301"/>
                    <a:gd name="T6" fmla="*/ 0 w 410"/>
                    <a:gd name="T7" fmla="*/ 0 h 1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10" h="1301">
                      <a:moveTo>
                        <a:pt x="0" y="0"/>
                      </a:moveTo>
                      <a:cubicBezTo>
                        <a:pt x="0" y="0"/>
                        <a:pt x="359" y="647"/>
                        <a:pt x="157" y="1295"/>
                      </a:cubicBezTo>
                      <a:cubicBezTo>
                        <a:pt x="180" y="1301"/>
                        <a:pt x="180" y="1301"/>
                        <a:pt x="180" y="1301"/>
                      </a:cubicBezTo>
                      <a:cubicBezTo>
                        <a:pt x="180" y="1301"/>
                        <a:pt x="410" y="708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>
                        <a:lumMod val="71000"/>
                      </a:srgbClr>
                    </a:gs>
                    <a:gs pos="0">
                      <a:srgbClr val="000000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67" name="Freeform 284"/>
                <p:cNvSpPr>
                  <a:spLocks/>
                </p:cNvSpPr>
                <p:nvPr/>
              </p:nvSpPr>
              <p:spPr bwMode="gray">
                <a:xfrm>
                  <a:off x="3374789" y="2820069"/>
                  <a:ext cx="105945" cy="103717"/>
                </a:xfrm>
                <a:custGeom>
                  <a:avLst/>
                  <a:gdLst>
                    <a:gd name="T0" fmla="*/ 317 w 317"/>
                    <a:gd name="T1" fmla="*/ 0 h 298"/>
                    <a:gd name="T2" fmla="*/ 113 w 317"/>
                    <a:gd name="T3" fmla="*/ 149 h 298"/>
                    <a:gd name="T4" fmla="*/ 0 w 317"/>
                    <a:gd name="T5" fmla="*/ 298 h 298"/>
                    <a:gd name="T6" fmla="*/ 317 w 31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7" h="298">
                      <a:moveTo>
                        <a:pt x="317" y="0"/>
                      </a:moveTo>
                      <a:cubicBezTo>
                        <a:pt x="317" y="0"/>
                        <a:pt x="213" y="33"/>
                        <a:pt x="113" y="149"/>
                      </a:cubicBezTo>
                      <a:cubicBezTo>
                        <a:pt x="113" y="149"/>
                        <a:pt x="29" y="243"/>
                        <a:pt x="0" y="298"/>
                      </a:cubicBezTo>
                      <a:cubicBezTo>
                        <a:pt x="0" y="298"/>
                        <a:pt x="103" y="68"/>
                        <a:pt x="317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68" name="Freeform 285"/>
                <p:cNvSpPr>
                  <a:spLocks/>
                </p:cNvSpPr>
                <p:nvPr/>
              </p:nvSpPr>
              <p:spPr bwMode="gray">
                <a:xfrm>
                  <a:off x="3197687" y="2687542"/>
                  <a:ext cx="321789" cy="631358"/>
                </a:xfrm>
                <a:custGeom>
                  <a:avLst/>
                  <a:gdLst>
                    <a:gd name="T0" fmla="*/ 407 w 963"/>
                    <a:gd name="T1" fmla="*/ 0 h 1816"/>
                    <a:gd name="T2" fmla="*/ 963 w 963"/>
                    <a:gd name="T3" fmla="*/ 1816 h 1816"/>
                    <a:gd name="T4" fmla="*/ 758 w 963"/>
                    <a:gd name="T5" fmla="*/ 1807 h 1816"/>
                    <a:gd name="T6" fmla="*/ 0 w 963"/>
                    <a:gd name="T7" fmla="*/ 519 h 1816"/>
                    <a:gd name="T8" fmla="*/ 190 w 963"/>
                    <a:gd name="T9" fmla="*/ 377 h 1816"/>
                    <a:gd name="T10" fmla="*/ 49 w 963"/>
                    <a:gd name="T11" fmla="*/ 253 h 1816"/>
                    <a:gd name="T12" fmla="*/ 407 w 963"/>
                    <a:gd name="T13" fmla="*/ 0 h 18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3" h="1816">
                      <a:moveTo>
                        <a:pt x="407" y="0"/>
                      </a:moveTo>
                      <a:cubicBezTo>
                        <a:pt x="407" y="0"/>
                        <a:pt x="578" y="1447"/>
                        <a:pt x="963" y="1816"/>
                      </a:cubicBezTo>
                      <a:cubicBezTo>
                        <a:pt x="963" y="1816"/>
                        <a:pt x="775" y="1807"/>
                        <a:pt x="758" y="1807"/>
                      </a:cubicBezTo>
                      <a:cubicBezTo>
                        <a:pt x="758" y="1807"/>
                        <a:pt x="342" y="1390"/>
                        <a:pt x="0" y="519"/>
                      </a:cubicBezTo>
                      <a:cubicBezTo>
                        <a:pt x="190" y="377"/>
                        <a:pt x="190" y="377"/>
                        <a:pt x="190" y="377"/>
                      </a:cubicBezTo>
                      <a:cubicBezTo>
                        <a:pt x="49" y="253"/>
                        <a:pt x="49" y="253"/>
                        <a:pt x="49" y="253"/>
                      </a:cubicBezTo>
                      <a:cubicBezTo>
                        <a:pt x="49" y="253"/>
                        <a:pt x="225" y="227"/>
                        <a:pt x="407" y="0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69" name="Freeform 286"/>
                <p:cNvSpPr>
                  <a:spLocks/>
                </p:cNvSpPr>
                <p:nvPr/>
              </p:nvSpPr>
              <p:spPr bwMode="gray">
                <a:xfrm>
                  <a:off x="3199268" y="2862873"/>
                  <a:ext cx="245097" cy="444502"/>
                </a:xfrm>
                <a:custGeom>
                  <a:avLst/>
                  <a:gdLst>
                    <a:gd name="T0" fmla="*/ 0 w 733"/>
                    <a:gd name="T1" fmla="*/ 6 h 1278"/>
                    <a:gd name="T2" fmla="*/ 733 w 733"/>
                    <a:gd name="T3" fmla="*/ 1278 h 1278"/>
                    <a:gd name="T4" fmla="*/ 10 w 733"/>
                    <a:gd name="T5" fmla="*/ 0 h 1278"/>
                    <a:gd name="T6" fmla="*/ 0 w 733"/>
                    <a:gd name="T7" fmla="*/ 6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3" h="1278">
                      <a:moveTo>
                        <a:pt x="0" y="6"/>
                      </a:moveTo>
                      <a:cubicBezTo>
                        <a:pt x="0" y="6"/>
                        <a:pt x="315" y="859"/>
                        <a:pt x="733" y="1278"/>
                      </a:cubicBezTo>
                      <a:cubicBezTo>
                        <a:pt x="733" y="1278"/>
                        <a:pt x="258" y="688"/>
                        <a:pt x="10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70" name="Freeform 287"/>
                <p:cNvSpPr>
                  <a:spLocks/>
                </p:cNvSpPr>
                <p:nvPr/>
              </p:nvSpPr>
              <p:spPr bwMode="gray">
                <a:xfrm>
                  <a:off x="3199268" y="2818422"/>
                  <a:ext cx="71948" cy="46920"/>
                </a:xfrm>
                <a:custGeom>
                  <a:avLst/>
                  <a:gdLst>
                    <a:gd name="T0" fmla="*/ 79 w 91"/>
                    <a:gd name="T1" fmla="*/ 0 h 57"/>
                    <a:gd name="T2" fmla="*/ 0 w 91"/>
                    <a:gd name="T3" fmla="*/ 57 h 57"/>
                    <a:gd name="T4" fmla="*/ 91 w 91"/>
                    <a:gd name="T5" fmla="*/ 6 h 57"/>
                    <a:gd name="T6" fmla="*/ 79 w 91"/>
                    <a:gd name="T7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1" h="57">
                      <a:moveTo>
                        <a:pt x="79" y="0"/>
                      </a:moveTo>
                      <a:lnTo>
                        <a:pt x="0" y="57"/>
                      </a:lnTo>
                      <a:lnTo>
                        <a:pt x="91" y="6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71" name="Freeform 288"/>
                <p:cNvSpPr>
                  <a:spLocks/>
                </p:cNvSpPr>
                <p:nvPr/>
              </p:nvSpPr>
              <p:spPr bwMode="gray">
                <a:xfrm>
                  <a:off x="3219825" y="2776442"/>
                  <a:ext cx="60879" cy="49389"/>
                </a:xfrm>
                <a:custGeom>
                  <a:avLst/>
                  <a:gdLst>
                    <a:gd name="T0" fmla="*/ 0 w 77"/>
                    <a:gd name="T1" fmla="*/ 0 h 60"/>
                    <a:gd name="T2" fmla="*/ 63 w 77"/>
                    <a:gd name="T3" fmla="*/ 60 h 60"/>
                    <a:gd name="T4" fmla="*/ 77 w 77"/>
                    <a:gd name="T5" fmla="*/ 52 h 60"/>
                    <a:gd name="T6" fmla="*/ 0 w 77"/>
                    <a:gd name="T7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60">
                      <a:moveTo>
                        <a:pt x="0" y="0"/>
                      </a:moveTo>
                      <a:lnTo>
                        <a:pt x="63" y="60"/>
                      </a:lnTo>
                      <a:lnTo>
                        <a:pt x="77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72" name="Freeform 289"/>
                <p:cNvSpPr>
                  <a:spLocks/>
                </p:cNvSpPr>
                <p:nvPr/>
              </p:nvSpPr>
              <p:spPr bwMode="gray">
                <a:xfrm>
                  <a:off x="3475990" y="2820069"/>
                  <a:ext cx="113851" cy="101248"/>
                </a:xfrm>
                <a:custGeom>
                  <a:avLst/>
                  <a:gdLst>
                    <a:gd name="T0" fmla="*/ 0 w 341"/>
                    <a:gd name="T1" fmla="*/ 0 h 291"/>
                    <a:gd name="T2" fmla="*/ 217 w 341"/>
                    <a:gd name="T3" fmla="*/ 143 h 291"/>
                    <a:gd name="T4" fmla="*/ 341 w 341"/>
                    <a:gd name="T5" fmla="*/ 291 h 291"/>
                    <a:gd name="T6" fmla="*/ 0 w 341"/>
                    <a:gd name="T7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291">
                      <a:moveTo>
                        <a:pt x="0" y="0"/>
                      </a:moveTo>
                      <a:cubicBezTo>
                        <a:pt x="0" y="0"/>
                        <a:pt x="116" y="27"/>
                        <a:pt x="217" y="143"/>
                      </a:cubicBezTo>
                      <a:cubicBezTo>
                        <a:pt x="217" y="143"/>
                        <a:pt x="312" y="236"/>
                        <a:pt x="341" y="291"/>
                      </a:cubicBezTo>
                      <a:cubicBezTo>
                        <a:pt x="341" y="291"/>
                        <a:pt x="218" y="54"/>
                        <a:pt x="0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73" name="Freeform 290"/>
                <p:cNvSpPr>
                  <a:spLocks/>
                </p:cNvSpPr>
                <p:nvPr/>
              </p:nvSpPr>
              <p:spPr bwMode="gray">
                <a:xfrm>
                  <a:off x="3483106" y="2684249"/>
                  <a:ext cx="283838" cy="633004"/>
                </a:xfrm>
                <a:custGeom>
                  <a:avLst/>
                  <a:gdLst>
                    <a:gd name="T0" fmla="*/ 435 w 851"/>
                    <a:gd name="T1" fmla="*/ 0 h 1821"/>
                    <a:gd name="T2" fmla="*/ 799 w 851"/>
                    <a:gd name="T3" fmla="*/ 270 h 1821"/>
                    <a:gd name="T4" fmla="*/ 661 w 851"/>
                    <a:gd name="T5" fmla="*/ 403 h 1821"/>
                    <a:gd name="T6" fmla="*/ 851 w 851"/>
                    <a:gd name="T7" fmla="*/ 537 h 1821"/>
                    <a:gd name="T8" fmla="*/ 107 w 851"/>
                    <a:gd name="T9" fmla="*/ 1821 h 1821"/>
                    <a:gd name="T10" fmla="*/ 0 w 851"/>
                    <a:gd name="T11" fmla="*/ 1686 h 1821"/>
                    <a:gd name="T12" fmla="*/ 435 w 851"/>
                    <a:gd name="T13" fmla="*/ 0 h 18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1" h="1821">
                      <a:moveTo>
                        <a:pt x="435" y="0"/>
                      </a:moveTo>
                      <a:cubicBezTo>
                        <a:pt x="435" y="0"/>
                        <a:pt x="518" y="233"/>
                        <a:pt x="799" y="270"/>
                      </a:cubicBezTo>
                      <a:cubicBezTo>
                        <a:pt x="661" y="403"/>
                        <a:pt x="661" y="403"/>
                        <a:pt x="661" y="403"/>
                      </a:cubicBezTo>
                      <a:cubicBezTo>
                        <a:pt x="851" y="537"/>
                        <a:pt x="851" y="537"/>
                        <a:pt x="851" y="537"/>
                      </a:cubicBezTo>
                      <a:cubicBezTo>
                        <a:pt x="851" y="537"/>
                        <a:pt x="535" y="1412"/>
                        <a:pt x="107" y="1821"/>
                      </a:cubicBezTo>
                      <a:cubicBezTo>
                        <a:pt x="107" y="1821"/>
                        <a:pt x="26" y="1759"/>
                        <a:pt x="0" y="1686"/>
                      </a:cubicBezTo>
                      <a:cubicBezTo>
                        <a:pt x="0" y="1686"/>
                        <a:pt x="305" y="1100"/>
                        <a:pt x="435" y="0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74" name="Freeform 291"/>
                <p:cNvSpPr>
                  <a:spLocks/>
                </p:cNvSpPr>
                <p:nvPr/>
              </p:nvSpPr>
              <p:spPr bwMode="gray">
                <a:xfrm>
                  <a:off x="3526591" y="2860403"/>
                  <a:ext cx="245097" cy="444502"/>
                </a:xfrm>
                <a:custGeom>
                  <a:avLst/>
                  <a:gdLst>
                    <a:gd name="T0" fmla="*/ 734 w 734"/>
                    <a:gd name="T1" fmla="*/ 6 h 1278"/>
                    <a:gd name="T2" fmla="*/ 0 w 734"/>
                    <a:gd name="T3" fmla="*/ 1278 h 1278"/>
                    <a:gd name="T4" fmla="*/ 724 w 734"/>
                    <a:gd name="T5" fmla="*/ 0 h 1278"/>
                    <a:gd name="T6" fmla="*/ 734 w 734"/>
                    <a:gd name="T7" fmla="*/ 6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4" h="1278">
                      <a:moveTo>
                        <a:pt x="734" y="6"/>
                      </a:moveTo>
                      <a:cubicBezTo>
                        <a:pt x="734" y="6"/>
                        <a:pt x="418" y="859"/>
                        <a:pt x="0" y="1278"/>
                      </a:cubicBezTo>
                      <a:cubicBezTo>
                        <a:pt x="0" y="1278"/>
                        <a:pt x="475" y="688"/>
                        <a:pt x="724" y="0"/>
                      </a:cubicBezTo>
                      <a:lnTo>
                        <a:pt x="734" y="6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75" name="Freeform 292"/>
                <p:cNvSpPr>
                  <a:spLocks/>
                </p:cNvSpPr>
                <p:nvPr/>
              </p:nvSpPr>
              <p:spPr bwMode="gray">
                <a:xfrm>
                  <a:off x="3698949" y="2815953"/>
                  <a:ext cx="72738" cy="46096"/>
                </a:xfrm>
                <a:custGeom>
                  <a:avLst/>
                  <a:gdLst>
                    <a:gd name="T0" fmla="*/ 12 w 92"/>
                    <a:gd name="T1" fmla="*/ 0 h 56"/>
                    <a:gd name="T2" fmla="*/ 92 w 92"/>
                    <a:gd name="T3" fmla="*/ 56 h 56"/>
                    <a:gd name="T4" fmla="*/ 0 w 92"/>
                    <a:gd name="T5" fmla="*/ 6 h 56"/>
                    <a:gd name="T6" fmla="*/ 12 w 92"/>
                    <a:gd name="T7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56">
                      <a:moveTo>
                        <a:pt x="12" y="0"/>
                      </a:moveTo>
                      <a:lnTo>
                        <a:pt x="92" y="56"/>
                      </a:lnTo>
                      <a:lnTo>
                        <a:pt x="0" y="6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76" name="Freeform 293"/>
                <p:cNvSpPr>
                  <a:spLocks/>
                </p:cNvSpPr>
                <p:nvPr/>
              </p:nvSpPr>
              <p:spPr bwMode="gray">
                <a:xfrm>
                  <a:off x="3689462" y="2773149"/>
                  <a:ext cx="61670" cy="49389"/>
                </a:xfrm>
                <a:custGeom>
                  <a:avLst/>
                  <a:gdLst>
                    <a:gd name="T0" fmla="*/ 78 w 78"/>
                    <a:gd name="T1" fmla="*/ 0 h 60"/>
                    <a:gd name="T2" fmla="*/ 15 w 78"/>
                    <a:gd name="T3" fmla="*/ 60 h 60"/>
                    <a:gd name="T4" fmla="*/ 0 w 78"/>
                    <a:gd name="T5" fmla="*/ 52 h 60"/>
                    <a:gd name="T6" fmla="*/ 78 w 78"/>
                    <a:gd name="T7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60">
                      <a:moveTo>
                        <a:pt x="78" y="0"/>
                      </a:moveTo>
                      <a:lnTo>
                        <a:pt x="15" y="60"/>
                      </a:lnTo>
                      <a:lnTo>
                        <a:pt x="0" y="52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</p:grpSp>
        <p:grpSp>
          <p:nvGrpSpPr>
            <p:cNvPr id="7" name="Gruppieren 22"/>
            <p:cNvGrpSpPr/>
            <p:nvPr/>
          </p:nvGrpSpPr>
          <p:grpSpPr bwMode="gray">
            <a:xfrm>
              <a:off x="7717527" y="4526533"/>
              <a:ext cx="763407" cy="786601"/>
              <a:chOff x="6604725" y="1238317"/>
              <a:chExt cx="1685892" cy="1737117"/>
            </a:xfrm>
          </p:grpSpPr>
          <p:grpSp>
            <p:nvGrpSpPr>
              <p:cNvPr id="8" name="Gruppieren 121"/>
              <p:cNvGrpSpPr/>
              <p:nvPr/>
            </p:nvGrpSpPr>
            <p:grpSpPr bwMode="gray">
              <a:xfrm>
                <a:off x="6604725" y="2081991"/>
                <a:ext cx="1685892" cy="893443"/>
                <a:chOff x="5019068" y="2733029"/>
                <a:chExt cx="1237218" cy="655667"/>
              </a:xfrm>
            </p:grpSpPr>
            <p:sp>
              <p:nvSpPr>
                <p:cNvPr id="46" name="Ellipse 159"/>
                <p:cNvSpPr/>
                <p:nvPr/>
              </p:nvSpPr>
              <p:spPr bwMode="gray">
                <a:xfrm>
                  <a:off x="5019068" y="2999000"/>
                  <a:ext cx="1237218" cy="38969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ABABAB">
                        <a:lumMod val="49000"/>
                        <a:alpha val="0"/>
                      </a:srgbClr>
                    </a:gs>
                    <a:gs pos="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47" name="Freeform 84"/>
                <p:cNvSpPr>
                  <a:spLocks/>
                </p:cNvSpPr>
                <p:nvPr/>
              </p:nvSpPr>
              <p:spPr bwMode="gray">
                <a:xfrm>
                  <a:off x="5163974" y="2733029"/>
                  <a:ext cx="947407" cy="599082"/>
                </a:xfrm>
                <a:custGeom>
                  <a:avLst/>
                  <a:gdLst>
                    <a:gd name="T0" fmla="*/ 388 w 1137"/>
                    <a:gd name="T1" fmla="*/ 0 h 718"/>
                    <a:gd name="T2" fmla="*/ 710 w 1137"/>
                    <a:gd name="T3" fmla="*/ 8 h 718"/>
                    <a:gd name="T4" fmla="*/ 824 w 1137"/>
                    <a:gd name="T5" fmla="*/ 64 h 718"/>
                    <a:gd name="T6" fmla="*/ 1037 w 1137"/>
                    <a:gd name="T7" fmla="*/ 182 h 718"/>
                    <a:gd name="T8" fmla="*/ 1113 w 1137"/>
                    <a:gd name="T9" fmla="*/ 590 h 718"/>
                    <a:gd name="T10" fmla="*/ 1079 w 1137"/>
                    <a:gd name="T11" fmla="*/ 626 h 718"/>
                    <a:gd name="T12" fmla="*/ 563 w 1137"/>
                    <a:gd name="T13" fmla="*/ 712 h 718"/>
                    <a:gd name="T14" fmla="*/ 29 w 1137"/>
                    <a:gd name="T15" fmla="*/ 614 h 718"/>
                    <a:gd name="T16" fmla="*/ 0 w 1137"/>
                    <a:gd name="T17" fmla="*/ 546 h 718"/>
                    <a:gd name="T18" fmla="*/ 95 w 1137"/>
                    <a:gd name="T19" fmla="*/ 158 h 718"/>
                    <a:gd name="T20" fmla="*/ 177 w 1137"/>
                    <a:gd name="T21" fmla="*/ 105 h 718"/>
                    <a:gd name="T22" fmla="*/ 388 w 1137"/>
                    <a:gd name="T23" fmla="*/ 0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37" h="718">
                      <a:moveTo>
                        <a:pt x="388" y="0"/>
                      </a:moveTo>
                      <a:cubicBezTo>
                        <a:pt x="388" y="0"/>
                        <a:pt x="518" y="368"/>
                        <a:pt x="710" y="8"/>
                      </a:cubicBezTo>
                      <a:cubicBezTo>
                        <a:pt x="710" y="8"/>
                        <a:pt x="737" y="24"/>
                        <a:pt x="824" y="64"/>
                      </a:cubicBezTo>
                      <a:cubicBezTo>
                        <a:pt x="824" y="64"/>
                        <a:pt x="1007" y="119"/>
                        <a:pt x="1037" y="182"/>
                      </a:cubicBezTo>
                      <a:cubicBezTo>
                        <a:pt x="1037" y="182"/>
                        <a:pt x="1137" y="398"/>
                        <a:pt x="1113" y="590"/>
                      </a:cubicBezTo>
                      <a:cubicBezTo>
                        <a:pt x="1113" y="590"/>
                        <a:pt x="1112" y="606"/>
                        <a:pt x="1079" y="626"/>
                      </a:cubicBezTo>
                      <a:cubicBezTo>
                        <a:pt x="1079" y="626"/>
                        <a:pt x="879" y="718"/>
                        <a:pt x="563" y="712"/>
                      </a:cubicBezTo>
                      <a:cubicBezTo>
                        <a:pt x="563" y="712"/>
                        <a:pt x="225" y="697"/>
                        <a:pt x="29" y="614"/>
                      </a:cubicBezTo>
                      <a:cubicBezTo>
                        <a:pt x="29" y="614"/>
                        <a:pt x="1" y="607"/>
                        <a:pt x="0" y="546"/>
                      </a:cubicBezTo>
                      <a:cubicBezTo>
                        <a:pt x="0" y="546"/>
                        <a:pt x="10" y="278"/>
                        <a:pt x="95" y="158"/>
                      </a:cubicBezTo>
                      <a:cubicBezTo>
                        <a:pt x="95" y="158"/>
                        <a:pt x="120" y="126"/>
                        <a:pt x="177" y="105"/>
                      </a:cubicBezTo>
                      <a:cubicBezTo>
                        <a:pt x="177" y="105"/>
                        <a:pt x="375" y="48"/>
                        <a:pt x="38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BABAB">
                        <a:lumMod val="49000"/>
                      </a:srgbClr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8" name="Freeform 85"/>
                <p:cNvSpPr>
                  <a:spLocks/>
                </p:cNvSpPr>
                <p:nvPr/>
              </p:nvSpPr>
              <p:spPr bwMode="gray">
                <a:xfrm>
                  <a:off x="5855152" y="2847921"/>
                  <a:ext cx="130394" cy="448628"/>
                </a:xfrm>
                <a:custGeom>
                  <a:avLst/>
                  <a:gdLst>
                    <a:gd name="T0" fmla="*/ 157 w 157"/>
                    <a:gd name="T1" fmla="*/ 0 h 538"/>
                    <a:gd name="T2" fmla="*/ 101 w 157"/>
                    <a:gd name="T3" fmla="*/ 537 h 538"/>
                    <a:gd name="T4" fmla="*/ 91 w 157"/>
                    <a:gd name="T5" fmla="*/ 538 h 538"/>
                    <a:gd name="T6" fmla="*/ 157 w 157"/>
                    <a:gd name="T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7" h="538">
                      <a:moveTo>
                        <a:pt x="157" y="0"/>
                      </a:moveTo>
                      <a:cubicBezTo>
                        <a:pt x="157" y="0"/>
                        <a:pt x="24" y="270"/>
                        <a:pt x="101" y="537"/>
                      </a:cubicBezTo>
                      <a:cubicBezTo>
                        <a:pt x="91" y="538"/>
                        <a:pt x="91" y="538"/>
                        <a:pt x="91" y="538"/>
                      </a:cubicBezTo>
                      <a:cubicBezTo>
                        <a:pt x="91" y="538"/>
                        <a:pt x="0" y="291"/>
                        <a:pt x="15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9" name="Freeform 86"/>
                <p:cNvSpPr>
                  <a:spLocks/>
                </p:cNvSpPr>
                <p:nvPr/>
              </p:nvSpPr>
              <p:spPr bwMode="gray">
                <a:xfrm>
                  <a:off x="5259718" y="2855216"/>
                  <a:ext cx="132218" cy="428567"/>
                </a:xfrm>
                <a:custGeom>
                  <a:avLst/>
                  <a:gdLst>
                    <a:gd name="T0" fmla="*/ 0 w 158"/>
                    <a:gd name="T1" fmla="*/ 0 h 514"/>
                    <a:gd name="T2" fmla="*/ 57 w 158"/>
                    <a:gd name="T3" fmla="*/ 513 h 514"/>
                    <a:gd name="T4" fmla="*/ 65 w 158"/>
                    <a:gd name="T5" fmla="*/ 514 h 514"/>
                    <a:gd name="T6" fmla="*/ 0 w 158"/>
                    <a:gd name="T7" fmla="*/ 0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8" h="514">
                      <a:moveTo>
                        <a:pt x="0" y="0"/>
                      </a:moveTo>
                      <a:cubicBezTo>
                        <a:pt x="0" y="0"/>
                        <a:pt x="134" y="247"/>
                        <a:pt x="57" y="513"/>
                      </a:cubicBezTo>
                      <a:cubicBezTo>
                        <a:pt x="65" y="514"/>
                        <a:pt x="65" y="514"/>
                        <a:pt x="65" y="514"/>
                      </a:cubicBezTo>
                      <a:cubicBezTo>
                        <a:pt x="65" y="514"/>
                        <a:pt x="158" y="291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50" name="Freeform 87"/>
                <p:cNvSpPr>
                  <a:spLocks/>
                </p:cNvSpPr>
                <p:nvPr/>
              </p:nvSpPr>
              <p:spPr bwMode="gray">
                <a:xfrm>
                  <a:off x="5662753" y="2893513"/>
                  <a:ext cx="248022" cy="434038"/>
                </a:xfrm>
                <a:custGeom>
                  <a:avLst/>
                  <a:gdLst>
                    <a:gd name="T0" fmla="*/ 298 w 298"/>
                    <a:gd name="T1" fmla="*/ 3 h 520"/>
                    <a:gd name="T2" fmla="*/ 0 w 298"/>
                    <a:gd name="T3" fmla="*/ 520 h 520"/>
                    <a:gd name="T4" fmla="*/ 292 w 298"/>
                    <a:gd name="T5" fmla="*/ 0 h 520"/>
                    <a:gd name="T6" fmla="*/ 298 w 298"/>
                    <a:gd name="T7" fmla="*/ 3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8" h="520">
                      <a:moveTo>
                        <a:pt x="298" y="3"/>
                      </a:moveTo>
                      <a:cubicBezTo>
                        <a:pt x="298" y="3"/>
                        <a:pt x="162" y="354"/>
                        <a:pt x="0" y="520"/>
                      </a:cubicBezTo>
                      <a:cubicBezTo>
                        <a:pt x="0" y="520"/>
                        <a:pt x="187" y="280"/>
                        <a:pt x="292" y="0"/>
                      </a:cubicBezTo>
                      <a:lnTo>
                        <a:pt x="298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51" name="Freeform 88"/>
                <p:cNvSpPr>
                  <a:spLocks/>
                </p:cNvSpPr>
                <p:nvPr/>
              </p:nvSpPr>
              <p:spPr bwMode="gray">
                <a:xfrm>
                  <a:off x="5840563" y="2848833"/>
                  <a:ext cx="70212" cy="47416"/>
                </a:xfrm>
                <a:custGeom>
                  <a:avLst/>
                  <a:gdLst>
                    <a:gd name="T0" fmla="*/ 7 w 77"/>
                    <a:gd name="T1" fmla="*/ 0 h 52"/>
                    <a:gd name="T2" fmla="*/ 77 w 77"/>
                    <a:gd name="T3" fmla="*/ 52 h 52"/>
                    <a:gd name="T4" fmla="*/ 0 w 77"/>
                    <a:gd name="T5" fmla="*/ 6 h 52"/>
                    <a:gd name="T6" fmla="*/ 7 w 77"/>
                    <a:gd name="T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52">
                      <a:moveTo>
                        <a:pt x="7" y="0"/>
                      </a:moveTo>
                      <a:lnTo>
                        <a:pt x="77" y="52"/>
                      </a:lnTo>
                      <a:lnTo>
                        <a:pt x="0" y="6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52" name="Freeform 89"/>
                <p:cNvSpPr>
                  <a:spLocks/>
                </p:cNvSpPr>
                <p:nvPr/>
              </p:nvSpPr>
              <p:spPr bwMode="gray">
                <a:xfrm>
                  <a:off x="5833268" y="2809624"/>
                  <a:ext cx="58358" cy="46504"/>
                </a:xfrm>
                <a:custGeom>
                  <a:avLst/>
                  <a:gdLst>
                    <a:gd name="T0" fmla="*/ 64 w 64"/>
                    <a:gd name="T1" fmla="*/ 0 h 51"/>
                    <a:gd name="T2" fmla="*/ 14 w 64"/>
                    <a:gd name="T3" fmla="*/ 51 h 51"/>
                    <a:gd name="T4" fmla="*/ 0 w 64"/>
                    <a:gd name="T5" fmla="*/ 44 h 51"/>
                    <a:gd name="T6" fmla="*/ 64 w 64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4" h="51">
                      <a:moveTo>
                        <a:pt x="64" y="0"/>
                      </a:moveTo>
                      <a:lnTo>
                        <a:pt x="14" y="51"/>
                      </a:lnTo>
                      <a:lnTo>
                        <a:pt x="0" y="44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53" name="Freeform 90"/>
                <p:cNvSpPr>
                  <a:spLocks/>
                </p:cNvSpPr>
                <p:nvPr/>
              </p:nvSpPr>
              <p:spPr bwMode="gray">
                <a:xfrm>
                  <a:off x="5342696" y="2892601"/>
                  <a:ext cx="248022" cy="432214"/>
                </a:xfrm>
                <a:custGeom>
                  <a:avLst/>
                  <a:gdLst>
                    <a:gd name="T0" fmla="*/ 0 w 298"/>
                    <a:gd name="T1" fmla="*/ 3 h 519"/>
                    <a:gd name="T2" fmla="*/ 298 w 298"/>
                    <a:gd name="T3" fmla="*/ 519 h 519"/>
                    <a:gd name="T4" fmla="*/ 6 w 298"/>
                    <a:gd name="T5" fmla="*/ 0 h 519"/>
                    <a:gd name="T6" fmla="*/ 0 w 298"/>
                    <a:gd name="T7" fmla="*/ 3 h 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8" h="519">
                      <a:moveTo>
                        <a:pt x="0" y="3"/>
                      </a:moveTo>
                      <a:cubicBezTo>
                        <a:pt x="0" y="3"/>
                        <a:pt x="136" y="353"/>
                        <a:pt x="298" y="519"/>
                      </a:cubicBezTo>
                      <a:cubicBezTo>
                        <a:pt x="298" y="519"/>
                        <a:pt x="111" y="279"/>
                        <a:pt x="6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54" name="Freeform 91"/>
                <p:cNvSpPr>
                  <a:spLocks/>
                </p:cNvSpPr>
                <p:nvPr/>
              </p:nvSpPr>
              <p:spPr bwMode="gray">
                <a:xfrm>
                  <a:off x="5342696" y="2847009"/>
                  <a:ext cx="69300" cy="47416"/>
                </a:xfrm>
                <a:custGeom>
                  <a:avLst/>
                  <a:gdLst>
                    <a:gd name="T0" fmla="*/ 70 w 76"/>
                    <a:gd name="T1" fmla="*/ 0 h 52"/>
                    <a:gd name="T2" fmla="*/ 0 w 76"/>
                    <a:gd name="T3" fmla="*/ 52 h 52"/>
                    <a:gd name="T4" fmla="*/ 76 w 76"/>
                    <a:gd name="T5" fmla="*/ 5 h 52"/>
                    <a:gd name="T6" fmla="*/ 70 w 76"/>
                    <a:gd name="T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6" h="52">
                      <a:moveTo>
                        <a:pt x="70" y="0"/>
                      </a:moveTo>
                      <a:lnTo>
                        <a:pt x="0" y="52"/>
                      </a:lnTo>
                      <a:lnTo>
                        <a:pt x="76" y="5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55" name="Freeform 92"/>
                <p:cNvSpPr>
                  <a:spLocks/>
                </p:cNvSpPr>
                <p:nvPr/>
              </p:nvSpPr>
              <p:spPr bwMode="gray">
                <a:xfrm>
                  <a:off x="5361845" y="2807800"/>
                  <a:ext cx="59270" cy="46504"/>
                </a:xfrm>
                <a:custGeom>
                  <a:avLst/>
                  <a:gdLst>
                    <a:gd name="T0" fmla="*/ 0 w 65"/>
                    <a:gd name="T1" fmla="*/ 0 h 51"/>
                    <a:gd name="T2" fmla="*/ 50 w 65"/>
                    <a:gd name="T3" fmla="*/ 51 h 51"/>
                    <a:gd name="T4" fmla="*/ 65 w 65"/>
                    <a:gd name="T5" fmla="*/ 44 h 51"/>
                    <a:gd name="T6" fmla="*/ 0 w 65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51">
                      <a:moveTo>
                        <a:pt x="0" y="0"/>
                      </a:moveTo>
                      <a:lnTo>
                        <a:pt x="50" y="51"/>
                      </a:lnTo>
                      <a:lnTo>
                        <a:pt x="65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56" name="Freeform 93"/>
                <p:cNvSpPr>
                  <a:spLocks/>
                </p:cNvSpPr>
                <p:nvPr/>
              </p:nvSpPr>
              <p:spPr bwMode="gray">
                <a:xfrm>
                  <a:off x="5536919" y="3089560"/>
                  <a:ext cx="153190" cy="185105"/>
                </a:xfrm>
                <a:custGeom>
                  <a:avLst/>
                  <a:gdLst>
                    <a:gd name="T0" fmla="*/ 0 w 183"/>
                    <a:gd name="T1" fmla="*/ 2 h 222"/>
                    <a:gd name="T2" fmla="*/ 183 w 183"/>
                    <a:gd name="T3" fmla="*/ 0 h 222"/>
                    <a:gd name="T4" fmla="*/ 97 w 183"/>
                    <a:gd name="T5" fmla="*/ 222 h 222"/>
                    <a:gd name="T6" fmla="*/ 0 w 183"/>
                    <a:gd name="T7" fmla="*/ 2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3" h="222">
                      <a:moveTo>
                        <a:pt x="0" y="2"/>
                      </a:moveTo>
                      <a:cubicBezTo>
                        <a:pt x="0" y="2"/>
                        <a:pt x="76" y="79"/>
                        <a:pt x="183" y="0"/>
                      </a:cubicBezTo>
                      <a:cubicBezTo>
                        <a:pt x="183" y="0"/>
                        <a:pt x="146" y="141"/>
                        <a:pt x="97" y="222"/>
                      </a:cubicBezTo>
                      <a:cubicBezTo>
                        <a:pt x="97" y="222"/>
                        <a:pt x="40" y="143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  <p:grpSp>
            <p:nvGrpSpPr>
              <p:cNvPr id="9" name="Gruppieren 122"/>
              <p:cNvGrpSpPr/>
              <p:nvPr/>
            </p:nvGrpSpPr>
            <p:grpSpPr bwMode="gray">
              <a:xfrm>
                <a:off x="7117782" y="1389905"/>
                <a:ext cx="628716" cy="1266131"/>
                <a:chOff x="5395583" y="2225131"/>
                <a:chExt cx="461393" cy="929170"/>
              </a:xfrm>
            </p:grpSpPr>
            <p:sp>
              <p:nvSpPr>
                <p:cNvPr id="40" name="Freeform 125"/>
                <p:cNvSpPr>
                  <a:spLocks/>
                </p:cNvSpPr>
                <p:nvPr/>
              </p:nvSpPr>
              <p:spPr bwMode="gray">
                <a:xfrm>
                  <a:off x="5395583" y="2421178"/>
                  <a:ext cx="49240" cy="125835"/>
                </a:xfrm>
                <a:custGeom>
                  <a:avLst/>
                  <a:gdLst>
                    <a:gd name="T0" fmla="*/ 44 w 59"/>
                    <a:gd name="T1" fmla="*/ 24 h 151"/>
                    <a:gd name="T2" fmla="*/ 52 w 59"/>
                    <a:gd name="T3" fmla="*/ 47 h 151"/>
                    <a:gd name="T4" fmla="*/ 55 w 59"/>
                    <a:gd name="T5" fmla="*/ 113 h 151"/>
                    <a:gd name="T6" fmla="*/ 59 w 59"/>
                    <a:gd name="T7" fmla="*/ 151 h 151"/>
                    <a:gd name="T8" fmla="*/ 32 w 59"/>
                    <a:gd name="T9" fmla="*/ 106 h 151"/>
                    <a:gd name="T10" fmla="*/ 44 w 59"/>
                    <a:gd name="T11" fmla="*/ 2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" h="151">
                      <a:moveTo>
                        <a:pt x="44" y="24"/>
                      </a:moveTo>
                      <a:cubicBezTo>
                        <a:pt x="44" y="24"/>
                        <a:pt x="48" y="32"/>
                        <a:pt x="52" y="47"/>
                      </a:cubicBezTo>
                      <a:cubicBezTo>
                        <a:pt x="52" y="47"/>
                        <a:pt x="52" y="88"/>
                        <a:pt x="55" y="113"/>
                      </a:cubicBezTo>
                      <a:cubicBezTo>
                        <a:pt x="59" y="151"/>
                        <a:pt x="59" y="151"/>
                        <a:pt x="59" y="151"/>
                      </a:cubicBezTo>
                      <a:cubicBezTo>
                        <a:pt x="59" y="151"/>
                        <a:pt x="38" y="144"/>
                        <a:pt x="32" y="106"/>
                      </a:cubicBezTo>
                      <a:cubicBezTo>
                        <a:pt x="32" y="106"/>
                        <a:pt x="0" y="0"/>
                        <a:pt x="44" y="24"/>
                      </a:cubicBezTo>
                      <a:close/>
                    </a:path>
                  </a:pathLst>
                </a:custGeom>
                <a:solidFill>
                  <a:srgbClr val="E9BD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1" name="Freeform 126"/>
                <p:cNvSpPr>
                  <a:spLocks/>
                </p:cNvSpPr>
                <p:nvPr/>
              </p:nvSpPr>
              <p:spPr bwMode="gray">
                <a:xfrm>
                  <a:off x="5416555" y="2450357"/>
                  <a:ext cx="20973" cy="67477"/>
                </a:xfrm>
                <a:custGeom>
                  <a:avLst/>
                  <a:gdLst>
                    <a:gd name="T0" fmla="*/ 13 w 25"/>
                    <a:gd name="T1" fmla="*/ 5 h 81"/>
                    <a:gd name="T2" fmla="*/ 16 w 25"/>
                    <a:gd name="T3" fmla="*/ 54 h 81"/>
                    <a:gd name="T4" fmla="*/ 25 w 25"/>
                    <a:gd name="T5" fmla="*/ 81 h 81"/>
                    <a:gd name="T6" fmla="*/ 13 w 25"/>
                    <a:gd name="T7" fmla="*/ 5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81">
                      <a:moveTo>
                        <a:pt x="13" y="5"/>
                      </a:moveTo>
                      <a:cubicBezTo>
                        <a:pt x="13" y="5"/>
                        <a:pt x="0" y="0"/>
                        <a:pt x="16" y="54"/>
                      </a:cubicBezTo>
                      <a:cubicBezTo>
                        <a:pt x="25" y="81"/>
                        <a:pt x="25" y="81"/>
                        <a:pt x="25" y="81"/>
                      </a:cubicBezTo>
                      <a:lnTo>
                        <a:pt x="13" y="5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2" name="Freeform 96"/>
                <p:cNvSpPr>
                  <a:spLocks/>
                </p:cNvSpPr>
                <p:nvPr/>
              </p:nvSpPr>
              <p:spPr bwMode="gray">
                <a:xfrm>
                  <a:off x="5483120" y="2622695"/>
                  <a:ext cx="268082" cy="531606"/>
                </a:xfrm>
                <a:custGeom>
                  <a:avLst/>
                  <a:gdLst>
                    <a:gd name="T0" fmla="*/ 26 w 322"/>
                    <a:gd name="T1" fmla="*/ 2 h 637"/>
                    <a:gd name="T2" fmla="*/ 0 w 322"/>
                    <a:gd name="T3" fmla="*/ 162 h 637"/>
                    <a:gd name="T4" fmla="*/ 64 w 322"/>
                    <a:gd name="T5" fmla="*/ 568 h 637"/>
                    <a:gd name="T6" fmla="*/ 244 w 322"/>
                    <a:gd name="T7" fmla="*/ 573 h 637"/>
                    <a:gd name="T8" fmla="*/ 322 w 322"/>
                    <a:gd name="T9" fmla="*/ 157 h 637"/>
                    <a:gd name="T10" fmla="*/ 298 w 322"/>
                    <a:gd name="T11" fmla="*/ 0 h 637"/>
                    <a:gd name="T12" fmla="*/ 26 w 322"/>
                    <a:gd name="T13" fmla="*/ 2 h 6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2" h="637">
                      <a:moveTo>
                        <a:pt x="26" y="2"/>
                      </a:moveTo>
                      <a:cubicBezTo>
                        <a:pt x="26" y="2"/>
                        <a:pt x="24" y="116"/>
                        <a:pt x="0" y="162"/>
                      </a:cubicBezTo>
                      <a:cubicBezTo>
                        <a:pt x="0" y="162"/>
                        <a:pt x="31" y="474"/>
                        <a:pt x="64" y="568"/>
                      </a:cubicBezTo>
                      <a:cubicBezTo>
                        <a:pt x="64" y="568"/>
                        <a:pt x="136" y="637"/>
                        <a:pt x="244" y="573"/>
                      </a:cubicBezTo>
                      <a:cubicBezTo>
                        <a:pt x="244" y="573"/>
                        <a:pt x="303" y="362"/>
                        <a:pt x="322" y="157"/>
                      </a:cubicBezTo>
                      <a:cubicBezTo>
                        <a:pt x="322" y="157"/>
                        <a:pt x="288" y="101"/>
                        <a:pt x="298" y="0"/>
                      </a:cubicBezTo>
                      <a:cubicBezTo>
                        <a:pt x="298" y="0"/>
                        <a:pt x="192" y="110"/>
                        <a:pt x="26" y="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79000"/>
                      </a:srgbClr>
                    </a:gs>
                    <a:gs pos="0">
                      <a:srgbClr val="F1CA9F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01600" dist="50800" dir="16200000">
                    <a:prstClr val="black">
                      <a:alpha val="24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3" name="Freeform 97"/>
                <p:cNvSpPr>
                  <a:spLocks/>
                </p:cNvSpPr>
                <p:nvPr/>
              </p:nvSpPr>
              <p:spPr bwMode="gray">
                <a:xfrm>
                  <a:off x="5427497" y="2225131"/>
                  <a:ext cx="429479" cy="502427"/>
                </a:xfrm>
                <a:custGeom>
                  <a:avLst/>
                  <a:gdLst>
                    <a:gd name="T0" fmla="*/ 458 w 516"/>
                    <a:gd name="T1" fmla="*/ 323 h 602"/>
                    <a:gd name="T2" fmla="*/ 222 w 516"/>
                    <a:gd name="T3" fmla="*/ 602 h 602"/>
                    <a:gd name="T4" fmla="*/ 0 w 516"/>
                    <a:gd name="T5" fmla="*/ 325 h 602"/>
                    <a:gd name="T6" fmla="*/ 225 w 516"/>
                    <a:gd name="T7" fmla="*/ 0 h 602"/>
                    <a:gd name="T8" fmla="*/ 458 w 516"/>
                    <a:gd name="T9" fmla="*/ 323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6" h="602">
                      <a:moveTo>
                        <a:pt x="458" y="323"/>
                      </a:moveTo>
                      <a:cubicBezTo>
                        <a:pt x="458" y="444"/>
                        <a:pt x="343" y="602"/>
                        <a:pt x="222" y="602"/>
                      </a:cubicBezTo>
                      <a:cubicBezTo>
                        <a:pt x="117" y="602"/>
                        <a:pt x="0" y="455"/>
                        <a:pt x="0" y="325"/>
                      </a:cubicBezTo>
                      <a:cubicBezTo>
                        <a:pt x="0" y="164"/>
                        <a:pt x="23" y="0"/>
                        <a:pt x="225" y="0"/>
                      </a:cubicBezTo>
                      <a:cubicBezTo>
                        <a:pt x="516" y="0"/>
                        <a:pt x="458" y="306"/>
                        <a:pt x="458" y="32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88000"/>
                      </a:srgbClr>
                    </a:gs>
                    <a:gs pos="0">
                      <a:srgbClr val="F1CA9F">
                        <a:lumMod val="60000"/>
                        <a:lumOff val="4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4" name="Freeform 113"/>
                <p:cNvSpPr>
                  <a:spLocks/>
                </p:cNvSpPr>
                <p:nvPr/>
              </p:nvSpPr>
              <p:spPr bwMode="gray">
                <a:xfrm>
                  <a:off x="5792982" y="2437591"/>
                  <a:ext cx="53799" cy="136777"/>
                </a:xfrm>
                <a:custGeom>
                  <a:avLst/>
                  <a:gdLst>
                    <a:gd name="T0" fmla="*/ 20 w 64"/>
                    <a:gd name="T1" fmla="*/ 0 h 164"/>
                    <a:gd name="T2" fmla="*/ 36 w 64"/>
                    <a:gd name="T3" fmla="*/ 84 h 164"/>
                    <a:gd name="T4" fmla="*/ 0 w 64"/>
                    <a:gd name="T5" fmla="*/ 164 h 164"/>
                    <a:gd name="T6" fmla="*/ 20 w 64"/>
                    <a:gd name="T7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4" h="164">
                      <a:moveTo>
                        <a:pt x="20" y="0"/>
                      </a:moveTo>
                      <a:cubicBezTo>
                        <a:pt x="20" y="0"/>
                        <a:pt x="64" y="8"/>
                        <a:pt x="36" y="84"/>
                      </a:cubicBezTo>
                      <a:cubicBezTo>
                        <a:pt x="36" y="84"/>
                        <a:pt x="24" y="142"/>
                        <a:pt x="0" y="164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E9BD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5" name="Freeform 114"/>
                <p:cNvSpPr>
                  <a:spLocks/>
                </p:cNvSpPr>
                <p:nvPr/>
              </p:nvSpPr>
              <p:spPr bwMode="gray">
                <a:xfrm>
                  <a:off x="5805642" y="2463123"/>
                  <a:ext cx="20973" cy="68389"/>
                </a:xfrm>
                <a:custGeom>
                  <a:avLst/>
                  <a:gdLst>
                    <a:gd name="T0" fmla="*/ 12 w 25"/>
                    <a:gd name="T1" fmla="*/ 5 h 82"/>
                    <a:gd name="T2" fmla="*/ 9 w 25"/>
                    <a:gd name="T3" fmla="*/ 54 h 82"/>
                    <a:gd name="T4" fmla="*/ 0 w 25"/>
                    <a:gd name="T5" fmla="*/ 82 h 82"/>
                    <a:gd name="T6" fmla="*/ 12 w 25"/>
                    <a:gd name="T7" fmla="*/ 5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82">
                      <a:moveTo>
                        <a:pt x="12" y="5"/>
                      </a:moveTo>
                      <a:cubicBezTo>
                        <a:pt x="12" y="5"/>
                        <a:pt x="25" y="0"/>
                        <a:pt x="9" y="54"/>
                      </a:cubicBezTo>
                      <a:cubicBezTo>
                        <a:pt x="0" y="82"/>
                        <a:pt x="0" y="82"/>
                        <a:pt x="0" y="82"/>
                      </a:cubicBezTo>
                      <a:lnTo>
                        <a:pt x="12" y="5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  <p:grpSp>
            <p:nvGrpSpPr>
              <p:cNvPr id="10" name="Gruppieren 123"/>
              <p:cNvGrpSpPr/>
              <p:nvPr/>
            </p:nvGrpSpPr>
            <p:grpSpPr bwMode="gray">
              <a:xfrm>
                <a:off x="7153131" y="1682761"/>
                <a:ext cx="536770" cy="121768"/>
                <a:chOff x="5423850" y="2437591"/>
                <a:chExt cx="393917" cy="89361"/>
              </a:xfrm>
              <a:solidFill>
                <a:srgbClr val="000000"/>
              </a:solidFill>
            </p:grpSpPr>
            <p:sp>
              <p:nvSpPr>
                <p:cNvPr id="29" name="Freeform 112"/>
                <p:cNvSpPr>
                  <a:spLocks/>
                </p:cNvSpPr>
                <p:nvPr/>
              </p:nvSpPr>
              <p:spPr bwMode="gray">
                <a:xfrm>
                  <a:off x="5788588" y="2454004"/>
                  <a:ext cx="29179" cy="21884"/>
                </a:xfrm>
                <a:custGeom>
                  <a:avLst/>
                  <a:gdLst>
                    <a:gd name="T0" fmla="*/ 0 w 34"/>
                    <a:gd name="T1" fmla="*/ 8 h 27"/>
                    <a:gd name="T2" fmla="*/ 19 w 34"/>
                    <a:gd name="T3" fmla="*/ 0 h 27"/>
                    <a:gd name="T4" fmla="*/ 33 w 34"/>
                    <a:gd name="T5" fmla="*/ 18 h 27"/>
                    <a:gd name="T6" fmla="*/ 3 w 34"/>
                    <a:gd name="T7" fmla="*/ 27 h 27"/>
                    <a:gd name="T8" fmla="*/ 0 w 34"/>
                    <a:gd name="T9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7">
                      <a:moveTo>
                        <a:pt x="0" y="8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34" y="3"/>
                        <a:pt x="33" y="18"/>
                      </a:cubicBezTo>
                      <a:cubicBezTo>
                        <a:pt x="3" y="27"/>
                        <a:pt x="3" y="27"/>
                        <a:pt x="3" y="27"/>
                      </a:cubicBez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30" name="Freeform 115"/>
                <p:cNvSpPr>
                  <a:spLocks/>
                </p:cNvSpPr>
                <p:nvPr/>
              </p:nvSpPr>
              <p:spPr bwMode="gray">
                <a:xfrm>
                  <a:off x="5423850" y="2450357"/>
                  <a:ext cx="26444" cy="23708"/>
                </a:xfrm>
                <a:custGeom>
                  <a:avLst/>
                  <a:gdLst>
                    <a:gd name="T0" fmla="*/ 6 w 31"/>
                    <a:gd name="T1" fmla="*/ 4 h 29"/>
                    <a:gd name="T2" fmla="*/ 22 w 31"/>
                    <a:gd name="T3" fmla="*/ 29 h 29"/>
                    <a:gd name="T4" fmla="*/ 31 w 31"/>
                    <a:gd name="T5" fmla="*/ 0 h 29"/>
                    <a:gd name="T6" fmla="*/ 0 w 31"/>
                    <a:gd name="T7" fmla="*/ 0 h 29"/>
                    <a:gd name="T8" fmla="*/ 6 w 31"/>
                    <a:gd name="T9" fmla="*/ 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9">
                      <a:moveTo>
                        <a:pt x="6" y="4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2" y="1"/>
                        <a:pt x="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31" name="Freeform 116"/>
                <p:cNvSpPr>
                  <a:spLocks/>
                </p:cNvSpPr>
                <p:nvPr/>
              </p:nvSpPr>
              <p:spPr bwMode="gray">
                <a:xfrm>
                  <a:off x="5588894" y="2453092"/>
                  <a:ext cx="61094" cy="8207"/>
                </a:xfrm>
                <a:custGeom>
                  <a:avLst/>
                  <a:gdLst>
                    <a:gd name="T0" fmla="*/ 0 w 73"/>
                    <a:gd name="T1" fmla="*/ 0 h 10"/>
                    <a:gd name="T2" fmla="*/ 72 w 73"/>
                    <a:gd name="T3" fmla="*/ 0 h 10"/>
                    <a:gd name="T4" fmla="*/ 73 w 73"/>
                    <a:gd name="T5" fmla="*/ 3 h 10"/>
                    <a:gd name="T6" fmla="*/ 0 w 73"/>
                    <a:gd name="T7" fmla="*/ 3 h 10"/>
                    <a:gd name="T8" fmla="*/ 0 w 73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10">
                      <a:moveTo>
                        <a:pt x="0" y="0"/>
                      </a:moveTo>
                      <a:cubicBezTo>
                        <a:pt x="0" y="0"/>
                        <a:pt x="30" y="4"/>
                        <a:pt x="72" y="0"/>
                      </a:cubicBezTo>
                      <a:cubicBezTo>
                        <a:pt x="73" y="3"/>
                        <a:pt x="73" y="3"/>
                        <a:pt x="73" y="3"/>
                      </a:cubicBezTo>
                      <a:cubicBezTo>
                        <a:pt x="73" y="3"/>
                        <a:pt x="45" y="10"/>
                        <a:pt x="0" y="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32" name="Freeform 117"/>
                <p:cNvSpPr>
                  <a:spLocks noEditPoints="1"/>
                </p:cNvSpPr>
                <p:nvPr/>
              </p:nvSpPr>
              <p:spPr bwMode="gray">
                <a:xfrm>
                  <a:off x="5634486" y="2449445"/>
                  <a:ext cx="150455" cy="77507"/>
                </a:xfrm>
                <a:custGeom>
                  <a:avLst/>
                  <a:gdLst>
                    <a:gd name="T0" fmla="*/ 177 w 180"/>
                    <a:gd name="T1" fmla="*/ 14 h 93"/>
                    <a:gd name="T2" fmla="*/ 149 w 180"/>
                    <a:gd name="T3" fmla="*/ 3 h 93"/>
                    <a:gd name="T4" fmla="*/ 16 w 180"/>
                    <a:gd name="T5" fmla="*/ 12 h 93"/>
                    <a:gd name="T6" fmla="*/ 8 w 180"/>
                    <a:gd name="T7" fmla="*/ 37 h 93"/>
                    <a:gd name="T8" fmla="*/ 21 w 180"/>
                    <a:gd name="T9" fmla="*/ 69 h 93"/>
                    <a:gd name="T10" fmla="*/ 98 w 180"/>
                    <a:gd name="T11" fmla="*/ 86 h 93"/>
                    <a:gd name="T12" fmla="*/ 176 w 180"/>
                    <a:gd name="T13" fmla="*/ 56 h 93"/>
                    <a:gd name="T14" fmla="*/ 177 w 180"/>
                    <a:gd name="T15" fmla="*/ 14 h 93"/>
                    <a:gd name="T16" fmla="*/ 173 w 180"/>
                    <a:gd name="T17" fmla="*/ 55 h 93"/>
                    <a:gd name="T18" fmla="*/ 97 w 180"/>
                    <a:gd name="T19" fmla="*/ 84 h 93"/>
                    <a:gd name="T20" fmla="*/ 23 w 180"/>
                    <a:gd name="T21" fmla="*/ 68 h 93"/>
                    <a:gd name="T22" fmla="*/ 11 w 180"/>
                    <a:gd name="T23" fmla="*/ 37 h 93"/>
                    <a:gd name="T24" fmla="*/ 18 w 180"/>
                    <a:gd name="T25" fmla="*/ 13 h 93"/>
                    <a:gd name="T26" fmla="*/ 146 w 180"/>
                    <a:gd name="T27" fmla="*/ 5 h 93"/>
                    <a:gd name="T28" fmla="*/ 174 w 180"/>
                    <a:gd name="T29" fmla="*/ 15 h 93"/>
                    <a:gd name="T30" fmla="*/ 173 w 180"/>
                    <a:gd name="T31" fmla="*/ 55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0" h="93">
                      <a:moveTo>
                        <a:pt x="177" y="14"/>
                      </a:moveTo>
                      <a:cubicBezTo>
                        <a:pt x="177" y="14"/>
                        <a:pt x="180" y="2"/>
                        <a:pt x="149" y="3"/>
                      </a:cubicBezTo>
                      <a:cubicBezTo>
                        <a:pt x="149" y="3"/>
                        <a:pt x="70" y="0"/>
                        <a:pt x="16" y="12"/>
                      </a:cubicBezTo>
                      <a:cubicBezTo>
                        <a:pt x="16" y="12"/>
                        <a:pt x="0" y="16"/>
                        <a:pt x="8" y="37"/>
                      </a:cubicBezTo>
                      <a:cubicBezTo>
                        <a:pt x="21" y="69"/>
                        <a:pt x="21" y="69"/>
                        <a:pt x="21" y="69"/>
                      </a:cubicBezTo>
                      <a:cubicBezTo>
                        <a:pt x="21" y="69"/>
                        <a:pt x="31" y="93"/>
                        <a:pt x="98" y="86"/>
                      </a:cubicBezTo>
                      <a:cubicBezTo>
                        <a:pt x="98" y="86"/>
                        <a:pt x="175" y="76"/>
                        <a:pt x="176" y="56"/>
                      </a:cubicBezTo>
                      <a:cubicBezTo>
                        <a:pt x="176" y="56"/>
                        <a:pt x="180" y="31"/>
                        <a:pt x="177" y="14"/>
                      </a:cubicBezTo>
                      <a:close/>
                      <a:moveTo>
                        <a:pt x="173" y="55"/>
                      </a:moveTo>
                      <a:cubicBezTo>
                        <a:pt x="172" y="74"/>
                        <a:pt x="97" y="84"/>
                        <a:pt x="97" y="84"/>
                      </a:cubicBezTo>
                      <a:cubicBezTo>
                        <a:pt x="32" y="91"/>
                        <a:pt x="23" y="68"/>
                        <a:pt x="23" y="68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3" y="17"/>
                        <a:pt x="18" y="13"/>
                        <a:pt x="18" y="13"/>
                      </a:cubicBezTo>
                      <a:cubicBezTo>
                        <a:pt x="70" y="2"/>
                        <a:pt x="146" y="5"/>
                        <a:pt x="146" y="5"/>
                      </a:cubicBezTo>
                      <a:cubicBezTo>
                        <a:pt x="176" y="4"/>
                        <a:pt x="174" y="15"/>
                        <a:pt x="174" y="15"/>
                      </a:cubicBezTo>
                      <a:cubicBezTo>
                        <a:pt x="176" y="32"/>
                        <a:pt x="173" y="55"/>
                        <a:pt x="17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33" name="Freeform 118"/>
                <p:cNvSpPr>
                  <a:spLocks/>
                </p:cNvSpPr>
                <p:nvPr/>
              </p:nvSpPr>
              <p:spPr bwMode="gray">
                <a:xfrm>
                  <a:off x="5618985" y="2454916"/>
                  <a:ext cx="34650" cy="61094"/>
                </a:xfrm>
                <a:custGeom>
                  <a:avLst/>
                  <a:gdLst>
                    <a:gd name="T0" fmla="*/ 0 w 41"/>
                    <a:gd name="T1" fmla="*/ 0 h 74"/>
                    <a:gd name="T2" fmla="*/ 0 w 41"/>
                    <a:gd name="T3" fmla="*/ 27 h 74"/>
                    <a:gd name="T4" fmla="*/ 22 w 41"/>
                    <a:gd name="T5" fmla="*/ 42 h 74"/>
                    <a:gd name="T6" fmla="*/ 41 w 41"/>
                    <a:gd name="T7" fmla="*/ 62 h 74"/>
                    <a:gd name="T8" fmla="*/ 29 w 41"/>
                    <a:gd name="T9" fmla="*/ 10 h 74"/>
                    <a:gd name="T10" fmla="*/ 37 w 41"/>
                    <a:gd name="T11" fmla="*/ 5 h 74"/>
                    <a:gd name="T12" fmla="*/ 36 w 41"/>
                    <a:gd name="T13" fmla="*/ 0 h 74"/>
                    <a:gd name="T14" fmla="*/ 0 w 41"/>
                    <a:gd name="T15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1" h="74">
                      <a:moveTo>
                        <a:pt x="0" y="0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11" y="24"/>
                        <a:pt x="22" y="42"/>
                      </a:cubicBezTo>
                      <a:cubicBezTo>
                        <a:pt x="22" y="42"/>
                        <a:pt x="34" y="74"/>
                        <a:pt x="41" y="62"/>
                      </a:cubicBezTo>
                      <a:cubicBezTo>
                        <a:pt x="41" y="62"/>
                        <a:pt x="21" y="24"/>
                        <a:pt x="29" y="10"/>
                      </a:cubicBezTo>
                      <a:cubicBezTo>
                        <a:pt x="29" y="10"/>
                        <a:pt x="32" y="9"/>
                        <a:pt x="37" y="5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7" y="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34" name="Freeform 119"/>
                <p:cNvSpPr>
                  <a:spLocks/>
                </p:cNvSpPr>
                <p:nvPr/>
              </p:nvSpPr>
              <p:spPr bwMode="gray">
                <a:xfrm>
                  <a:off x="5649075" y="2437591"/>
                  <a:ext cx="149543" cy="54711"/>
                </a:xfrm>
                <a:custGeom>
                  <a:avLst/>
                  <a:gdLst>
                    <a:gd name="T0" fmla="*/ 172 w 180"/>
                    <a:gd name="T1" fmla="*/ 20 h 65"/>
                    <a:gd name="T2" fmla="*/ 167 w 180"/>
                    <a:gd name="T3" fmla="*/ 13 h 65"/>
                    <a:gd name="T4" fmla="*/ 1 w 180"/>
                    <a:gd name="T5" fmla="*/ 22 h 65"/>
                    <a:gd name="T6" fmla="*/ 0 w 180"/>
                    <a:gd name="T7" fmla="*/ 27 h 65"/>
                    <a:gd name="T8" fmla="*/ 159 w 180"/>
                    <a:gd name="T9" fmla="*/ 29 h 65"/>
                    <a:gd name="T10" fmla="*/ 160 w 180"/>
                    <a:gd name="T11" fmla="*/ 65 h 65"/>
                    <a:gd name="T12" fmla="*/ 172 w 180"/>
                    <a:gd name="T13" fmla="*/ 51 h 65"/>
                    <a:gd name="T14" fmla="*/ 180 w 180"/>
                    <a:gd name="T15" fmla="*/ 45 h 65"/>
                    <a:gd name="T16" fmla="*/ 178 w 180"/>
                    <a:gd name="T17" fmla="*/ 25 h 65"/>
                    <a:gd name="T18" fmla="*/ 172 w 180"/>
                    <a:gd name="T19" fmla="*/ 2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65">
                      <a:moveTo>
                        <a:pt x="172" y="20"/>
                      </a:moveTo>
                      <a:cubicBezTo>
                        <a:pt x="172" y="20"/>
                        <a:pt x="171" y="15"/>
                        <a:pt x="167" y="13"/>
                      </a:cubicBezTo>
                      <a:cubicBezTo>
                        <a:pt x="167" y="13"/>
                        <a:pt x="142" y="0"/>
                        <a:pt x="1" y="22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158" y="4"/>
                        <a:pt x="159" y="29"/>
                      </a:cubicBezTo>
                      <a:cubicBezTo>
                        <a:pt x="160" y="65"/>
                        <a:pt x="160" y="65"/>
                        <a:pt x="160" y="65"/>
                      </a:cubicBezTo>
                      <a:cubicBezTo>
                        <a:pt x="160" y="65"/>
                        <a:pt x="169" y="63"/>
                        <a:pt x="172" y="51"/>
                      </a:cubicBezTo>
                      <a:cubicBezTo>
                        <a:pt x="172" y="51"/>
                        <a:pt x="179" y="47"/>
                        <a:pt x="180" y="45"/>
                      </a:cubicBezTo>
                      <a:cubicBezTo>
                        <a:pt x="178" y="25"/>
                        <a:pt x="178" y="25"/>
                        <a:pt x="178" y="25"/>
                      </a:cubicBezTo>
                      <a:cubicBezTo>
                        <a:pt x="178" y="25"/>
                        <a:pt x="174" y="27"/>
                        <a:pt x="172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35" name="Freeform 120"/>
                <p:cNvSpPr>
                  <a:spLocks noEditPoints="1"/>
                </p:cNvSpPr>
                <p:nvPr/>
              </p:nvSpPr>
              <p:spPr bwMode="gray">
                <a:xfrm>
                  <a:off x="5453941" y="2449445"/>
                  <a:ext cx="149543" cy="77507"/>
                </a:xfrm>
                <a:custGeom>
                  <a:avLst/>
                  <a:gdLst>
                    <a:gd name="T0" fmla="*/ 3 w 179"/>
                    <a:gd name="T1" fmla="*/ 56 h 93"/>
                    <a:gd name="T2" fmla="*/ 82 w 179"/>
                    <a:gd name="T3" fmla="*/ 86 h 93"/>
                    <a:gd name="T4" fmla="*/ 159 w 179"/>
                    <a:gd name="T5" fmla="*/ 69 h 93"/>
                    <a:gd name="T6" fmla="*/ 171 w 179"/>
                    <a:gd name="T7" fmla="*/ 37 h 93"/>
                    <a:gd name="T8" fmla="*/ 163 w 179"/>
                    <a:gd name="T9" fmla="*/ 12 h 93"/>
                    <a:gd name="T10" fmla="*/ 31 w 179"/>
                    <a:gd name="T11" fmla="*/ 3 h 93"/>
                    <a:gd name="T12" fmla="*/ 2 w 179"/>
                    <a:gd name="T13" fmla="*/ 14 h 93"/>
                    <a:gd name="T14" fmla="*/ 3 w 179"/>
                    <a:gd name="T15" fmla="*/ 56 h 93"/>
                    <a:gd name="T16" fmla="*/ 6 w 179"/>
                    <a:gd name="T17" fmla="*/ 16 h 93"/>
                    <a:gd name="T18" fmla="*/ 33 w 179"/>
                    <a:gd name="T19" fmla="*/ 5 h 93"/>
                    <a:gd name="T20" fmla="*/ 161 w 179"/>
                    <a:gd name="T21" fmla="*/ 14 h 93"/>
                    <a:gd name="T22" fmla="*/ 169 w 179"/>
                    <a:gd name="T23" fmla="*/ 37 h 93"/>
                    <a:gd name="T24" fmla="*/ 157 w 179"/>
                    <a:gd name="T25" fmla="*/ 68 h 93"/>
                    <a:gd name="T26" fmla="*/ 82 w 179"/>
                    <a:gd name="T27" fmla="*/ 84 h 93"/>
                    <a:gd name="T28" fmla="*/ 7 w 179"/>
                    <a:gd name="T29" fmla="*/ 56 h 93"/>
                    <a:gd name="T30" fmla="*/ 6 w 179"/>
                    <a:gd name="T31" fmla="*/ 16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9" h="93">
                      <a:moveTo>
                        <a:pt x="3" y="56"/>
                      </a:moveTo>
                      <a:cubicBezTo>
                        <a:pt x="5" y="76"/>
                        <a:pt x="82" y="86"/>
                        <a:pt x="82" y="86"/>
                      </a:cubicBezTo>
                      <a:cubicBezTo>
                        <a:pt x="149" y="93"/>
                        <a:pt x="159" y="69"/>
                        <a:pt x="159" y="69"/>
                      </a:cubicBezTo>
                      <a:cubicBezTo>
                        <a:pt x="171" y="37"/>
                        <a:pt x="171" y="37"/>
                        <a:pt x="171" y="37"/>
                      </a:cubicBezTo>
                      <a:cubicBezTo>
                        <a:pt x="179" y="16"/>
                        <a:pt x="163" y="12"/>
                        <a:pt x="163" y="12"/>
                      </a:cubicBezTo>
                      <a:cubicBezTo>
                        <a:pt x="109" y="0"/>
                        <a:pt x="31" y="3"/>
                        <a:pt x="31" y="3"/>
                      </a:cubicBezTo>
                      <a:cubicBezTo>
                        <a:pt x="0" y="3"/>
                        <a:pt x="2" y="14"/>
                        <a:pt x="2" y="14"/>
                      </a:cubicBezTo>
                      <a:cubicBezTo>
                        <a:pt x="0" y="32"/>
                        <a:pt x="3" y="56"/>
                        <a:pt x="3" y="56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3" y="4"/>
                        <a:pt x="33" y="5"/>
                      </a:cubicBezTo>
                      <a:cubicBezTo>
                        <a:pt x="33" y="5"/>
                        <a:pt x="109" y="2"/>
                        <a:pt x="161" y="14"/>
                      </a:cubicBezTo>
                      <a:cubicBezTo>
                        <a:pt x="161" y="14"/>
                        <a:pt x="177" y="17"/>
                        <a:pt x="169" y="37"/>
                      </a:cubicBezTo>
                      <a:cubicBezTo>
                        <a:pt x="157" y="68"/>
                        <a:pt x="157" y="68"/>
                        <a:pt x="157" y="68"/>
                      </a:cubicBezTo>
                      <a:cubicBezTo>
                        <a:pt x="157" y="68"/>
                        <a:pt x="148" y="91"/>
                        <a:pt x="82" y="84"/>
                      </a:cubicBezTo>
                      <a:cubicBezTo>
                        <a:pt x="82" y="84"/>
                        <a:pt x="8" y="75"/>
                        <a:pt x="7" y="56"/>
                      </a:cubicBezTo>
                      <a:cubicBezTo>
                        <a:pt x="7" y="56"/>
                        <a:pt x="3" y="32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36" name="Freeform 121"/>
                <p:cNvSpPr>
                  <a:spLocks/>
                </p:cNvSpPr>
                <p:nvPr/>
              </p:nvSpPr>
              <p:spPr bwMode="gray">
                <a:xfrm>
                  <a:off x="5440263" y="2437591"/>
                  <a:ext cx="148631" cy="55623"/>
                </a:xfrm>
                <a:custGeom>
                  <a:avLst/>
                  <a:gdLst>
                    <a:gd name="T0" fmla="*/ 8 w 179"/>
                    <a:gd name="T1" fmla="*/ 21 h 66"/>
                    <a:gd name="T2" fmla="*/ 13 w 179"/>
                    <a:gd name="T3" fmla="*/ 13 h 66"/>
                    <a:gd name="T4" fmla="*/ 179 w 179"/>
                    <a:gd name="T5" fmla="*/ 22 h 66"/>
                    <a:gd name="T6" fmla="*/ 178 w 179"/>
                    <a:gd name="T7" fmla="*/ 27 h 66"/>
                    <a:gd name="T8" fmla="*/ 21 w 179"/>
                    <a:gd name="T9" fmla="*/ 29 h 66"/>
                    <a:gd name="T10" fmla="*/ 19 w 179"/>
                    <a:gd name="T11" fmla="*/ 66 h 66"/>
                    <a:gd name="T12" fmla="*/ 8 w 179"/>
                    <a:gd name="T13" fmla="*/ 51 h 66"/>
                    <a:gd name="T14" fmla="*/ 0 w 179"/>
                    <a:gd name="T15" fmla="*/ 45 h 66"/>
                    <a:gd name="T16" fmla="*/ 1 w 179"/>
                    <a:gd name="T17" fmla="*/ 26 h 66"/>
                    <a:gd name="T18" fmla="*/ 8 w 179"/>
                    <a:gd name="T19" fmla="*/ 2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9" h="66">
                      <a:moveTo>
                        <a:pt x="8" y="21"/>
                      </a:moveTo>
                      <a:cubicBezTo>
                        <a:pt x="8" y="21"/>
                        <a:pt x="8" y="16"/>
                        <a:pt x="13" y="13"/>
                      </a:cubicBezTo>
                      <a:cubicBezTo>
                        <a:pt x="13" y="13"/>
                        <a:pt x="37" y="0"/>
                        <a:pt x="179" y="22"/>
                      </a:cubicBezTo>
                      <a:cubicBezTo>
                        <a:pt x="178" y="27"/>
                        <a:pt x="178" y="27"/>
                        <a:pt x="178" y="27"/>
                      </a:cubicBezTo>
                      <a:cubicBezTo>
                        <a:pt x="178" y="27"/>
                        <a:pt x="22" y="4"/>
                        <a:pt x="21" y="29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9" y="66"/>
                        <a:pt x="11" y="64"/>
                        <a:pt x="8" y="51"/>
                      </a:cubicBezTo>
                      <a:cubicBezTo>
                        <a:pt x="8" y="51"/>
                        <a:pt x="1" y="47"/>
                        <a:pt x="0" y="45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5" y="28"/>
                        <a:pt x="8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37" name="Freeform 122"/>
                <p:cNvSpPr>
                  <a:spLocks/>
                </p:cNvSpPr>
                <p:nvPr/>
              </p:nvSpPr>
              <p:spPr bwMode="gray">
                <a:xfrm>
                  <a:off x="5585246" y="2454916"/>
                  <a:ext cx="35562" cy="62005"/>
                </a:xfrm>
                <a:custGeom>
                  <a:avLst/>
                  <a:gdLst>
                    <a:gd name="T0" fmla="*/ 42 w 43"/>
                    <a:gd name="T1" fmla="*/ 0 h 75"/>
                    <a:gd name="T2" fmla="*/ 43 w 43"/>
                    <a:gd name="T3" fmla="*/ 27 h 75"/>
                    <a:gd name="T4" fmla="*/ 19 w 43"/>
                    <a:gd name="T5" fmla="*/ 43 h 75"/>
                    <a:gd name="T6" fmla="*/ 0 w 43"/>
                    <a:gd name="T7" fmla="*/ 62 h 75"/>
                    <a:gd name="T8" fmla="*/ 12 w 43"/>
                    <a:gd name="T9" fmla="*/ 10 h 75"/>
                    <a:gd name="T10" fmla="*/ 4 w 43"/>
                    <a:gd name="T11" fmla="*/ 6 h 75"/>
                    <a:gd name="T12" fmla="*/ 5 w 43"/>
                    <a:gd name="T13" fmla="*/ 0 h 75"/>
                    <a:gd name="T14" fmla="*/ 42 w 43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75">
                      <a:moveTo>
                        <a:pt x="42" y="0"/>
                      </a:move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3" y="27"/>
                        <a:pt x="31" y="25"/>
                        <a:pt x="19" y="43"/>
                      </a:cubicBezTo>
                      <a:cubicBezTo>
                        <a:pt x="19" y="43"/>
                        <a:pt x="8" y="75"/>
                        <a:pt x="0" y="62"/>
                      </a:cubicBezTo>
                      <a:cubicBezTo>
                        <a:pt x="0" y="62"/>
                        <a:pt x="20" y="24"/>
                        <a:pt x="12" y="10"/>
                      </a:cubicBezTo>
                      <a:cubicBezTo>
                        <a:pt x="12" y="10"/>
                        <a:pt x="10" y="9"/>
                        <a:pt x="4" y="6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34" y="3"/>
                        <a:pt x="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38" name="Freeform 123"/>
                <p:cNvSpPr>
                  <a:spLocks/>
                </p:cNvSpPr>
                <p:nvPr/>
              </p:nvSpPr>
              <p:spPr bwMode="gray">
                <a:xfrm>
                  <a:off x="5587070" y="2457652"/>
                  <a:ext cx="27355" cy="44681"/>
                </a:xfrm>
                <a:custGeom>
                  <a:avLst/>
                  <a:gdLst>
                    <a:gd name="T0" fmla="*/ 5 w 33"/>
                    <a:gd name="T1" fmla="*/ 3 h 53"/>
                    <a:gd name="T2" fmla="*/ 10 w 33"/>
                    <a:gd name="T3" fmla="*/ 26 h 53"/>
                    <a:gd name="T4" fmla="*/ 0 w 33"/>
                    <a:gd name="T5" fmla="*/ 53 h 53"/>
                    <a:gd name="T6" fmla="*/ 5 w 33"/>
                    <a:gd name="T7" fmla="*/ 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53">
                      <a:moveTo>
                        <a:pt x="5" y="3"/>
                      </a:moveTo>
                      <a:cubicBezTo>
                        <a:pt x="5" y="3"/>
                        <a:pt x="18" y="7"/>
                        <a:pt x="10" y="26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53"/>
                        <a:pt x="33" y="0"/>
                        <a:pt x="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39" name="Freeform 124"/>
                <p:cNvSpPr>
                  <a:spLocks/>
                </p:cNvSpPr>
                <p:nvPr/>
              </p:nvSpPr>
              <p:spPr bwMode="gray">
                <a:xfrm>
                  <a:off x="5446646" y="2444886"/>
                  <a:ext cx="41945" cy="12766"/>
                </a:xfrm>
                <a:custGeom>
                  <a:avLst/>
                  <a:gdLst>
                    <a:gd name="T0" fmla="*/ 0 w 50"/>
                    <a:gd name="T1" fmla="*/ 15 h 15"/>
                    <a:gd name="T2" fmla="*/ 13 w 50"/>
                    <a:gd name="T3" fmla="*/ 3 h 15"/>
                    <a:gd name="T4" fmla="*/ 50 w 50"/>
                    <a:gd name="T5" fmla="*/ 1 h 15"/>
                    <a:gd name="T6" fmla="*/ 0 w 50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0" h="15">
                      <a:moveTo>
                        <a:pt x="0" y="15"/>
                      </a:moveTo>
                      <a:cubicBezTo>
                        <a:pt x="0" y="15"/>
                        <a:pt x="0" y="5"/>
                        <a:pt x="13" y="3"/>
                      </a:cubicBezTo>
                      <a:cubicBezTo>
                        <a:pt x="13" y="3"/>
                        <a:pt x="34" y="0"/>
                        <a:pt x="50" y="1"/>
                      </a:cubicBezTo>
                      <a:cubicBezTo>
                        <a:pt x="50" y="1"/>
                        <a:pt x="3" y="0"/>
                        <a:pt x="0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  <p:grpSp>
            <p:nvGrpSpPr>
              <p:cNvPr id="11" name="Gruppieren 124"/>
              <p:cNvGrpSpPr/>
              <p:nvPr/>
            </p:nvGrpSpPr>
            <p:grpSpPr bwMode="gray">
              <a:xfrm>
                <a:off x="7056464" y="1238317"/>
                <a:ext cx="720663" cy="670962"/>
                <a:chOff x="5349079" y="2113886"/>
                <a:chExt cx="528870" cy="492396"/>
              </a:xfrm>
            </p:grpSpPr>
            <p:sp>
              <p:nvSpPr>
                <p:cNvPr id="12" name="Freeform 109"/>
                <p:cNvSpPr>
                  <a:spLocks/>
                </p:cNvSpPr>
                <p:nvPr/>
              </p:nvSpPr>
              <p:spPr bwMode="gray">
                <a:xfrm>
                  <a:off x="5429321" y="2346407"/>
                  <a:ext cx="304556" cy="147719"/>
                </a:xfrm>
                <a:custGeom>
                  <a:avLst/>
                  <a:gdLst>
                    <a:gd name="T0" fmla="*/ 366 w 366"/>
                    <a:gd name="T1" fmla="*/ 0 h 177"/>
                    <a:gd name="T2" fmla="*/ 0 w 366"/>
                    <a:gd name="T3" fmla="*/ 114 h 177"/>
                    <a:gd name="T4" fmla="*/ 366 w 366"/>
                    <a:gd name="T5" fmla="*/ 0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6" h="177">
                      <a:moveTo>
                        <a:pt x="366" y="0"/>
                      </a:moveTo>
                      <a:cubicBezTo>
                        <a:pt x="366" y="0"/>
                        <a:pt x="203" y="133"/>
                        <a:pt x="0" y="114"/>
                      </a:cubicBezTo>
                      <a:cubicBezTo>
                        <a:pt x="0" y="114"/>
                        <a:pt x="257" y="177"/>
                        <a:pt x="366" y="0"/>
                      </a:cubicBezTo>
                      <a:close/>
                    </a:path>
                  </a:pathLst>
                </a:custGeom>
                <a:solidFill>
                  <a:srgbClr val="E8B9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grpSp>
              <p:nvGrpSpPr>
                <p:cNvPr id="13" name="Gruppieren 126"/>
                <p:cNvGrpSpPr/>
                <p:nvPr/>
              </p:nvGrpSpPr>
              <p:grpSpPr bwMode="gray">
                <a:xfrm>
                  <a:off x="5349079" y="2113886"/>
                  <a:ext cx="528870" cy="492396"/>
                  <a:chOff x="5349079" y="2113886"/>
                  <a:chExt cx="528870" cy="492396"/>
                </a:xfrm>
              </p:grpSpPr>
              <p:sp>
                <p:nvSpPr>
                  <p:cNvPr id="14" name="Freeform 94"/>
                  <p:cNvSpPr>
                    <a:spLocks/>
                  </p:cNvSpPr>
                  <p:nvPr/>
                </p:nvSpPr>
                <p:spPr bwMode="gray">
                  <a:xfrm>
                    <a:off x="5736613" y="2252486"/>
                    <a:ext cx="141336" cy="353796"/>
                  </a:xfrm>
                  <a:custGeom>
                    <a:avLst/>
                    <a:gdLst>
                      <a:gd name="T0" fmla="*/ 69 w 170"/>
                      <a:gd name="T1" fmla="*/ 281 h 424"/>
                      <a:gd name="T2" fmla="*/ 0 w 170"/>
                      <a:gd name="T3" fmla="*/ 424 h 424"/>
                      <a:gd name="T4" fmla="*/ 131 w 170"/>
                      <a:gd name="T5" fmla="*/ 272 h 424"/>
                      <a:gd name="T6" fmla="*/ 73 w 170"/>
                      <a:gd name="T7" fmla="*/ 0 h 424"/>
                      <a:gd name="T8" fmla="*/ 69 w 170"/>
                      <a:gd name="T9" fmla="*/ 281 h 4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0" h="424">
                        <a:moveTo>
                          <a:pt x="69" y="281"/>
                        </a:moveTo>
                        <a:cubicBezTo>
                          <a:pt x="69" y="281"/>
                          <a:pt x="51" y="382"/>
                          <a:pt x="0" y="424"/>
                        </a:cubicBezTo>
                        <a:cubicBezTo>
                          <a:pt x="0" y="424"/>
                          <a:pt x="95" y="388"/>
                          <a:pt x="131" y="272"/>
                        </a:cubicBezTo>
                        <a:cubicBezTo>
                          <a:pt x="131" y="272"/>
                          <a:pt x="170" y="74"/>
                          <a:pt x="73" y="0"/>
                        </a:cubicBezTo>
                        <a:cubicBezTo>
                          <a:pt x="73" y="0"/>
                          <a:pt x="89" y="230"/>
                          <a:pt x="69" y="281"/>
                        </a:cubicBezTo>
                        <a:close/>
                      </a:path>
                    </a:pathLst>
                  </a:custGeom>
                  <a:solidFill>
                    <a:srgbClr val="7A4C3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5" name="Freeform 98"/>
                  <p:cNvSpPr>
                    <a:spLocks/>
                  </p:cNvSpPr>
                  <p:nvPr/>
                </p:nvSpPr>
                <p:spPr bwMode="gray">
                  <a:xfrm>
                    <a:off x="5386464" y="2113886"/>
                    <a:ext cx="391182" cy="344677"/>
                  </a:xfrm>
                  <a:custGeom>
                    <a:avLst/>
                    <a:gdLst>
                      <a:gd name="T0" fmla="*/ 469 w 469"/>
                      <a:gd name="T1" fmla="*/ 140 h 413"/>
                      <a:gd name="T2" fmla="*/ 419 w 469"/>
                      <a:gd name="T3" fmla="*/ 278 h 413"/>
                      <a:gd name="T4" fmla="*/ 34 w 469"/>
                      <a:gd name="T5" fmla="*/ 390 h 413"/>
                      <a:gd name="T6" fmla="*/ 132 w 469"/>
                      <a:gd name="T7" fmla="*/ 104 h 413"/>
                      <a:gd name="T8" fmla="*/ 469 w 469"/>
                      <a:gd name="T9" fmla="*/ 140 h 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9" h="413">
                        <a:moveTo>
                          <a:pt x="469" y="140"/>
                        </a:moveTo>
                        <a:cubicBezTo>
                          <a:pt x="419" y="278"/>
                          <a:pt x="419" y="278"/>
                          <a:pt x="419" y="278"/>
                        </a:cubicBezTo>
                        <a:cubicBezTo>
                          <a:pt x="419" y="278"/>
                          <a:pt x="286" y="413"/>
                          <a:pt x="34" y="390"/>
                        </a:cubicBezTo>
                        <a:cubicBezTo>
                          <a:pt x="34" y="390"/>
                          <a:pt x="0" y="189"/>
                          <a:pt x="132" y="104"/>
                        </a:cubicBezTo>
                        <a:cubicBezTo>
                          <a:pt x="132" y="104"/>
                          <a:pt x="310" y="0"/>
                          <a:pt x="469" y="140"/>
                        </a:cubicBezTo>
                        <a:close/>
                      </a:path>
                    </a:pathLst>
                  </a:custGeom>
                  <a:solidFill>
                    <a:srgbClr val="58372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6" name="Freeform 110"/>
                  <p:cNvSpPr>
                    <a:spLocks/>
                  </p:cNvSpPr>
                  <p:nvPr/>
                </p:nvSpPr>
                <p:spPr bwMode="gray">
                  <a:xfrm>
                    <a:off x="5381905" y="2124828"/>
                    <a:ext cx="331000" cy="292702"/>
                  </a:xfrm>
                  <a:custGeom>
                    <a:avLst/>
                    <a:gdLst>
                      <a:gd name="T0" fmla="*/ 397 w 397"/>
                      <a:gd name="T1" fmla="*/ 77 h 351"/>
                      <a:gd name="T2" fmla="*/ 39 w 397"/>
                      <a:gd name="T3" fmla="*/ 351 h 351"/>
                      <a:gd name="T4" fmla="*/ 98 w 397"/>
                      <a:gd name="T5" fmla="*/ 120 h 351"/>
                      <a:gd name="T6" fmla="*/ 397 w 397"/>
                      <a:gd name="T7" fmla="*/ 77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97" h="351">
                        <a:moveTo>
                          <a:pt x="397" y="77"/>
                        </a:moveTo>
                        <a:cubicBezTo>
                          <a:pt x="397" y="77"/>
                          <a:pt x="46" y="26"/>
                          <a:pt x="39" y="351"/>
                        </a:cubicBezTo>
                        <a:cubicBezTo>
                          <a:pt x="39" y="351"/>
                          <a:pt x="0" y="225"/>
                          <a:pt x="98" y="120"/>
                        </a:cubicBezTo>
                        <a:cubicBezTo>
                          <a:pt x="98" y="120"/>
                          <a:pt x="235" y="0"/>
                          <a:pt x="397" y="77"/>
                        </a:cubicBezTo>
                        <a:close/>
                      </a:path>
                    </a:pathLst>
                  </a:custGeom>
                  <a:solidFill>
                    <a:srgbClr val="7A4C3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7" name="Freeform 95"/>
                  <p:cNvSpPr>
                    <a:spLocks/>
                  </p:cNvSpPr>
                  <p:nvPr/>
                </p:nvSpPr>
                <p:spPr bwMode="gray">
                  <a:xfrm>
                    <a:off x="5349079" y="2226043"/>
                    <a:ext cx="126747" cy="375680"/>
                  </a:xfrm>
                  <a:custGeom>
                    <a:avLst/>
                    <a:gdLst>
                      <a:gd name="T0" fmla="*/ 96 w 152"/>
                      <a:gd name="T1" fmla="*/ 302 h 450"/>
                      <a:gd name="T2" fmla="*/ 152 w 152"/>
                      <a:gd name="T3" fmla="*/ 450 h 450"/>
                      <a:gd name="T4" fmla="*/ 48 w 152"/>
                      <a:gd name="T5" fmla="*/ 301 h 450"/>
                      <a:gd name="T6" fmla="*/ 139 w 152"/>
                      <a:gd name="T7" fmla="*/ 0 h 450"/>
                      <a:gd name="T8" fmla="*/ 96 w 152"/>
                      <a:gd name="T9" fmla="*/ 302 h 4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450">
                        <a:moveTo>
                          <a:pt x="96" y="302"/>
                        </a:moveTo>
                        <a:cubicBezTo>
                          <a:pt x="96" y="302"/>
                          <a:pt x="105" y="404"/>
                          <a:pt x="152" y="450"/>
                        </a:cubicBezTo>
                        <a:cubicBezTo>
                          <a:pt x="152" y="450"/>
                          <a:pt x="74" y="420"/>
                          <a:pt x="48" y="301"/>
                        </a:cubicBezTo>
                        <a:cubicBezTo>
                          <a:pt x="48" y="301"/>
                          <a:pt x="0" y="94"/>
                          <a:pt x="139" y="0"/>
                        </a:cubicBezTo>
                        <a:cubicBezTo>
                          <a:pt x="139" y="0"/>
                          <a:pt x="79" y="250"/>
                          <a:pt x="96" y="302"/>
                        </a:cubicBezTo>
                        <a:close/>
                      </a:path>
                    </a:pathLst>
                  </a:custGeom>
                  <a:solidFill>
                    <a:srgbClr val="58372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" name="Freeform 99"/>
                  <p:cNvSpPr>
                    <a:spLocks/>
                  </p:cNvSpPr>
                  <p:nvPr/>
                </p:nvSpPr>
                <p:spPr bwMode="gray">
                  <a:xfrm>
                    <a:off x="5496798" y="2339112"/>
                    <a:ext cx="241639" cy="91184"/>
                  </a:xfrm>
                  <a:custGeom>
                    <a:avLst/>
                    <a:gdLst>
                      <a:gd name="T0" fmla="*/ 290 w 290"/>
                      <a:gd name="T1" fmla="*/ 0 h 109"/>
                      <a:gd name="T2" fmla="*/ 0 w 290"/>
                      <a:gd name="T3" fmla="*/ 106 h 109"/>
                      <a:gd name="T4" fmla="*/ 290 w 290"/>
                      <a:gd name="T5" fmla="*/ 0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90" h="109">
                        <a:moveTo>
                          <a:pt x="290" y="0"/>
                        </a:moveTo>
                        <a:cubicBezTo>
                          <a:pt x="208" y="65"/>
                          <a:pt x="17" y="109"/>
                          <a:pt x="0" y="106"/>
                        </a:cubicBezTo>
                        <a:cubicBezTo>
                          <a:pt x="0" y="106"/>
                          <a:pt x="160" y="102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9" name="Freeform 100"/>
                  <p:cNvSpPr>
                    <a:spLocks/>
                  </p:cNvSpPr>
                  <p:nvPr/>
                </p:nvSpPr>
                <p:spPr bwMode="gray">
                  <a:xfrm>
                    <a:off x="5735701" y="2229691"/>
                    <a:ext cx="98479" cy="209724"/>
                  </a:xfrm>
                  <a:custGeom>
                    <a:avLst/>
                    <a:gdLst>
                      <a:gd name="T0" fmla="*/ 0 w 118"/>
                      <a:gd name="T1" fmla="*/ 140 h 252"/>
                      <a:gd name="T2" fmla="*/ 94 w 118"/>
                      <a:gd name="T3" fmla="*/ 252 h 252"/>
                      <a:gd name="T4" fmla="*/ 100 w 118"/>
                      <a:gd name="T5" fmla="*/ 218 h 252"/>
                      <a:gd name="T6" fmla="*/ 113 w 118"/>
                      <a:gd name="T7" fmla="*/ 231 h 252"/>
                      <a:gd name="T8" fmla="*/ 50 w 118"/>
                      <a:gd name="T9" fmla="*/ 0 h 252"/>
                      <a:gd name="T10" fmla="*/ 0 w 118"/>
                      <a:gd name="T11" fmla="*/ 140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8" h="252">
                        <a:moveTo>
                          <a:pt x="0" y="140"/>
                        </a:moveTo>
                        <a:cubicBezTo>
                          <a:pt x="0" y="140"/>
                          <a:pt x="20" y="220"/>
                          <a:pt x="94" y="252"/>
                        </a:cubicBezTo>
                        <a:cubicBezTo>
                          <a:pt x="94" y="252"/>
                          <a:pt x="93" y="220"/>
                          <a:pt x="100" y="218"/>
                        </a:cubicBezTo>
                        <a:cubicBezTo>
                          <a:pt x="100" y="218"/>
                          <a:pt x="111" y="221"/>
                          <a:pt x="113" y="231"/>
                        </a:cubicBezTo>
                        <a:cubicBezTo>
                          <a:pt x="118" y="185"/>
                          <a:pt x="104" y="41"/>
                          <a:pt x="50" y="0"/>
                        </a:cubicBezTo>
                        <a:cubicBezTo>
                          <a:pt x="50" y="0"/>
                          <a:pt x="30" y="94"/>
                          <a:pt x="0" y="140"/>
                        </a:cubicBezTo>
                        <a:close/>
                      </a:path>
                    </a:pathLst>
                  </a:custGeom>
                  <a:solidFill>
                    <a:srgbClr val="7A4C3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0" name="Freeform 101"/>
                  <p:cNvSpPr>
                    <a:spLocks/>
                  </p:cNvSpPr>
                  <p:nvPr/>
                </p:nvSpPr>
                <p:spPr bwMode="gray">
                  <a:xfrm>
                    <a:off x="5523241" y="2309021"/>
                    <a:ext cx="228873" cy="100303"/>
                  </a:xfrm>
                  <a:custGeom>
                    <a:avLst/>
                    <a:gdLst>
                      <a:gd name="T0" fmla="*/ 272 w 275"/>
                      <a:gd name="T1" fmla="*/ 2 h 120"/>
                      <a:gd name="T2" fmla="*/ 0 w 275"/>
                      <a:gd name="T3" fmla="*/ 120 h 120"/>
                      <a:gd name="T4" fmla="*/ 272 w 275"/>
                      <a:gd name="T5" fmla="*/ 2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5" h="120">
                        <a:moveTo>
                          <a:pt x="272" y="2"/>
                        </a:moveTo>
                        <a:cubicBezTo>
                          <a:pt x="275" y="0"/>
                          <a:pt x="197" y="112"/>
                          <a:pt x="0" y="120"/>
                        </a:cubicBezTo>
                        <a:cubicBezTo>
                          <a:pt x="0" y="120"/>
                          <a:pt x="166" y="107"/>
                          <a:pt x="272" y="2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1" name="Freeform 102"/>
                  <p:cNvSpPr>
                    <a:spLocks/>
                  </p:cNvSpPr>
                  <p:nvPr/>
                </p:nvSpPr>
                <p:spPr bwMode="gray">
                  <a:xfrm>
                    <a:off x="5536007" y="2279842"/>
                    <a:ext cx="228873" cy="100303"/>
                  </a:xfrm>
                  <a:custGeom>
                    <a:avLst/>
                    <a:gdLst>
                      <a:gd name="T0" fmla="*/ 272 w 275"/>
                      <a:gd name="T1" fmla="*/ 2 h 120"/>
                      <a:gd name="T2" fmla="*/ 0 w 275"/>
                      <a:gd name="T3" fmla="*/ 120 h 120"/>
                      <a:gd name="T4" fmla="*/ 272 w 275"/>
                      <a:gd name="T5" fmla="*/ 2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5" h="120">
                        <a:moveTo>
                          <a:pt x="272" y="2"/>
                        </a:moveTo>
                        <a:cubicBezTo>
                          <a:pt x="275" y="0"/>
                          <a:pt x="197" y="112"/>
                          <a:pt x="0" y="120"/>
                        </a:cubicBezTo>
                        <a:cubicBezTo>
                          <a:pt x="0" y="120"/>
                          <a:pt x="167" y="107"/>
                          <a:pt x="272" y="2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2" name="Freeform 103"/>
                  <p:cNvSpPr>
                    <a:spLocks/>
                  </p:cNvSpPr>
                  <p:nvPr/>
                </p:nvSpPr>
                <p:spPr bwMode="gray">
                  <a:xfrm>
                    <a:off x="5544214" y="2267076"/>
                    <a:ext cx="228873" cy="100303"/>
                  </a:xfrm>
                  <a:custGeom>
                    <a:avLst/>
                    <a:gdLst>
                      <a:gd name="T0" fmla="*/ 273 w 275"/>
                      <a:gd name="T1" fmla="*/ 2 h 120"/>
                      <a:gd name="T2" fmla="*/ 0 w 275"/>
                      <a:gd name="T3" fmla="*/ 120 h 120"/>
                      <a:gd name="T4" fmla="*/ 273 w 275"/>
                      <a:gd name="T5" fmla="*/ 2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5" h="120">
                        <a:moveTo>
                          <a:pt x="273" y="2"/>
                        </a:moveTo>
                        <a:cubicBezTo>
                          <a:pt x="275" y="0"/>
                          <a:pt x="198" y="113"/>
                          <a:pt x="0" y="120"/>
                        </a:cubicBezTo>
                        <a:cubicBezTo>
                          <a:pt x="0" y="120"/>
                          <a:pt x="167" y="107"/>
                          <a:pt x="273" y="2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3" name="Freeform 104"/>
                  <p:cNvSpPr>
                    <a:spLocks/>
                  </p:cNvSpPr>
                  <p:nvPr/>
                </p:nvSpPr>
                <p:spPr bwMode="gray">
                  <a:xfrm>
                    <a:off x="5526888" y="2293520"/>
                    <a:ext cx="228873" cy="100303"/>
                  </a:xfrm>
                  <a:custGeom>
                    <a:avLst/>
                    <a:gdLst>
                      <a:gd name="T0" fmla="*/ 272 w 275"/>
                      <a:gd name="T1" fmla="*/ 3 h 120"/>
                      <a:gd name="T2" fmla="*/ 0 w 275"/>
                      <a:gd name="T3" fmla="*/ 120 h 120"/>
                      <a:gd name="T4" fmla="*/ 272 w 275"/>
                      <a:gd name="T5" fmla="*/ 3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5" h="120">
                        <a:moveTo>
                          <a:pt x="272" y="3"/>
                        </a:moveTo>
                        <a:cubicBezTo>
                          <a:pt x="275" y="0"/>
                          <a:pt x="197" y="113"/>
                          <a:pt x="0" y="120"/>
                        </a:cubicBezTo>
                        <a:cubicBezTo>
                          <a:pt x="0" y="120"/>
                          <a:pt x="167" y="107"/>
                          <a:pt x="272" y="3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4" name="Freeform 105"/>
                  <p:cNvSpPr>
                    <a:spLocks/>
                  </p:cNvSpPr>
                  <p:nvPr/>
                </p:nvSpPr>
                <p:spPr bwMode="gray">
                  <a:xfrm>
                    <a:off x="5744819" y="2343671"/>
                    <a:ext cx="61094" cy="80242"/>
                  </a:xfrm>
                  <a:custGeom>
                    <a:avLst/>
                    <a:gdLst>
                      <a:gd name="T0" fmla="*/ 0 w 73"/>
                      <a:gd name="T1" fmla="*/ 0 h 96"/>
                      <a:gd name="T2" fmla="*/ 73 w 73"/>
                      <a:gd name="T3" fmla="*/ 96 h 96"/>
                      <a:gd name="T4" fmla="*/ 0 w 73"/>
                      <a:gd name="T5" fmla="*/ 0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3" h="96">
                        <a:moveTo>
                          <a:pt x="0" y="0"/>
                        </a:moveTo>
                        <a:cubicBezTo>
                          <a:pt x="0" y="0"/>
                          <a:pt x="4" y="62"/>
                          <a:pt x="73" y="96"/>
                        </a:cubicBezTo>
                        <a:cubicBezTo>
                          <a:pt x="73" y="96"/>
                          <a:pt x="12" y="4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5" name="Freeform 106"/>
                  <p:cNvSpPr>
                    <a:spLocks/>
                  </p:cNvSpPr>
                  <p:nvPr/>
                </p:nvSpPr>
                <p:spPr bwMode="gray">
                  <a:xfrm>
                    <a:off x="5745731" y="2332729"/>
                    <a:ext cx="61094" cy="80242"/>
                  </a:xfrm>
                  <a:custGeom>
                    <a:avLst/>
                    <a:gdLst>
                      <a:gd name="T0" fmla="*/ 0 w 73"/>
                      <a:gd name="T1" fmla="*/ 0 h 96"/>
                      <a:gd name="T2" fmla="*/ 73 w 73"/>
                      <a:gd name="T3" fmla="*/ 96 h 96"/>
                      <a:gd name="T4" fmla="*/ 0 w 73"/>
                      <a:gd name="T5" fmla="*/ 0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3" h="96">
                        <a:moveTo>
                          <a:pt x="0" y="0"/>
                        </a:moveTo>
                        <a:cubicBezTo>
                          <a:pt x="0" y="0"/>
                          <a:pt x="5" y="62"/>
                          <a:pt x="73" y="96"/>
                        </a:cubicBezTo>
                        <a:cubicBezTo>
                          <a:pt x="73" y="96"/>
                          <a:pt x="12" y="4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6" name="Freeform 107"/>
                  <p:cNvSpPr>
                    <a:spLocks/>
                  </p:cNvSpPr>
                  <p:nvPr/>
                </p:nvSpPr>
                <p:spPr bwMode="gray">
                  <a:xfrm>
                    <a:off x="5750290" y="2324522"/>
                    <a:ext cx="61094" cy="80242"/>
                  </a:xfrm>
                  <a:custGeom>
                    <a:avLst/>
                    <a:gdLst>
                      <a:gd name="T0" fmla="*/ 0 w 73"/>
                      <a:gd name="T1" fmla="*/ 0 h 96"/>
                      <a:gd name="T2" fmla="*/ 73 w 73"/>
                      <a:gd name="T3" fmla="*/ 96 h 96"/>
                      <a:gd name="T4" fmla="*/ 0 w 73"/>
                      <a:gd name="T5" fmla="*/ 0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3" h="96">
                        <a:moveTo>
                          <a:pt x="0" y="0"/>
                        </a:moveTo>
                        <a:cubicBezTo>
                          <a:pt x="0" y="0"/>
                          <a:pt x="5" y="63"/>
                          <a:pt x="73" y="96"/>
                        </a:cubicBezTo>
                        <a:cubicBezTo>
                          <a:pt x="73" y="96"/>
                          <a:pt x="12" y="4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7" name="Freeform 108"/>
                  <p:cNvSpPr>
                    <a:spLocks/>
                  </p:cNvSpPr>
                  <p:nvPr/>
                </p:nvSpPr>
                <p:spPr bwMode="gray">
                  <a:xfrm>
                    <a:off x="5753026" y="2316316"/>
                    <a:ext cx="61094" cy="80242"/>
                  </a:xfrm>
                  <a:custGeom>
                    <a:avLst/>
                    <a:gdLst>
                      <a:gd name="T0" fmla="*/ 0 w 73"/>
                      <a:gd name="T1" fmla="*/ 0 h 96"/>
                      <a:gd name="T2" fmla="*/ 73 w 73"/>
                      <a:gd name="T3" fmla="*/ 96 h 96"/>
                      <a:gd name="T4" fmla="*/ 0 w 73"/>
                      <a:gd name="T5" fmla="*/ 0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3" h="96">
                        <a:moveTo>
                          <a:pt x="0" y="0"/>
                        </a:moveTo>
                        <a:cubicBezTo>
                          <a:pt x="0" y="0"/>
                          <a:pt x="4" y="62"/>
                          <a:pt x="73" y="96"/>
                        </a:cubicBezTo>
                        <a:cubicBezTo>
                          <a:pt x="73" y="96"/>
                          <a:pt x="12" y="4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8" name="Freeform 111"/>
                  <p:cNvSpPr>
                    <a:spLocks/>
                  </p:cNvSpPr>
                  <p:nvPr/>
                </p:nvSpPr>
                <p:spPr bwMode="gray">
                  <a:xfrm>
                    <a:off x="5735701" y="2230602"/>
                    <a:ext cx="40121" cy="115805"/>
                  </a:xfrm>
                  <a:custGeom>
                    <a:avLst/>
                    <a:gdLst>
                      <a:gd name="T0" fmla="*/ 48 w 48"/>
                      <a:gd name="T1" fmla="*/ 0 h 138"/>
                      <a:gd name="T2" fmla="*/ 0 w 48"/>
                      <a:gd name="T3" fmla="*/ 138 h 138"/>
                      <a:gd name="T4" fmla="*/ 48 w 48"/>
                      <a:gd name="T5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" h="138">
                        <a:moveTo>
                          <a:pt x="48" y="0"/>
                        </a:moveTo>
                        <a:cubicBezTo>
                          <a:pt x="48" y="0"/>
                          <a:pt x="6" y="105"/>
                          <a:pt x="0" y="138"/>
                        </a:cubicBezTo>
                        <a:cubicBezTo>
                          <a:pt x="0" y="138"/>
                          <a:pt x="47" y="74"/>
                          <a:pt x="48" y="0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</p:grpSp>
        </p:grpSp>
        <p:sp>
          <p:nvSpPr>
            <p:cNvPr id="306" name="Ovaal 305"/>
            <p:cNvSpPr/>
            <p:nvPr/>
          </p:nvSpPr>
          <p:spPr bwMode="auto">
            <a:xfrm>
              <a:off x="5153195" y="4190886"/>
              <a:ext cx="1465615" cy="1915869"/>
            </a:xfrm>
            <a:prstGeom prst="ellipse">
              <a:avLst/>
            </a:prstGeom>
            <a:solidFill>
              <a:srgbClr val="F07E23">
                <a:alpha val="29000"/>
              </a:srgbClr>
            </a:solidFill>
            <a:ln w="9525" cap="flat" cmpd="sng" algn="ctr">
              <a:solidFill>
                <a:srgbClr val="F07E2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63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</a:endParaRPr>
            </a:p>
          </p:txBody>
        </p:sp>
        <p:grpSp>
          <p:nvGrpSpPr>
            <p:cNvPr id="457" name="Gruppieren 19"/>
            <p:cNvGrpSpPr/>
            <p:nvPr/>
          </p:nvGrpSpPr>
          <p:grpSpPr bwMode="gray">
            <a:xfrm>
              <a:off x="3127373" y="4348525"/>
              <a:ext cx="1411886" cy="1070031"/>
              <a:chOff x="10338521" y="5129288"/>
              <a:chExt cx="1105139" cy="865001"/>
            </a:xfrm>
          </p:grpSpPr>
          <p:grpSp>
            <p:nvGrpSpPr>
              <p:cNvPr id="458" name="Gruppieren 316"/>
              <p:cNvGrpSpPr/>
              <p:nvPr/>
            </p:nvGrpSpPr>
            <p:grpSpPr bwMode="gray">
              <a:xfrm>
                <a:off x="10625302" y="5129288"/>
                <a:ext cx="603862" cy="622241"/>
                <a:chOff x="5190006" y="1920904"/>
                <a:chExt cx="1685656" cy="1736963"/>
              </a:xfrm>
            </p:grpSpPr>
            <p:grpSp>
              <p:nvGrpSpPr>
                <p:cNvPr id="555" name="Gruppieren 413"/>
                <p:cNvGrpSpPr/>
                <p:nvPr/>
              </p:nvGrpSpPr>
              <p:grpSpPr bwMode="gray">
                <a:xfrm>
                  <a:off x="5190006" y="1920904"/>
                  <a:ext cx="1685656" cy="1736963"/>
                  <a:chOff x="747017" y="4353812"/>
                  <a:chExt cx="1237218" cy="1274876"/>
                </a:xfrm>
              </p:grpSpPr>
              <p:grpSp>
                <p:nvGrpSpPr>
                  <p:cNvPr id="566" name="Gruppieren 424"/>
                  <p:cNvGrpSpPr/>
                  <p:nvPr/>
                </p:nvGrpSpPr>
                <p:grpSpPr bwMode="gray">
                  <a:xfrm>
                    <a:off x="1137326" y="4468963"/>
                    <a:ext cx="456601" cy="637640"/>
                    <a:chOff x="1136079" y="4468963"/>
                    <a:chExt cx="456601" cy="637640"/>
                  </a:xfrm>
                </p:grpSpPr>
                <p:sp>
                  <p:nvSpPr>
                    <p:cNvPr id="593" name="Freihandform 451"/>
                    <p:cNvSpPr/>
                    <p:nvPr/>
                  </p:nvSpPr>
                  <p:spPr bwMode="gray">
                    <a:xfrm>
                      <a:off x="1222900" y="4688866"/>
                      <a:ext cx="125199" cy="241237"/>
                    </a:xfrm>
                    <a:custGeom>
                      <a:avLst/>
                      <a:gdLst>
                        <a:gd name="connsiteX0" fmla="*/ 59312 w 202651"/>
                        <a:gd name="connsiteY0" fmla="*/ 69198 h 390473"/>
                        <a:gd name="connsiteX1" fmla="*/ 93911 w 202651"/>
                        <a:gd name="connsiteY1" fmla="*/ 0 h 390473"/>
                        <a:gd name="connsiteX2" fmla="*/ 128510 w 202651"/>
                        <a:gd name="connsiteY2" fmla="*/ 4943 h 390473"/>
                        <a:gd name="connsiteX3" fmla="*/ 172994 w 202651"/>
                        <a:gd name="connsiteY3" fmla="*/ 79083 h 390473"/>
                        <a:gd name="connsiteX4" fmla="*/ 202651 w 202651"/>
                        <a:gd name="connsiteY4" fmla="*/ 390473 h 390473"/>
                        <a:gd name="connsiteX5" fmla="*/ 123567 w 202651"/>
                        <a:gd name="connsiteY5" fmla="*/ 390473 h 390473"/>
                        <a:gd name="connsiteX6" fmla="*/ 0 w 202651"/>
                        <a:gd name="connsiteY6" fmla="*/ 385531 h 390473"/>
                        <a:gd name="connsiteX7" fmla="*/ 29656 w 202651"/>
                        <a:gd name="connsiteY7" fmla="*/ 207593 h 390473"/>
                        <a:gd name="connsiteX8" fmla="*/ 59312 w 202651"/>
                        <a:gd name="connsiteY8" fmla="*/ 69198 h 390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02651" h="390473">
                          <a:moveTo>
                            <a:pt x="59312" y="69198"/>
                          </a:moveTo>
                          <a:lnTo>
                            <a:pt x="93911" y="0"/>
                          </a:lnTo>
                          <a:lnTo>
                            <a:pt x="128510" y="4943"/>
                          </a:lnTo>
                          <a:lnTo>
                            <a:pt x="172994" y="79083"/>
                          </a:lnTo>
                          <a:lnTo>
                            <a:pt x="202651" y="390473"/>
                          </a:lnTo>
                          <a:lnTo>
                            <a:pt x="123567" y="390473"/>
                          </a:lnTo>
                          <a:lnTo>
                            <a:pt x="0" y="385531"/>
                          </a:lnTo>
                          <a:lnTo>
                            <a:pt x="29656" y="207593"/>
                          </a:lnTo>
                          <a:lnTo>
                            <a:pt x="59312" y="6919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/>
                    </a:p>
                  </p:txBody>
                </p:sp>
                <p:sp>
                  <p:nvSpPr>
                    <p:cNvPr id="594" name="Freeform 367"/>
                    <p:cNvSpPr>
                      <a:spLocks/>
                    </p:cNvSpPr>
                    <p:nvPr/>
                  </p:nvSpPr>
                  <p:spPr bwMode="gray">
                    <a:xfrm>
                      <a:off x="1182940" y="4884911"/>
                      <a:ext cx="356869" cy="221692"/>
                    </a:xfrm>
                    <a:custGeom>
                      <a:avLst/>
                      <a:gdLst>
                        <a:gd name="T0" fmla="*/ 193 w 1671"/>
                        <a:gd name="T1" fmla="*/ 0 h 1038"/>
                        <a:gd name="T2" fmla="*/ 0 w 1671"/>
                        <a:gd name="T3" fmla="*/ 409 h 1038"/>
                        <a:gd name="T4" fmla="*/ 818 w 1671"/>
                        <a:gd name="T5" fmla="*/ 969 h 1038"/>
                        <a:gd name="T6" fmla="*/ 1671 w 1671"/>
                        <a:gd name="T7" fmla="*/ 418 h 1038"/>
                        <a:gd name="T8" fmla="*/ 1434 w 1671"/>
                        <a:gd name="T9" fmla="*/ 21 h 1038"/>
                        <a:gd name="T10" fmla="*/ 193 w 1671"/>
                        <a:gd name="T11" fmla="*/ 0 h 10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71" h="1038">
                          <a:moveTo>
                            <a:pt x="193" y="0"/>
                          </a:moveTo>
                          <a:cubicBezTo>
                            <a:pt x="193" y="0"/>
                            <a:pt x="245" y="254"/>
                            <a:pt x="0" y="409"/>
                          </a:cubicBezTo>
                          <a:cubicBezTo>
                            <a:pt x="0" y="409"/>
                            <a:pt x="142" y="956"/>
                            <a:pt x="818" y="969"/>
                          </a:cubicBezTo>
                          <a:cubicBezTo>
                            <a:pt x="818" y="969"/>
                            <a:pt x="1352" y="1038"/>
                            <a:pt x="1671" y="418"/>
                          </a:cubicBezTo>
                          <a:cubicBezTo>
                            <a:pt x="1671" y="418"/>
                            <a:pt x="1417" y="345"/>
                            <a:pt x="1434" y="21"/>
                          </a:cubicBezTo>
                          <a:cubicBezTo>
                            <a:pt x="1434" y="21"/>
                            <a:pt x="844" y="676"/>
                            <a:pt x="193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79000"/>
                          </a:srgbClr>
                        </a:gs>
                        <a:gs pos="0">
                          <a:srgbClr val="F1CA9F">
                            <a:lumMod val="10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01600" dist="50800" dir="16200000">
                        <a:prstClr val="black">
                          <a:alpha val="24000"/>
                        </a:prstClr>
                      </a:inn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95" name="Freeform 368"/>
                    <p:cNvSpPr>
                      <a:spLocks/>
                    </p:cNvSpPr>
                    <p:nvPr/>
                  </p:nvSpPr>
                  <p:spPr bwMode="gray">
                    <a:xfrm>
                      <a:off x="1136079" y="4468963"/>
                      <a:ext cx="456601" cy="501059"/>
                    </a:xfrm>
                    <a:custGeom>
                      <a:avLst/>
                      <a:gdLst>
                        <a:gd name="T0" fmla="*/ 1919 w 2139"/>
                        <a:gd name="T1" fmla="*/ 1268 h 2347"/>
                        <a:gd name="T2" fmla="*/ 1021 w 2139"/>
                        <a:gd name="T3" fmla="*/ 2347 h 2347"/>
                        <a:gd name="T4" fmla="*/ 181 w 2139"/>
                        <a:gd name="T5" fmla="*/ 1275 h 2347"/>
                        <a:gd name="T6" fmla="*/ 1034 w 2139"/>
                        <a:gd name="T7" fmla="*/ 21 h 2347"/>
                        <a:gd name="T8" fmla="*/ 1919 w 2139"/>
                        <a:gd name="T9" fmla="*/ 1268 h 23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39" h="2347">
                          <a:moveTo>
                            <a:pt x="1919" y="1268"/>
                          </a:moveTo>
                          <a:cubicBezTo>
                            <a:pt x="1919" y="1737"/>
                            <a:pt x="1482" y="2347"/>
                            <a:pt x="1021" y="2347"/>
                          </a:cubicBezTo>
                          <a:cubicBezTo>
                            <a:pt x="623" y="2347"/>
                            <a:pt x="181" y="1778"/>
                            <a:pt x="181" y="1275"/>
                          </a:cubicBezTo>
                          <a:cubicBezTo>
                            <a:pt x="181" y="654"/>
                            <a:pt x="0" y="40"/>
                            <a:pt x="1034" y="21"/>
                          </a:cubicBezTo>
                          <a:cubicBezTo>
                            <a:pt x="2139" y="0"/>
                            <a:pt x="1919" y="1203"/>
                            <a:pt x="1919" y="1268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88000"/>
                          </a:srgbClr>
                        </a:gs>
                        <a:gs pos="0">
                          <a:srgbClr val="F1CA9F">
                            <a:lumMod val="60000"/>
                            <a:lumOff val="4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96" name="Freeform 369"/>
                    <p:cNvSpPr>
                      <a:spLocks/>
                    </p:cNvSpPr>
                    <p:nvPr/>
                  </p:nvSpPr>
                  <p:spPr bwMode="gray">
                    <a:xfrm>
                      <a:off x="1530998" y="4687251"/>
                      <a:ext cx="47863" cy="125165"/>
                    </a:xfrm>
                    <a:custGeom>
                      <a:avLst/>
                      <a:gdLst>
                        <a:gd name="T0" fmla="*/ 95 w 224"/>
                        <a:gd name="T1" fmla="*/ 0 h 586"/>
                        <a:gd name="T2" fmla="*/ 127 w 224"/>
                        <a:gd name="T3" fmla="*/ 303 h 586"/>
                        <a:gd name="T4" fmla="*/ 0 w 224"/>
                        <a:gd name="T5" fmla="*/ 586 h 586"/>
                        <a:gd name="T6" fmla="*/ 95 w 224"/>
                        <a:gd name="T7" fmla="*/ 0 h 5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24" h="586">
                          <a:moveTo>
                            <a:pt x="95" y="0"/>
                          </a:moveTo>
                          <a:cubicBezTo>
                            <a:pt x="95" y="0"/>
                            <a:pt x="224" y="32"/>
                            <a:pt x="127" y="303"/>
                          </a:cubicBezTo>
                          <a:cubicBezTo>
                            <a:pt x="127" y="303"/>
                            <a:pt x="84" y="508"/>
                            <a:pt x="0" y="586"/>
                          </a:cubicBezTo>
                          <a:lnTo>
                            <a:pt x="95" y="0"/>
                          </a:ln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97" name="Freeform 370"/>
                    <p:cNvSpPr>
                      <a:spLocks/>
                    </p:cNvSpPr>
                    <p:nvPr/>
                  </p:nvSpPr>
                  <p:spPr bwMode="gray">
                    <a:xfrm>
                      <a:off x="1542814" y="4721296"/>
                      <a:ext cx="19226" cy="62082"/>
                    </a:xfrm>
                    <a:custGeom>
                      <a:avLst/>
                      <a:gdLst>
                        <a:gd name="T0" fmla="*/ 45 w 90"/>
                        <a:gd name="T1" fmla="*/ 19 h 291"/>
                        <a:gd name="T2" fmla="*/ 32 w 90"/>
                        <a:gd name="T3" fmla="*/ 194 h 291"/>
                        <a:gd name="T4" fmla="*/ 0 w 90"/>
                        <a:gd name="T5" fmla="*/ 291 h 291"/>
                        <a:gd name="T6" fmla="*/ 45 w 90"/>
                        <a:gd name="T7" fmla="*/ 19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19"/>
                          </a:moveTo>
                          <a:cubicBezTo>
                            <a:pt x="45" y="19"/>
                            <a:pt x="90" y="0"/>
                            <a:pt x="32" y="194"/>
                          </a:cubicBezTo>
                          <a:cubicBezTo>
                            <a:pt x="0" y="291"/>
                            <a:pt x="0" y="291"/>
                            <a:pt x="0" y="291"/>
                          </a:cubicBezTo>
                          <a:lnTo>
                            <a:pt x="45" y="19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98" name="Freeform 371"/>
                    <p:cNvSpPr>
                      <a:spLocks/>
                    </p:cNvSpPr>
                    <p:nvPr/>
                  </p:nvSpPr>
                  <p:spPr bwMode="gray">
                    <a:xfrm>
                      <a:off x="1141286" y="4685849"/>
                      <a:ext cx="42656" cy="112749"/>
                    </a:xfrm>
                    <a:custGeom>
                      <a:avLst/>
                      <a:gdLst>
                        <a:gd name="T0" fmla="*/ 156 w 199"/>
                        <a:gd name="T1" fmla="*/ 86 h 528"/>
                        <a:gd name="T2" fmla="*/ 196 w 199"/>
                        <a:gd name="T3" fmla="*/ 190 h 528"/>
                        <a:gd name="T4" fmla="*/ 183 w 199"/>
                        <a:gd name="T5" fmla="*/ 391 h 528"/>
                        <a:gd name="T6" fmla="*/ 199 w 199"/>
                        <a:gd name="T7" fmla="*/ 528 h 528"/>
                        <a:gd name="T8" fmla="*/ 102 w 199"/>
                        <a:gd name="T9" fmla="*/ 365 h 528"/>
                        <a:gd name="T10" fmla="*/ 156 w 199"/>
                        <a:gd name="T11" fmla="*/ 86 h 5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99" h="528">
                          <a:moveTo>
                            <a:pt x="156" y="86"/>
                          </a:moveTo>
                          <a:cubicBezTo>
                            <a:pt x="156" y="86"/>
                            <a:pt x="183" y="137"/>
                            <a:pt x="196" y="190"/>
                          </a:cubicBezTo>
                          <a:cubicBezTo>
                            <a:pt x="196" y="190"/>
                            <a:pt x="151" y="315"/>
                            <a:pt x="183" y="391"/>
                          </a:cubicBezTo>
                          <a:cubicBezTo>
                            <a:pt x="199" y="528"/>
                            <a:pt x="199" y="528"/>
                            <a:pt x="199" y="528"/>
                          </a:cubicBezTo>
                          <a:cubicBezTo>
                            <a:pt x="199" y="528"/>
                            <a:pt x="124" y="503"/>
                            <a:pt x="102" y="365"/>
                          </a:cubicBezTo>
                          <a:cubicBezTo>
                            <a:pt x="102" y="365"/>
                            <a:pt x="0" y="0"/>
                            <a:pt x="156" y="86"/>
                          </a:cubicBez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99" name="Freeform 372"/>
                    <p:cNvSpPr>
                      <a:spLocks/>
                    </p:cNvSpPr>
                    <p:nvPr/>
                  </p:nvSpPr>
                  <p:spPr bwMode="gray">
                    <a:xfrm>
                      <a:off x="1163114" y="4722096"/>
                      <a:ext cx="19226" cy="62082"/>
                    </a:xfrm>
                    <a:custGeom>
                      <a:avLst/>
                      <a:gdLst>
                        <a:gd name="T0" fmla="*/ 45 w 90"/>
                        <a:gd name="T1" fmla="*/ 20 h 291"/>
                        <a:gd name="T2" fmla="*/ 58 w 90"/>
                        <a:gd name="T3" fmla="*/ 194 h 291"/>
                        <a:gd name="T4" fmla="*/ 90 w 90"/>
                        <a:gd name="T5" fmla="*/ 291 h 291"/>
                        <a:gd name="T6" fmla="*/ 45 w 90"/>
                        <a:gd name="T7" fmla="*/ 2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20"/>
                          </a:moveTo>
                          <a:cubicBezTo>
                            <a:pt x="45" y="20"/>
                            <a:pt x="0" y="0"/>
                            <a:pt x="58" y="194"/>
                          </a:cubicBezTo>
                          <a:cubicBezTo>
                            <a:pt x="90" y="291"/>
                            <a:pt x="90" y="291"/>
                            <a:pt x="90" y="291"/>
                          </a:cubicBezTo>
                          <a:lnTo>
                            <a:pt x="45" y="20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600" name="Freeform 373"/>
                    <p:cNvSpPr>
                      <a:spLocks/>
                    </p:cNvSpPr>
                    <p:nvPr/>
                  </p:nvSpPr>
                  <p:spPr bwMode="gray">
                    <a:xfrm>
                      <a:off x="1176332" y="4715288"/>
                      <a:ext cx="63684" cy="105539"/>
                    </a:xfrm>
                    <a:custGeom>
                      <a:avLst/>
                      <a:gdLst>
                        <a:gd name="T0" fmla="*/ 18 w 298"/>
                        <a:gd name="T1" fmla="*/ 116 h 495"/>
                        <a:gd name="T2" fmla="*/ 298 w 298"/>
                        <a:gd name="T3" fmla="*/ 495 h 495"/>
                        <a:gd name="T4" fmla="*/ 26 w 298"/>
                        <a:gd name="T5" fmla="*/ 0 h 495"/>
                        <a:gd name="T6" fmla="*/ 18 w 298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8" h="495">
                          <a:moveTo>
                            <a:pt x="18" y="116"/>
                          </a:moveTo>
                          <a:cubicBezTo>
                            <a:pt x="18" y="116"/>
                            <a:pt x="0" y="392"/>
                            <a:pt x="298" y="495"/>
                          </a:cubicBezTo>
                          <a:cubicBezTo>
                            <a:pt x="298" y="495"/>
                            <a:pt x="35" y="396"/>
                            <a:pt x="26" y="0"/>
                          </a:cubicBezTo>
                          <a:lnTo>
                            <a:pt x="18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601" name="Freeform 374"/>
                    <p:cNvSpPr>
                      <a:spLocks/>
                    </p:cNvSpPr>
                    <p:nvPr/>
                  </p:nvSpPr>
                  <p:spPr bwMode="gray">
                    <a:xfrm>
                      <a:off x="1479931" y="4715288"/>
                      <a:ext cx="63483" cy="105539"/>
                    </a:xfrm>
                    <a:custGeom>
                      <a:avLst/>
                      <a:gdLst>
                        <a:gd name="T0" fmla="*/ 280 w 297"/>
                        <a:gd name="T1" fmla="*/ 116 h 495"/>
                        <a:gd name="T2" fmla="*/ 0 w 297"/>
                        <a:gd name="T3" fmla="*/ 495 h 495"/>
                        <a:gd name="T4" fmla="*/ 271 w 297"/>
                        <a:gd name="T5" fmla="*/ 0 h 495"/>
                        <a:gd name="T6" fmla="*/ 280 w 297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7" h="495">
                          <a:moveTo>
                            <a:pt x="280" y="116"/>
                          </a:moveTo>
                          <a:cubicBezTo>
                            <a:pt x="280" y="116"/>
                            <a:pt x="297" y="392"/>
                            <a:pt x="0" y="495"/>
                          </a:cubicBezTo>
                          <a:cubicBezTo>
                            <a:pt x="0" y="495"/>
                            <a:pt x="263" y="396"/>
                            <a:pt x="271" y="0"/>
                          </a:cubicBezTo>
                          <a:lnTo>
                            <a:pt x="280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567" name="Gruppieren 425"/>
                  <p:cNvGrpSpPr/>
                  <p:nvPr/>
                </p:nvGrpSpPr>
                <p:grpSpPr bwMode="gray">
                  <a:xfrm>
                    <a:off x="747017" y="4962598"/>
                    <a:ext cx="1237218" cy="666090"/>
                    <a:chOff x="747017" y="4962598"/>
                    <a:chExt cx="1237218" cy="666090"/>
                  </a:xfrm>
                </p:grpSpPr>
                <p:sp>
                  <p:nvSpPr>
                    <p:cNvPr id="586" name="Ellipse 444"/>
                    <p:cNvSpPr/>
                    <p:nvPr/>
                  </p:nvSpPr>
                  <p:spPr bwMode="gray">
                    <a:xfrm>
                      <a:off x="747017" y="5238992"/>
                      <a:ext cx="1237218" cy="389696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ABABAB">
                            <a:lumMod val="49000"/>
                            <a:alpha val="0"/>
                          </a:srgbClr>
                        </a:gs>
                        <a:gs pos="0">
                          <a:srgbClr val="000000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/>
                    </a:p>
                  </p:txBody>
                </p:sp>
                <p:grpSp>
                  <p:nvGrpSpPr>
                    <p:cNvPr id="587" name="Gruppieren 445"/>
                    <p:cNvGrpSpPr/>
                    <p:nvPr/>
                  </p:nvGrpSpPr>
                  <p:grpSpPr bwMode="gray">
                    <a:xfrm>
                      <a:off x="888508" y="4962598"/>
                      <a:ext cx="954237" cy="607114"/>
                      <a:chOff x="890807" y="4962598"/>
                      <a:chExt cx="954237" cy="607114"/>
                    </a:xfrm>
                  </p:grpSpPr>
                  <p:grpSp>
                    <p:nvGrpSpPr>
                      <p:cNvPr id="588" name="Gruppieren 446"/>
                      <p:cNvGrpSpPr/>
                      <p:nvPr/>
                    </p:nvGrpSpPr>
                    <p:grpSpPr bwMode="gray">
                      <a:xfrm>
                        <a:off x="890807" y="4962598"/>
                        <a:ext cx="954237" cy="607114"/>
                        <a:chOff x="5827713" y="3471863"/>
                        <a:chExt cx="1077912" cy="685800"/>
                      </a:xfrm>
                    </p:grpSpPr>
                    <p:sp>
                      <p:nvSpPr>
                        <p:cNvPr id="591" name="Freeform 530"/>
                        <p:cNvSpPr>
                          <a:spLocks/>
                        </p:cNvSpPr>
                        <p:nvPr/>
                      </p:nvSpPr>
                      <p:spPr bwMode="gray">
                        <a:xfrm>
                          <a:off x="5827713" y="3471863"/>
                          <a:ext cx="1077912" cy="685800"/>
                        </a:xfrm>
                        <a:custGeom>
                          <a:avLst/>
                          <a:gdLst>
                            <a:gd name="T0" fmla="*/ 883 w 2814"/>
                            <a:gd name="T1" fmla="*/ 12 h 1792"/>
                            <a:gd name="T2" fmla="*/ 1852 w 2814"/>
                            <a:gd name="T3" fmla="*/ 0 h 1792"/>
                            <a:gd name="T4" fmla="*/ 2040 w 2814"/>
                            <a:gd name="T5" fmla="*/ 90 h 1792"/>
                            <a:gd name="T6" fmla="*/ 2567 w 2814"/>
                            <a:gd name="T7" fmla="*/ 398 h 1792"/>
                            <a:gd name="T8" fmla="*/ 2756 w 2814"/>
                            <a:gd name="T9" fmla="*/ 1460 h 1792"/>
                            <a:gd name="T10" fmla="*/ 2671 w 2814"/>
                            <a:gd name="T11" fmla="*/ 1553 h 1792"/>
                            <a:gd name="T12" fmla="*/ 1395 w 2814"/>
                            <a:gd name="T13" fmla="*/ 1775 h 1792"/>
                            <a:gd name="T14" fmla="*/ 72 w 2814"/>
                            <a:gd name="T15" fmla="*/ 1520 h 1792"/>
                            <a:gd name="T16" fmla="*/ 0 w 2814"/>
                            <a:gd name="T17" fmla="*/ 1345 h 1792"/>
                            <a:gd name="T18" fmla="*/ 236 w 2814"/>
                            <a:gd name="T19" fmla="*/ 334 h 1792"/>
                            <a:gd name="T20" fmla="*/ 439 w 2814"/>
                            <a:gd name="T21" fmla="*/ 197 h 1792"/>
                            <a:gd name="T22" fmla="*/ 883 w 2814"/>
                            <a:gd name="T23" fmla="*/ 12 h 179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</a:cxnLst>
                          <a:rect l="0" t="0" r="r" b="b"/>
                          <a:pathLst>
                            <a:path w="2814" h="1792">
                              <a:moveTo>
                                <a:pt x="883" y="12"/>
                              </a:moveTo>
                              <a:cubicBezTo>
                                <a:pt x="883" y="12"/>
                                <a:pt x="1376" y="493"/>
                                <a:pt x="1852" y="0"/>
                              </a:cubicBezTo>
                              <a:cubicBezTo>
                                <a:pt x="1852" y="0"/>
                                <a:pt x="1878" y="29"/>
                                <a:pt x="2040" y="90"/>
                              </a:cubicBezTo>
                              <a:cubicBezTo>
                                <a:pt x="2040" y="90"/>
                                <a:pt x="2493" y="233"/>
                                <a:pt x="2567" y="398"/>
                              </a:cubicBezTo>
                              <a:cubicBezTo>
                                <a:pt x="2567" y="398"/>
                                <a:pt x="2814" y="960"/>
                                <a:pt x="2756" y="1460"/>
                              </a:cubicBezTo>
                              <a:cubicBezTo>
                                <a:pt x="2756" y="1460"/>
                                <a:pt x="2754" y="1501"/>
                                <a:pt x="2671" y="1553"/>
                              </a:cubicBezTo>
                              <a:cubicBezTo>
                                <a:pt x="2671" y="1553"/>
                                <a:pt x="2177" y="1792"/>
                                <a:pt x="1395" y="1775"/>
                              </a:cubicBezTo>
                              <a:cubicBezTo>
                                <a:pt x="1395" y="1775"/>
                                <a:pt x="557" y="1737"/>
                                <a:pt x="72" y="1520"/>
                              </a:cubicBezTo>
                              <a:cubicBezTo>
                                <a:pt x="72" y="1520"/>
                                <a:pt x="3" y="1504"/>
                                <a:pt x="0" y="1345"/>
                              </a:cubicBezTo>
                              <a:cubicBezTo>
                                <a:pt x="0" y="1345"/>
                                <a:pt x="25" y="647"/>
                                <a:pt x="236" y="334"/>
                              </a:cubicBezTo>
                              <a:cubicBezTo>
                                <a:pt x="236" y="334"/>
                                <a:pt x="297" y="252"/>
                                <a:pt x="439" y="197"/>
                              </a:cubicBezTo>
                              <a:cubicBezTo>
                                <a:pt x="439" y="197"/>
                                <a:pt x="791" y="113"/>
                                <a:pt x="883" y="1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6CB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sz="1600" dirty="0">
                            <a:latin typeface="+mn-lt"/>
                          </a:endParaRPr>
                        </a:p>
                      </p:txBody>
                    </p:sp>
                    <p:sp>
                      <p:nvSpPr>
                        <p:cNvPr id="592" name="Freeform 531"/>
                        <p:cNvSpPr>
                          <a:spLocks/>
                        </p:cNvSpPr>
                        <p:nvPr/>
                      </p:nvSpPr>
                      <p:spPr bwMode="gray">
                        <a:xfrm>
                          <a:off x="5846763" y="3476626"/>
                          <a:ext cx="319087" cy="350838"/>
                        </a:xfrm>
                        <a:custGeom>
                          <a:avLst/>
                          <a:gdLst>
                            <a:gd name="T0" fmla="*/ 835 w 835"/>
                            <a:gd name="T1" fmla="*/ 0 h 919"/>
                            <a:gd name="T2" fmla="*/ 359 w 835"/>
                            <a:gd name="T3" fmla="*/ 198 h 919"/>
                            <a:gd name="T4" fmla="*/ 0 w 835"/>
                            <a:gd name="T5" fmla="*/ 919 h 919"/>
                            <a:gd name="T6" fmla="*/ 412 w 835"/>
                            <a:gd name="T7" fmla="*/ 268 h 919"/>
                            <a:gd name="T8" fmla="*/ 835 w 835"/>
                            <a:gd name="T9" fmla="*/ 0 h 91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835" h="919">
                              <a:moveTo>
                                <a:pt x="835" y="0"/>
                              </a:moveTo>
                              <a:cubicBezTo>
                                <a:pt x="835" y="0"/>
                                <a:pt x="589" y="128"/>
                                <a:pt x="359" y="198"/>
                              </a:cubicBezTo>
                              <a:cubicBezTo>
                                <a:pt x="359" y="198"/>
                                <a:pt x="66" y="272"/>
                                <a:pt x="0" y="919"/>
                              </a:cubicBezTo>
                              <a:cubicBezTo>
                                <a:pt x="0" y="919"/>
                                <a:pt x="136" y="375"/>
                                <a:pt x="412" y="268"/>
                              </a:cubicBezTo>
                              <a:cubicBezTo>
                                <a:pt x="412" y="268"/>
                                <a:pt x="806" y="132"/>
                                <a:pt x="83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8A6A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sz="1600" dirty="0">
                            <a:latin typeface="+mn-lt"/>
                          </a:endParaRPr>
                        </a:p>
                      </p:txBody>
                    </p:sp>
                  </p:grpSp>
                  <p:sp>
                    <p:nvSpPr>
                      <p:cNvPr id="589" name="Freeform 41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1588753" y="5074918"/>
                        <a:ext cx="131172" cy="437376"/>
                      </a:xfrm>
                      <a:custGeom>
                        <a:avLst/>
                        <a:gdLst>
                          <a:gd name="T0" fmla="*/ 614 w 614"/>
                          <a:gd name="T1" fmla="*/ 0 h 2049"/>
                          <a:gd name="T2" fmla="*/ 361 w 614"/>
                          <a:gd name="T3" fmla="*/ 2034 h 2049"/>
                          <a:gd name="T4" fmla="*/ 334 w 614"/>
                          <a:gd name="T5" fmla="*/ 2049 h 2049"/>
                          <a:gd name="T6" fmla="*/ 614 w 614"/>
                          <a:gd name="T7" fmla="*/ 0 h 20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14" h="2049">
                            <a:moveTo>
                              <a:pt x="614" y="0"/>
                            </a:moveTo>
                            <a:cubicBezTo>
                              <a:pt x="614" y="0"/>
                              <a:pt x="58" y="1019"/>
                              <a:pt x="361" y="2034"/>
                            </a:cubicBezTo>
                            <a:cubicBezTo>
                              <a:pt x="334" y="2049"/>
                              <a:pt x="334" y="2049"/>
                              <a:pt x="334" y="2049"/>
                            </a:cubicBezTo>
                            <a:cubicBezTo>
                              <a:pt x="334" y="2049"/>
                              <a:pt x="0" y="1108"/>
                              <a:pt x="614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590" name="Freeform 41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1015354" y="5065949"/>
                        <a:ext cx="131172" cy="433170"/>
                      </a:xfrm>
                      <a:custGeom>
                        <a:avLst/>
                        <a:gdLst>
                          <a:gd name="T0" fmla="*/ 0 w 615"/>
                          <a:gd name="T1" fmla="*/ 0 h 2029"/>
                          <a:gd name="T2" fmla="*/ 247 w 615"/>
                          <a:gd name="T3" fmla="*/ 2018 h 2029"/>
                          <a:gd name="T4" fmla="*/ 281 w 615"/>
                          <a:gd name="T5" fmla="*/ 2029 h 2029"/>
                          <a:gd name="T6" fmla="*/ 0 w 615"/>
                          <a:gd name="T7" fmla="*/ 0 h 20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15" h="2029">
                            <a:moveTo>
                              <a:pt x="0" y="0"/>
                            </a:moveTo>
                            <a:cubicBezTo>
                              <a:pt x="0" y="0"/>
                              <a:pt x="550" y="1003"/>
                              <a:pt x="247" y="2018"/>
                            </a:cubicBezTo>
                            <a:cubicBezTo>
                              <a:pt x="281" y="2029"/>
                              <a:pt x="281" y="2029"/>
                              <a:pt x="281" y="2029"/>
                            </a:cubicBezTo>
                            <a:cubicBezTo>
                              <a:pt x="281" y="2029"/>
                              <a:pt x="615" y="1108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</p:grpSp>
              </p:grpSp>
              <p:grpSp>
                <p:nvGrpSpPr>
                  <p:cNvPr id="568" name="Gruppieren 426"/>
                  <p:cNvGrpSpPr/>
                  <p:nvPr/>
                </p:nvGrpSpPr>
                <p:grpSpPr bwMode="gray">
                  <a:xfrm>
                    <a:off x="1136425" y="4353812"/>
                    <a:ext cx="458403" cy="379299"/>
                    <a:chOff x="1143889" y="4353812"/>
                    <a:chExt cx="458403" cy="379299"/>
                  </a:xfrm>
                </p:grpSpPr>
                <p:sp>
                  <p:nvSpPr>
                    <p:cNvPr id="569" name="Freeform 385"/>
                    <p:cNvSpPr>
                      <a:spLocks/>
                    </p:cNvSpPr>
                    <p:nvPr/>
                  </p:nvSpPr>
                  <p:spPr bwMode="gray">
                    <a:xfrm>
                      <a:off x="1172201" y="4476958"/>
                      <a:ext cx="339472" cy="199995"/>
                    </a:xfrm>
                    <a:custGeom>
                      <a:avLst/>
                      <a:gdLst>
                        <a:gd name="T0" fmla="*/ 943 w 1673"/>
                        <a:gd name="T1" fmla="*/ 252 h 1137"/>
                        <a:gd name="T2" fmla="*/ 110 w 1673"/>
                        <a:gd name="T3" fmla="*/ 1137 h 1137"/>
                        <a:gd name="T4" fmla="*/ 950 w 1673"/>
                        <a:gd name="T5" fmla="*/ 426 h 1137"/>
                        <a:gd name="T6" fmla="*/ 1673 w 1673"/>
                        <a:gd name="T7" fmla="*/ 639 h 1137"/>
                        <a:gd name="T8" fmla="*/ 943 w 1673"/>
                        <a:gd name="T9" fmla="*/ 252 h 1137"/>
                        <a:gd name="connsiteX0" fmla="*/ 4733 w 9343"/>
                        <a:gd name="connsiteY0" fmla="*/ 278 h 8499"/>
                        <a:gd name="connsiteX1" fmla="*/ 1 w 9343"/>
                        <a:gd name="connsiteY1" fmla="*/ 8486 h 8499"/>
                        <a:gd name="connsiteX2" fmla="*/ 5021 w 9343"/>
                        <a:gd name="connsiteY2" fmla="*/ 2233 h 8499"/>
                        <a:gd name="connsiteX3" fmla="*/ 9343 w 9343"/>
                        <a:gd name="connsiteY3" fmla="*/ 4106 h 8499"/>
                        <a:gd name="connsiteX4" fmla="*/ 4733 w 9343"/>
                        <a:gd name="connsiteY4" fmla="*/ 278 h 8499"/>
                        <a:gd name="connsiteX0" fmla="*/ 5236 w 10170"/>
                        <a:gd name="connsiteY0" fmla="*/ 327 h 10000"/>
                        <a:gd name="connsiteX1" fmla="*/ 171 w 10170"/>
                        <a:gd name="connsiteY1" fmla="*/ 9985 h 10000"/>
                        <a:gd name="connsiteX2" fmla="*/ 5544 w 10170"/>
                        <a:gd name="connsiteY2" fmla="*/ 2627 h 10000"/>
                        <a:gd name="connsiteX3" fmla="*/ 10170 w 10170"/>
                        <a:gd name="connsiteY3" fmla="*/ 4831 h 10000"/>
                        <a:gd name="connsiteX4" fmla="*/ 5236 w 10170"/>
                        <a:gd name="connsiteY4" fmla="*/ 327 h 10000"/>
                        <a:gd name="connsiteX0" fmla="*/ 5236 w 10170"/>
                        <a:gd name="connsiteY0" fmla="*/ 22 h 9695"/>
                        <a:gd name="connsiteX1" fmla="*/ 171 w 10170"/>
                        <a:gd name="connsiteY1" fmla="*/ 9680 h 9695"/>
                        <a:gd name="connsiteX2" fmla="*/ 5544 w 10170"/>
                        <a:gd name="connsiteY2" fmla="*/ 2322 h 9695"/>
                        <a:gd name="connsiteX3" fmla="*/ 10170 w 10170"/>
                        <a:gd name="connsiteY3" fmla="*/ 4526 h 9695"/>
                        <a:gd name="connsiteX4" fmla="*/ 5236 w 10170"/>
                        <a:gd name="connsiteY4" fmla="*/ 22 h 9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70" h="9695">
                          <a:moveTo>
                            <a:pt x="5236" y="22"/>
                          </a:moveTo>
                          <a:cubicBezTo>
                            <a:pt x="5236" y="22"/>
                            <a:pt x="-1114" y="-902"/>
                            <a:pt x="171" y="9680"/>
                          </a:cubicBezTo>
                          <a:cubicBezTo>
                            <a:pt x="218" y="10064"/>
                            <a:pt x="1783" y="3130"/>
                            <a:pt x="5544" y="2322"/>
                          </a:cubicBezTo>
                          <a:cubicBezTo>
                            <a:pt x="5544" y="2322"/>
                            <a:pt x="8148" y="1390"/>
                            <a:pt x="10170" y="4526"/>
                          </a:cubicBezTo>
                          <a:cubicBezTo>
                            <a:pt x="10170" y="4526"/>
                            <a:pt x="10157" y="-363"/>
                            <a:pt x="5236" y="22"/>
                          </a:cubicBezTo>
                          <a:close/>
                        </a:path>
                      </a:pathLst>
                    </a:custGeom>
                    <a:solidFill>
                      <a:srgbClr val="E5AF79">
                        <a:alpha val="4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sz="1600" dirty="0">
                          <a:latin typeface="+mn-lt"/>
                        </a:rPr>
                        <a:t> </a:t>
                      </a:r>
                    </a:p>
                  </p:txBody>
                </p:sp>
                <p:sp>
                  <p:nvSpPr>
                    <p:cNvPr id="570" name="Freeform 396"/>
                    <p:cNvSpPr>
                      <a:spLocks/>
                    </p:cNvSpPr>
                    <p:nvPr/>
                  </p:nvSpPr>
                  <p:spPr bwMode="gray">
                    <a:xfrm>
                      <a:off x="1420453" y="4405880"/>
                      <a:ext cx="67689" cy="74498"/>
                    </a:xfrm>
                    <a:custGeom>
                      <a:avLst/>
                      <a:gdLst>
                        <a:gd name="T0" fmla="*/ 0 w 317"/>
                        <a:gd name="T1" fmla="*/ 0 h 349"/>
                        <a:gd name="T2" fmla="*/ 84 w 317"/>
                        <a:gd name="T3" fmla="*/ 349 h 349"/>
                        <a:gd name="T4" fmla="*/ 0 w 317"/>
                        <a:gd name="T5" fmla="*/ 0 h 3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49">
                          <a:moveTo>
                            <a:pt x="0" y="0"/>
                          </a:moveTo>
                          <a:cubicBezTo>
                            <a:pt x="0" y="0"/>
                            <a:pt x="168" y="169"/>
                            <a:pt x="84" y="349"/>
                          </a:cubicBezTo>
                          <a:cubicBezTo>
                            <a:pt x="84" y="349"/>
                            <a:pt x="317" y="28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71" name="Freeform 366"/>
                    <p:cNvSpPr>
                      <a:spLocks/>
                    </p:cNvSpPr>
                    <p:nvPr/>
                  </p:nvSpPr>
                  <p:spPr bwMode="gray">
                    <a:xfrm>
                      <a:off x="1143889" y="4361622"/>
                      <a:ext cx="458403" cy="371489"/>
                    </a:xfrm>
                    <a:custGeom>
                      <a:avLst/>
                      <a:gdLst>
                        <a:gd name="T0" fmla="*/ 305 w 2147"/>
                        <a:gd name="T1" fmla="*/ 878 h 1740"/>
                        <a:gd name="T2" fmla="*/ 1016 w 2147"/>
                        <a:gd name="T3" fmla="*/ 659 h 1740"/>
                        <a:gd name="T4" fmla="*/ 1701 w 2147"/>
                        <a:gd name="T5" fmla="*/ 891 h 1740"/>
                        <a:gd name="T6" fmla="*/ 1818 w 2147"/>
                        <a:gd name="T7" fmla="*/ 1434 h 1740"/>
                        <a:gd name="T8" fmla="*/ 1856 w 2147"/>
                        <a:gd name="T9" fmla="*/ 1740 h 1740"/>
                        <a:gd name="T10" fmla="*/ 1914 w 2147"/>
                        <a:gd name="T11" fmla="*/ 1499 h 1740"/>
                        <a:gd name="T12" fmla="*/ 1837 w 2147"/>
                        <a:gd name="T13" fmla="*/ 555 h 1740"/>
                        <a:gd name="T14" fmla="*/ 1294 w 2147"/>
                        <a:gd name="T15" fmla="*/ 265 h 1740"/>
                        <a:gd name="T16" fmla="*/ 1094 w 2147"/>
                        <a:gd name="T17" fmla="*/ 0 h 1740"/>
                        <a:gd name="T18" fmla="*/ 952 w 2147"/>
                        <a:gd name="T19" fmla="*/ 181 h 1740"/>
                        <a:gd name="T20" fmla="*/ 887 w 2147"/>
                        <a:gd name="T21" fmla="*/ 155 h 1740"/>
                        <a:gd name="T22" fmla="*/ 861 w 2147"/>
                        <a:gd name="T23" fmla="*/ 206 h 1740"/>
                        <a:gd name="T24" fmla="*/ 758 w 2147"/>
                        <a:gd name="T25" fmla="*/ 155 h 1740"/>
                        <a:gd name="T26" fmla="*/ 674 w 2147"/>
                        <a:gd name="T27" fmla="*/ 168 h 1740"/>
                        <a:gd name="T28" fmla="*/ 99 w 2147"/>
                        <a:gd name="T29" fmla="*/ 762 h 1740"/>
                        <a:gd name="T30" fmla="*/ 176 w 2147"/>
                        <a:gd name="T31" fmla="*/ 1719 h 1740"/>
                        <a:gd name="T32" fmla="*/ 305 w 2147"/>
                        <a:gd name="T33" fmla="*/ 878 h 17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147" h="1740">
                          <a:moveTo>
                            <a:pt x="305" y="878"/>
                          </a:moveTo>
                          <a:cubicBezTo>
                            <a:pt x="305" y="878"/>
                            <a:pt x="448" y="555"/>
                            <a:pt x="1016" y="659"/>
                          </a:cubicBezTo>
                          <a:cubicBezTo>
                            <a:pt x="1016" y="659"/>
                            <a:pt x="1469" y="491"/>
                            <a:pt x="1701" y="891"/>
                          </a:cubicBezTo>
                          <a:cubicBezTo>
                            <a:pt x="1701" y="891"/>
                            <a:pt x="1792" y="1072"/>
                            <a:pt x="1818" y="1434"/>
                          </a:cubicBezTo>
                          <a:cubicBezTo>
                            <a:pt x="1856" y="1740"/>
                            <a:pt x="1856" y="1740"/>
                            <a:pt x="1856" y="1740"/>
                          </a:cubicBezTo>
                          <a:cubicBezTo>
                            <a:pt x="1914" y="1499"/>
                            <a:pt x="1914" y="1499"/>
                            <a:pt x="1914" y="1499"/>
                          </a:cubicBezTo>
                          <a:cubicBezTo>
                            <a:pt x="1914" y="1499"/>
                            <a:pt x="2147" y="904"/>
                            <a:pt x="1837" y="555"/>
                          </a:cubicBezTo>
                          <a:cubicBezTo>
                            <a:pt x="1837" y="555"/>
                            <a:pt x="1682" y="342"/>
                            <a:pt x="1294" y="265"/>
                          </a:cubicBezTo>
                          <a:cubicBezTo>
                            <a:pt x="1294" y="265"/>
                            <a:pt x="1094" y="142"/>
                            <a:pt x="1094" y="0"/>
                          </a:cubicBezTo>
                          <a:cubicBezTo>
                            <a:pt x="1094" y="0"/>
                            <a:pt x="952" y="64"/>
                            <a:pt x="952" y="181"/>
                          </a:cubicBezTo>
                          <a:cubicBezTo>
                            <a:pt x="887" y="155"/>
                            <a:pt x="887" y="155"/>
                            <a:pt x="887" y="155"/>
                          </a:cubicBezTo>
                          <a:cubicBezTo>
                            <a:pt x="861" y="206"/>
                            <a:pt x="861" y="206"/>
                            <a:pt x="861" y="206"/>
                          </a:cubicBezTo>
                          <a:cubicBezTo>
                            <a:pt x="758" y="155"/>
                            <a:pt x="758" y="155"/>
                            <a:pt x="758" y="155"/>
                          </a:cubicBezTo>
                          <a:cubicBezTo>
                            <a:pt x="758" y="155"/>
                            <a:pt x="816" y="13"/>
                            <a:pt x="674" y="168"/>
                          </a:cubicBezTo>
                          <a:cubicBezTo>
                            <a:pt x="674" y="168"/>
                            <a:pt x="228" y="361"/>
                            <a:pt x="99" y="762"/>
                          </a:cubicBezTo>
                          <a:cubicBezTo>
                            <a:pt x="99" y="762"/>
                            <a:pt x="0" y="997"/>
                            <a:pt x="176" y="1719"/>
                          </a:cubicBezTo>
                          <a:cubicBezTo>
                            <a:pt x="176" y="1719"/>
                            <a:pt x="150" y="1008"/>
                            <a:pt x="305" y="878"/>
                          </a:cubicBezTo>
                          <a:close/>
                        </a:path>
                      </a:pathLst>
                    </a:custGeom>
                    <a:solidFill>
                      <a:srgbClr val="4F361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72" name="Freeform 378"/>
                    <p:cNvSpPr>
                      <a:spLocks/>
                    </p:cNvSpPr>
                    <p:nvPr/>
                  </p:nvSpPr>
                  <p:spPr bwMode="gray">
                    <a:xfrm>
                      <a:off x="1241556" y="4394050"/>
                      <a:ext cx="64885" cy="91120"/>
                    </a:xfrm>
                    <a:custGeom>
                      <a:avLst/>
                      <a:gdLst>
                        <a:gd name="T0" fmla="*/ 213 w 304"/>
                        <a:gd name="T1" fmla="*/ 0 h 427"/>
                        <a:gd name="T2" fmla="*/ 304 w 304"/>
                        <a:gd name="T3" fmla="*/ 427 h 427"/>
                        <a:gd name="T4" fmla="*/ 213 w 304"/>
                        <a:gd name="T5" fmla="*/ 0 h 4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7">
                          <a:moveTo>
                            <a:pt x="213" y="0"/>
                          </a:moveTo>
                          <a:cubicBezTo>
                            <a:pt x="213" y="0"/>
                            <a:pt x="0" y="259"/>
                            <a:pt x="304" y="427"/>
                          </a:cubicBezTo>
                          <a:cubicBezTo>
                            <a:pt x="304" y="427"/>
                            <a:pt x="65" y="259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73" name="Freeform 379"/>
                    <p:cNvSpPr>
                      <a:spLocks/>
                    </p:cNvSpPr>
                    <p:nvPr/>
                  </p:nvSpPr>
                  <p:spPr bwMode="gray">
                    <a:xfrm>
                      <a:off x="1251631" y="4388457"/>
                      <a:ext cx="64685" cy="90920"/>
                    </a:xfrm>
                    <a:custGeom>
                      <a:avLst/>
                      <a:gdLst>
                        <a:gd name="T0" fmla="*/ 213 w 303"/>
                        <a:gd name="T1" fmla="*/ 0 h 426"/>
                        <a:gd name="T2" fmla="*/ 303 w 303"/>
                        <a:gd name="T3" fmla="*/ 426 h 426"/>
                        <a:gd name="T4" fmla="*/ 213 w 303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3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3" y="426"/>
                          </a:cubicBezTo>
                          <a:cubicBezTo>
                            <a:pt x="303" y="426"/>
                            <a:pt x="64" y="258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74" name="Freeform 380"/>
                    <p:cNvSpPr>
                      <a:spLocks/>
                    </p:cNvSpPr>
                    <p:nvPr/>
                  </p:nvSpPr>
                  <p:spPr bwMode="gray">
                    <a:xfrm>
                      <a:off x="1224195" y="4408138"/>
                      <a:ext cx="51268" cy="85513"/>
                    </a:xfrm>
                    <a:custGeom>
                      <a:avLst/>
                      <a:gdLst>
                        <a:gd name="T0" fmla="*/ 240 w 240"/>
                        <a:gd name="T1" fmla="*/ 0 h 400"/>
                        <a:gd name="T2" fmla="*/ 143 w 240"/>
                        <a:gd name="T3" fmla="*/ 400 h 400"/>
                        <a:gd name="T4" fmla="*/ 240 w 240"/>
                        <a:gd name="T5" fmla="*/ 0 h 4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0" h="400">
                          <a:moveTo>
                            <a:pt x="240" y="0"/>
                          </a:moveTo>
                          <a:cubicBezTo>
                            <a:pt x="240" y="0"/>
                            <a:pt x="0" y="226"/>
                            <a:pt x="143" y="400"/>
                          </a:cubicBezTo>
                          <a:cubicBezTo>
                            <a:pt x="143" y="400"/>
                            <a:pt x="110" y="155"/>
                            <a:pt x="24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75" name="Freeform 381"/>
                    <p:cNvSpPr>
                      <a:spLocks/>
                    </p:cNvSpPr>
                    <p:nvPr/>
                  </p:nvSpPr>
                  <p:spPr bwMode="gray">
                    <a:xfrm>
                      <a:off x="1371990" y="4401675"/>
                      <a:ext cx="67689" cy="82709"/>
                    </a:xfrm>
                    <a:custGeom>
                      <a:avLst/>
                      <a:gdLst>
                        <a:gd name="T0" fmla="*/ 0 w 317"/>
                        <a:gd name="T1" fmla="*/ 0 h 388"/>
                        <a:gd name="T2" fmla="*/ 84 w 317"/>
                        <a:gd name="T3" fmla="*/ 388 h 388"/>
                        <a:gd name="T4" fmla="*/ 0 w 317"/>
                        <a:gd name="T5" fmla="*/ 0 h 3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88">
                          <a:moveTo>
                            <a:pt x="0" y="0"/>
                          </a:moveTo>
                          <a:cubicBezTo>
                            <a:pt x="0" y="0"/>
                            <a:pt x="168" y="187"/>
                            <a:pt x="84" y="388"/>
                          </a:cubicBezTo>
                          <a:cubicBezTo>
                            <a:pt x="84" y="388"/>
                            <a:pt x="317" y="31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76" name="Freeform 382"/>
                    <p:cNvSpPr>
                      <a:spLocks/>
                    </p:cNvSpPr>
                    <p:nvPr/>
                  </p:nvSpPr>
                  <p:spPr bwMode="gray">
                    <a:xfrm>
                      <a:off x="1366783" y="4368431"/>
                      <a:ext cx="51868" cy="84511"/>
                    </a:xfrm>
                    <a:custGeom>
                      <a:avLst/>
                      <a:gdLst>
                        <a:gd name="T0" fmla="*/ 23 w 243"/>
                        <a:gd name="T1" fmla="*/ 0 h 396"/>
                        <a:gd name="T2" fmla="*/ 0 w 243"/>
                        <a:gd name="T3" fmla="*/ 396 h 396"/>
                        <a:gd name="T4" fmla="*/ 23 w 243"/>
                        <a:gd name="T5" fmla="*/ 0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3" h="396">
                          <a:moveTo>
                            <a:pt x="23" y="0"/>
                          </a:moveTo>
                          <a:cubicBezTo>
                            <a:pt x="23" y="0"/>
                            <a:pt x="135" y="226"/>
                            <a:pt x="0" y="396"/>
                          </a:cubicBezTo>
                          <a:cubicBezTo>
                            <a:pt x="0" y="396"/>
                            <a:pt x="243" y="390"/>
                            <a:pt x="2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77" name="Freeform 383"/>
                    <p:cNvSpPr>
                      <a:spLocks/>
                    </p:cNvSpPr>
                    <p:nvPr/>
                  </p:nvSpPr>
                  <p:spPr bwMode="gray">
                    <a:xfrm>
                      <a:off x="1409038" y="4422302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30" y="187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78" name="Freeform 384"/>
                    <p:cNvSpPr>
                      <a:spLocks/>
                    </p:cNvSpPr>
                    <p:nvPr/>
                  </p:nvSpPr>
                  <p:spPr bwMode="gray">
                    <a:xfrm>
                      <a:off x="1392616" y="4402076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4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4" y="291"/>
                          </a:cubicBezTo>
                          <a:cubicBezTo>
                            <a:pt x="64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79" name="Freeform 386"/>
                    <p:cNvSpPr>
                      <a:spLocks/>
                    </p:cNvSpPr>
                    <p:nvPr/>
                  </p:nvSpPr>
                  <p:spPr bwMode="gray">
                    <a:xfrm>
                      <a:off x="1289681" y="4364826"/>
                      <a:ext cx="70492" cy="108342"/>
                    </a:xfrm>
                    <a:custGeom>
                      <a:avLst/>
                      <a:gdLst>
                        <a:gd name="T0" fmla="*/ 330 w 330"/>
                        <a:gd name="T1" fmla="*/ 0 h 507"/>
                        <a:gd name="T2" fmla="*/ 291 w 330"/>
                        <a:gd name="T3" fmla="*/ 507 h 507"/>
                        <a:gd name="T4" fmla="*/ 330 w 330"/>
                        <a:gd name="T5" fmla="*/ 0 h 5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07">
                          <a:moveTo>
                            <a:pt x="330" y="0"/>
                          </a:moveTo>
                          <a:cubicBezTo>
                            <a:pt x="330" y="0"/>
                            <a:pt x="0" y="147"/>
                            <a:pt x="291" y="507"/>
                          </a:cubicBezTo>
                          <a:cubicBezTo>
                            <a:pt x="291" y="507"/>
                            <a:pt x="110" y="164"/>
                            <a:pt x="33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80" name="Freeform 387"/>
                    <p:cNvSpPr>
                      <a:spLocks/>
                    </p:cNvSpPr>
                    <p:nvPr/>
                  </p:nvSpPr>
                  <p:spPr bwMode="gray">
                    <a:xfrm>
                      <a:off x="1317718" y="4353812"/>
                      <a:ext cx="70492" cy="124163"/>
                    </a:xfrm>
                    <a:custGeom>
                      <a:avLst/>
                      <a:gdLst>
                        <a:gd name="T0" fmla="*/ 330 w 330"/>
                        <a:gd name="T1" fmla="*/ 0 h 582"/>
                        <a:gd name="T2" fmla="*/ 291 w 330"/>
                        <a:gd name="T3" fmla="*/ 582 h 582"/>
                        <a:gd name="T4" fmla="*/ 330 w 330"/>
                        <a:gd name="T5" fmla="*/ 0 h 5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82">
                          <a:moveTo>
                            <a:pt x="330" y="0"/>
                          </a:moveTo>
                          <a:cubicBezTo>
                            <a:pt x="330" y="0"/>
                            <a:pt x="0" y="168"/>
                            <a:pt x="291" y="582"/>
                          </a:cubicBezTo>
                          <a:cubicBezTo>
                            <a:pt x="291" y="582"/>
                            <a:pt x="110" y="188"/>
                            <a:pt x="33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81" name="Freeform 392"/>
                    <p:cNvSpPr>
                      <a:spLocks/>
                    </p:cNvSpPr>
                    <p:nvPr/>
                  </p:nvSpPr>
                  <p:spPr bwMode="gray">
                    <a:xfrm>
                      <a:off x="1255236" y="4385854"/>
                      <a:ext cx="64885" cy="90920"/>
                    </a:xfrm>
                    <a:custGeom>
                      <a:avLst/>
                      <a:gdLst>
                        <a:gd name="T0" fmla="*/ 213 w 304"/>
                        <a:gd name="T1" fmla="*/ 0 h 426"/>
                        <a:gd name="T2" fmla="*/ 304 w 304"/>
                        <a:gd name="T3" fmla="*/ 426 h 426"/>
                        <a:gd name="T4" fmla="*/ 213 w 304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4" y="426"/>
                          </a:cubicBezTo>
                          <a:cubicBezTo>
                            <a:pt x="304" y="426"/>
                            <a:pt x="65" y="258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82" name="Freeform 393"/>
                    <p:cNvSpPr>
                      <a:spLocks/>
                    </p:cNvSpPr>
                    <p:nvPr/>
                  </p:nvSpPr>
                  <p:spPr bwMode="gray">
                    <a:xfrm>
                      <a:off x="1265850" y="4374640"/>
                      <a:ext cx="57075" cy="93123"/>
                    </a:xfrm>
                    <a:custGeom>
                      <a:avLst/>
                      <a:gdLst>
                        <a:gd name="T0" fmla="*/ 267 w 267"/>
                        <a:gd name="T1" fmla="*/ 0 h 436"/>
                        <a:gd name="T2" fmla="*/ 258 w 267"/>
                        <a:gd name="T3" fmla="*/ 436 h 436"/>
                        <a:gd name="T4" fmla="*/ 267 w 267"/>
                        <a:gd name="T5" fmla="*/ 0 h 4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67" h="436">
                          <a:moveTo>
                            <a:pt x="267" y="0"/>
                          </a:moveTo>
                          <a:cubicBezTo>
                            <a:pt x="267" y="0"/>
                            <a:pt x="0" y="203"/>
                            <a:pt x="258" y="436"/>
                          </a:cubicBezTo>
                          <a:cubicBezTo>
                            <a:pt x="258" y="436"/>
                            <a:pt x="63" y="218"/>
                            <a:pt x="267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83" name="Freeform 398"/>
                    <p:cNvSpPr>
                      <a:spLocks/>
                    </p:cNvSpPr>
                    <p:nvPr/>
                  </p:nvSpPr>
                  <p:spPr bwMode="gray">
                    <a:xfrm>
                      <a:off x="1349560" y="4362824"/>
                      <a:ext cx="69492" cy="98730"/>
                    </a:xfrm>
                    <a:custGeom>
                      <a:avLst/>
                      <a:gdLst>
                        <a:gd name="T0" fmla="*/ 0 w 326"/>
                        <a:gd name="T1" fmla="*/ 0 h 463"/>
                        <a:gd name="T2" fmla="*/ 95 w 326"/>
                        <a:gd name="T3" fmla="*/ 463 h 463"/>
                        <a:gd name="T4" fmla="*/ 0 w 326"/>
                        <a:gd name="T5" fmla="*/ 0 h 4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6" h="463">
                          <a:moveTo>
                            <a:pt x="0" y="0"/>
                          </a:moveTo>
                          <a:cubicBezTo>
                            <a:pt x="0" y="0"/>
                            <a:pt x="173" y="221"/>
                            <a:pt x="95" y="463"/>
                          </a:cubicBezTo>
                          <a:cubicBezTo>
                            <a:pt x="95" y="463"/>
                            <a:pt x="326" y="372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84" name="Freeform 399"/>
                    <p:cNvSpPr>
                      <a:spLocks/>
                    </p:cNvSpPr>
                    <p:nvPr/>
                  </p:nvSpPr>
                  <p:spPr bwMode="gray">
                    <a:xfrm>
                      <a:off x="1412843" y="4401875"/>
                      <a:ext cx="41454" cy="80106"/>
                    </a:xfrm>
                    <a:custGeom>
                      <a:avLst/>
                      <a:gdLst>
                        <a:gd name="T0" fmla="*/ 0 w 194"/>
                        <a:gd name="T1" fmla="*/ 0 h 375"/>
                        <a:gd name="T2" fmla="*/ 64 w 194"/>
                        <a:gd name="T3" fmla="*/ 375 h 375"/>
                        <a:gd name="T4" fmla="*/ 0 w 194"/>
                        <a:gd name="T5" fmla="*/ 0 h 3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375">
                          <a:moveTo>
                            <a:pt x="0" y="0"/>
                          </a:moveTo>
                          <a:cubicBezTo>
                            <a:pt x="0" y="0"/>
                            <a:pt x="129" y="242"/>
                            <a:pt x="64" y="375"/>
                          </a:cubicBezTo>
                          <a:cubicBezTo>
                            <a:pt x="64" y="375"/>
                            <a:pt x="194" y="20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85" name="Freeform 400"/>
                    <p:cNvSpPr>
                      <a:spLocks/>
                    </p:cNvSpPr>
                    <p:nvPr/>
                  </p:nvSpPr>
                  <p:spPr bwMode="gray">
                    <a:xfrm>
                      <a:off x="1396221" y="4399472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556" name="Gruppieren 414"/>
                <p:cNvGrpSpPr/>
                <p:nvPr/>
              </p:nvGrpSpPr>
              <p:grpSpPr bwMode="gray">
                <a:xfrm>
                  <a:off x="5757212" y="2303992"/>
                  <a:ext cx="517735" cy="138194"/>
                  <a:chOff x="5458246" y="2419217"/>
                  <a:chExt cx="380001" cy="101430"/>
                </a:xfrm>
              </p:grpSpPr>
              <p:sp>
                <p:nvSpPr>
                  <p:cNvPr id="557" name="Freeform 421"/>
                  <p:cNvSpPr>
                    <a:spLocks/>
                  </p:cNvSpPr>
                  <p:nvPr/>
                </p:nvSpPr>
                <p:spPr bwMode="gray">
                  <a:xfrm>
                    <a:off x="5616205" y="2436156"/>
                    <a:ext cx="64082" cy="10408"/>
                  </a:xfrm>
                  <a:custGeom>
                    <a:avLst/>
                    <a:gdLst>
                      <a:gd name="T0" fmla="*/ 2 w 295"/>
                      <a:gd name="T1" fmla="*/ 0 h 47"/>
                      <a:gd name="T2" fmla="*/ 294 w 295"/>
                      <a:gd name="T3" fmla="*/ 1 h 47"/>
                      <a:gd name="T4" fmla="*/ 295 w 295"/>
                      <a:gd name="T5" fmla="*/ 14 h 47"/>
                      <a:gd name="T6" fmla="*/ 0 w 295"/>
                      <a:gd name="T7" fmla="*/ 14 h 47"/>
                      <a:gd name="T8" fmla="*/ 2 w 295"/>
                      <a:gd name="T9" fmla="*/ 0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5" h="47">
                        <a:moveTo>
                          <a:pt x="2" y="0"/>
                        </a:moveTo>
                        <a:cubicBezTo>
                          <a:pt x="2" y="0"/>
                          <a:pt x="121" y="20"/>
                          <a:pt x="294" y="1"/>
                        </a:cubicBezTo>
                        <a:cubicBezTo>
                          <a:pt x="295" y="14"/>
                          <a:pt x="295" y="14"/>
                          <a:pt x="295" y="14"/>
                        </a:cubicBezTo>
                        <a:cubicBezTo>
                          <a:pt x="295" y="14"/>
                          <a:pt x="183" y="47"/>
                          <a:pt x="0" y="14"/>
                        </a:cubicBez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58" name="Freeform 422"/>
                  <p:cNvSpPr>
                    <a:spLocks noEditPoints="1"/>
                  </p:cNvSpPr>
                  <p:nvPr/>
                </p:nvSpPr>
                <p:spPr bwMode="gray">
                  <a:xfrm>
                    <a:off x="5664981" y="2432687"/>
                    <a:ext cx="158776" cy="87960"/>
                  </a:xfrm>
                  <a:custGeom>
                    <a:avLst/>
                    <a:gdLst>
                      <a:gd name="T0" fmla="*/ 719 w 730"/>
                      <a:gd name="T1" fmla="*/ 64 h 404"/>
                      <a:gd name="T2" fmla="*/ 603 w 730"/>
                      <a:gd name="T3" fmla="*/ 14 h 404"/>
                      <a:gd name="T4" fmla="*/ 65 w 730"/>
                      <a:gd name="T5" fmla="*/ 52 h 404"/>
                      <a:gd name="T6" fmla="*/ 33 w 730"/>
                      <a:gd name="T7" fmla="*/ 161 h 404"/>
                      <a:gd name="T8" fmla="*/ 83 w 730"/>
                      <a:gd name="T9" fmla="*/ 300 h 404"/>
                      <a:gd name="T10" fmla="*/ 397 w 730"/>
                      <a:gd name="T11" fmla="*/ 374 h 404"/>
                      <a:gd name="T12" fmla="*/ 715 w 730"/>
                      <a:gd name="T13" fmla="*/ 246 h 404"/>
                      <a:gd name="T14" fmla="*/ 719 w 730"/>
                      <a:gd name="T15" fmla="*/ 64 h 404"/>
                      <a:gd name="T16" fmla="*/ 701 w 730"/>
                      <a:gd name="T17" fmla="*/ 244 h 404"/>
                      <a:gd name="T18" fmla="*/ 393 w 730"/>
                      <a:gd name="T19" fmla="*/ 365 h 404"/>
                      <a:gd name="T20" fmla="*/ 91 w 730"/>
                      <a:gd name="T21" fmla="*/ 295 h 404"/>
                      <a:gd name="T22" fmla="*/ 42 w 730"/>
                      <a:gd name="T23" fmla="*/ 162 h 404"/>
                      <a:gd name="T24" fmla="*/ 73 w 730"/>
                      <a:gd name="T25" fmla="*/ 59 h 404"/>
                      <a:gd name="T26" fmla="*/ 592 w 730"/>
                      <a:gd name="T27" fmla="*/ 22 h 404"/>
                      <a:gd name="T28" fmla="*/ 705 w 730"/>
                      <a:gd name="T29" fmla="*/ 70 h 404"/>
                      <a:gd name="T30" fmla="*/ 701 w 730"/>
                      <a:gd name="T31" fmla="*/ 244 h 4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30" h="404">
                        <a:moveTo>
                          <a:pt x="719" y="64"/>
                        </a:moveTo>
                        <a:cubicBezTo>
                          <a:pt x="719" y="64"/>
                          <a:pt x="730" y="12"/>
                          <a:pt x="603" y="14"/>
                        </a:cubicBezTo>
                        <a:cubicBezTo>
                          <a:pt x="603" y="14"/>
                          <a:pt x="285" y="0"/>
                          <a:pt x="65" y="52"/>
                        </a:cubicBezTo>
                        <a:cubicBezTo>
                          <a:pt x="65" y="52"/>
                          <a:pt x="0" y="68"/>
                          <a:pt x="33" y="161"/>
                        </a:cubicBezTo>
                        <a:cubicBezTo>
                          <a:pt x="83" y="300"/>
                          <a:pt x="83" y="300"/>
                          <a:pt x="83" y="300"/>
                        </a:cubicBezTo>
                        <a:cubicBezTo>
                          <a:pt x="83" y="300"/>
                          <a:pt x="122" y="404"/>
                          <a:pt x="397" y="374"/>
                        </a:cubicBezTo>
                        <a:cubicBezTo>
                          <a:pt x="397" y="374"/>
                          <a:pt x="708" y="332"/>
                          <a:pt x="715" y="246"/>
                        </a:cubicBezTo>
                        <a:cubicBezTo>
                          <a:pt x="715" y="246"/>
                          <a:pt x="729" y="139"/>
                          <a:pt x="719" y="64"/>
                        </a:cubicBezTo>
                        <a:close/>
                        <a:moveTo>
                          <a:pt x="701" y="244"/>
                        </a:moveTo>
                        <a:cubicBezTo>
                          <a:pt x="695" y="326"/>
                          <a:pt x="393" y="365"/>
                          <a:pt x="393" y="365"/>
                        </a:cubicBezTo>
                        <a:cubicBezTo>
                          <a:pt x="129" y="394"/>
                          <a:pt x="91" y="295"/>
                          <a:pt x="91" y="295"/>
                        </a:cubicBezTo>
                        <a:cubicBezTo>
                          <a:pt x="42" y="162"/>
                          <a:pt x="42" y="162"/>
                          <a:pt x="42" y="162"/>
                        </a:cubicBezTo>
                        <a:cubicBezTo>
                          <a:pt x="10" y="73"/>
                          <a:pt x="73" y="59"/>
                          <a:pt x="73" y="59"/>
                        </a:cubicBezTo>
                        <a:cubicBezTo>
                          <a:pt x="285" y="9"/>
                          <a:pt x="592" y="22"/>
                          <a:pt x="592" y="22"/>
                        </a:cubicBezTo>
                        <a:cubicBezTo>
                          <a:pt x="716" y="21"/>
                          <a:pt x="705" y="70"/>
                          <a:pt x="705" y="70"/>
                        </a:cubicBezTo>
                        <a:cubicBezTo>
                          <a:pt x="715" y="141"/>
                          <a:pt x="701" y="244"/>
                          <a:pt x="701" y="244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59" name="Freeform 423"/>
                  <p:cNvSpPr>
                    <a:spLocks/>
                  </p:cNvSpPr>
                  <p:nvPr/>
                </p:nvSpPr>
                <p:spPr bwMode="gray">
                  <a:xfrm>
                    <a:off x="5647634" y="2438605"/>
                    <a:ext cx="36735" cy="70000"/>
                  </a:xfrm>
                  <a:custGeom>
                    <a:avLst/>
                    <a:gdLst>
                      <a:gd name="T0" fmla="*/ 1 w 169"/>
                      <a:gd name="T1" fmla="*/ 0 h 322"/>
                      <a:gd name="T2" fmla="*/ 0 w 169"/>
                      <a:gd name="T3" fmla="*/ 117 h 322"/>
                      <a:gd name="T4" fmla="*/ 90 w 169"/>
                      <a:gd name="T5" fmla="*/ 183 h 322"/>
                      <a:gd name="T6" fmla="*/ 169 w 169"/>
                      <a:gd name="T7" fmla="*/ 267 h 322"/>
                      <a:gd name="T8" fmla="*/ 119 w 169"/>
                      <a:gd name="T9" fmla="*/ 42 h 322"/>
                      <a:gd name="T10" fmla="*/ 153 w 169"/>
                      <a:gd name="T11" fmla="*/ 22 h 322"/>
                      <a:gd name="T12" fmla="*/ 149 w 169"/>
                      <a:gd name="T13" fmla="*/ 0 h 322"/>
                      <a:gd name="T14" fmla="*/ 1 w 169"/>
                      <a:gd name="T15" fmla="*/ 0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69" h="322">
                        <a:moveTo>
                          <a:pt x="1" y="0"/>
                        </a:moveTo>
                        <a:cubicBezTo>
                          <a:pt x="0" y="117"/>
                          <a:pt x="0" y="117"/>
                          <a:pt x="0" y="117"/>
                        </a:cubicBezTo>
                        <a:cubicBezTo>
                          <a:pt x="0" y="117"/>
                          <a:pt x="47" y="105"/>
                          <a:pt x="90" y="183"/>
                        </a:cubicBezTo>
                        <a:cubicBezTo>
                          <a:pt x="90" y="183"/>
                          <a:pt x="137" y="322"/>
                          <a:pt x="169" y="267"/>
                        </a:cubicBezTo>
                        <a:cubicBezTo>
                          <a:pt x="169" y="267"/>
                          <a:pt x="86" y="102"/>
                          <a:pt x="119" y="42"/>
                        </a:cubicBezTo>
                        <a:cubicBezTo>
                          <a:pt x="119" y="42"/>
                          <a:pt x="130" y="37"/>
                          <a:pt x="153" y="22"/>
                        </a:cubicBezTo>
                        <a:cubicBezTo>
                          <a:pt x="149" y="0"/>
                          <a:pt x="149" y="0"/>
                          <a:pt x="149" y="0"/>
                        </a:cubicBezTo>
                        <a:cubicBezTo>
                          <a:pt x="149" y="0"/>
                          <a:pt x="30" y="13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0" name="Freeform 424"/>
                  <p:cNvSpPr>
                    <a:spLocks/>
                  </p:cNvSpPr>
                  <p:nvPr/>
                </p:nvSpPr>
                <p:spPr bwMode="gray">
                  <a:xfrm>
                    <a:off x="5680083" y="2420238"/>
                    <a:ext cx="158164" cy="61633"/>
                  </a:xfrm>
                  <a:custGeom>
                    <a:avLst/>
                    <a:gdLst>
                      <a:gd name="T0" fmla="*/ 696 w 727"/>
                      <a:gd name="T1" fmla="*/ 89 h 284"/>
                      <a:gd name="T2" fmla="*/ 675 w 727"/>
                      <a:gd name="T3" fmla="*/ 55 h 284"/>
                      <a:gd name="T4" fmla="*/ 1 w 727"/>
                      <a:gd name="T5" fmla="*/ 91 h 284"/>
                      <a:gd name="T6" fmla="*/ 0 w 727"/>
                      <a:gd name="T7" fmla="*/ 115 h 284"/>
                      <a:gd name="T8" fmla="*/ 643 w 727"/>
                      <a:gd name="T9" fmla="*/ 125 h 284"/>
                      <a:gd name="T10" fmla="*/ 649 w 727"/>
                      <a:gd name="T11" fmla="*/ 284 h 284"/>
                      <a:gd name="T12" fmla="*/ 695 w 727"/>
                      <a:gd name="T13" fmla="*/ 221 h 284"/>
                      <a:gd name="T14" fmla="*/ 727 w 727"/>
                      <a:gd name="T15" fmla="*/ 195 h 284"/>
                      <a:gd name="T16" fmla="*/ 723 w 727"/>
                      <a:gd name="T17" fmla="*/ 111 h 284"/>
                      <a:gd name="T18" fmla="*/ 696 w 727"/>
                      <a:gd name="T19" fmla="*/ 89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7" h="284">
                        <a:moveTo>
                          <a:pt x="696" y="89"/>
                        </a:moveTo>
                        <a:cubicBezTo>
                          <a:pt x="696" y="89"/>
                          <a:pt x="694" y="67"/>
                          <a:pt x="675" y="55"/>
                        </a:cubicBezTo>
                        <a:cubicBezTo>
                          <a:pt x="675" y="55"/>
                          <a:pt x="577" y="0"/>
                          <a:pt x="1" y="91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5"/>
                          <a:pt x="639" y="17"/>
                          <a:pt x="643" y="125"/>
                        </a:cubicBezTo>
                        <a:cubicBezTo>
                          <a:pt x="649" y="284"/>
                          <a:pt x="649" y="284"/>
                          <a:pt x="649" y="284"/>
                        </a:cubicBezTo>
                        <a:cubicBezTo>
                          <a:pt x="649" y="284"/>
                          <a:pt x="683" y="276"/>
                          <a:pt x="695" y="221"/>
                        </a:cubicBezTo>
                        <a:cubicBezTo>
                          <a:pt x="695" y="221"/>
                          <a:pt x="725" y="204"/>
                          <a:pt x="727" y="195"/>
                        </a:cubicBezTo>
                        <a:cubicBezTo>
                          <a:pt x="723" y="111"/>
                          <a:pt x="723" y="111"/>
                          <a:pt x="723" y="111"/>
                        </a:cubicBezTo>
                        <a:cubicBezTo>
                          <a:pt x="723" y="111"/>
                          <a:pt x="706" y="120"/>
                          <a:pt x="696" y="89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1" name="Freeform 425"/>
                  <p:cNvSpPr>
                    <a:spLocks noEditPoints="1"/>
                  </p:cNvSpPr>
                  <p:nvPr/>
                </p:nvSpPr>
                <p:spPr bwMode="gray">
                  <a:xfrm>
                    <a:off x="5472939" y="2432279"/>
                    <a:ext cx="158572" cy="88164"/>
                  </a:xfrm>
                  <a:custGeom>
                    <a:avLst/>
                    <a:gdLst>
                      <a:gd name="T0" fmla="*/ 14 w 729"/>
                      <a:gd name="T1" fmla="*/ 244 h 405"/>
                      <a:gd name="T2" fmla="*/ 331 w 729"/>
                      <a:gd name="T3" fmla="*/ 373 h 405"/>
                      <a:gd name="T4" fmla="*/ 645 w 729"/>
                      <a:gd name="T5" fmla="*/ 301 h 405"/>
                      <a:gd name="T6" fmla="*/ 696 w 729"/>
                      <a:gd name="T7" fmla="*/ 162 h 405"/>
                      <a:gd name="T8" fmla="*/ 665 w 729"/>
                      <a:gd name="T9" fmla="*/ 54 h 405"/>
                      <a:gd name="T10" fmla="*/ 127 w 729"/>
                      <a:gd name="T11" fmla="*/ 12 h 405"/>
                      <a:gd name="T12" fmla="*/ 10 w 729"/>
                      <a:gd name="T13" fmla="*/ 61 h 405"/>
                      <a:gd name="T14" fmla="*/ 14 w 729"/>
                      <a:gd name="T15" fmla="*/ 244 h 405"/>
                      <a:gd name="T16" fmla="*/ 24 w 729"/>
                      <a:gd name="T17" fmla="*/ 67 h 405"/>
                      <a:gd name="T18" fmla="*/ 137 w 729"/>
                      <a:gd name="T19" fmla="*/ 21 h 405"/>
                      <a:gd name="T20" fmla="*/ 656 w 729"/>
                      <a:gd name="T21" fmla="*/ 60 h 405"/>
                      <a:gd name="T22" fmla="*/ 686 w 729"/>
                      <a:gd name="T23" fmla="*/ 163 h 405"/>
                      <a:gd name="T24" fmla="*/ 638 w 729"/>
                      <a:gd name="T25" fmla="*/ 296 h 405"/>
                      <a:gd name="T26" fmla="*/ 334 w 729"/>
                      <a:gd name="T27" fmla="*/ 365 h 405"/>
                      <a:gd name="T28" fmla="*/ 27 w 729"/>
                      <a:gd name="T29" fmla="*/ 242 h 405"/>
                      <a:gd name="T30" fmla="*/ 24 w 729"/>
                      <a:gd name="T31" fmla="*/ 67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29" h="405">
                        <a:moveTo>
                          <a:pt x="14" y="244"/>
                        </a:moveTo>
                        <a:cubicBezTo>
                          <a:pt x="20" y="330"/>
                          <a:pt x="331" y="373"/>
                          <a:pt x="331" y="373"/>
                        </a:cubicBezTo>
                        <a:cubicBezTo>
                          <a:pt x="605" y="405"/>
                          <a:pt x="645" y="301"/>
                          <a:pt x="645" y="301"/>
                        </a:cubicBezTo>
                        <a:cubicBezTo>
                          <a:pt x="696" y="162"/>
                          <a:pt x="696" y="162"/>
                          <a:pt x="696" y="162"/>
                        </a:cubicBezTo>
                        <a:cubicBezTo>
                          <a:pt x="729" y="69"/>
                          <a:pt x="665" y="54"/>
                          <a:pt x="665" y="54"/>
                        </a:cubicBezTo>
                        <a:cubicBezTo>
                          <a:pt x="445" y="0"/>
                          <a:pt x="127" y="12"/>
                          <a:pt x="127" y="12"/>
                        </a:cubicBezTo>
                        <a:cubicBezTo>
                          <a:pt x="0" y="10"/>
                          <a:pt x="10" y="61"/>
                          <a:pt x="10" y="61"/>
                        </a:cubicBezTo>
                        <a:cubicBezTo>
                          <a:pt x="0" y="136"/>
                          <a:pt x="14" y="244"/>
                          <a:pt x="14" y="244"/>
                        </a:cubicBezTo>
                        <a:close/>
                        <a:moveTo>
                          <a:pt x="24" y="67"/>
                        </a:moveTo>
                        <a:cubicBezTo>
                          <a:pt x="24" y="67"/>
                          <a:pt x="14" y="18"/>
                          <a:pt x="137" y="21"/>
                        </a:cubicBezTo>
                        <a:cubicBezTo>
                          <a:pt x="137" y="21"/>
                          <a:pt x="444" y="9"/>
                          <a:pt x="656" y="60"/>
                        </a:cubicBezTo>
                        <a:cubicBezTo>
                          <a:pt x="656" y="60"/>
                          <a:pt x="719" y="75"/>
                          <a:pt x="686" y="163"/>
                        </a:cubicBezTo>
                        <a:cubicBezTo>
                          <a:pt x="638" y="296"/>
                          <a:pt x="638" y="296"/>
                          <a:pt x="638" y="296"/>
                        </a:cubicBezTo>
                        <a:cubicBezTo>
                          <a:pt x="638" y="296"/>
                          <a:pt x="599" y="395"/>
                          <a:pt x="334" y="365"/>
                        </a:cubicBezTo>
                        <a:cubicBezTo>
                          <a:pt x="334" y="365"/>
                          <a:pt x="33" y="324"/>
                          <a:pt x="27" y="242"/>
                        </a:cubicBezTo>
                        <a:cubicBezTo>
                          <a:pt x="27" y="242"/>
                          <a:pt x="14" y="139"/>
                          <a:pt x="24" y="67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2" name="Freeform 426"/>
                  <p:cNvSpPr>
                    <a:spLocks/>
                  </p:cNvSpPr>
                  <p:nvPr/>
                </p:nvSpPr>
                <p:spPr bwMode="gray">
                  <a:xfrm>
                    <a:off x="5458246" y="2419217"/>
                    <a:ext cx="157960" cy="61633"/>
                  </a:xfrm>
                  <a:custGeom>
                    <a:avLst/>
                    <a:gdLst>
                      <a:gd name="T0" fmla="*/ 32 w 726"/>
                      <a:gd name="T1" fmla="*/ 88 h 283"/>
                      <a:gd name="T2" fmla="*/ 53 w 726"/>
                      <a:gd name="T3" fmla="*/ 55 h 283"/>
                      <a:gd name="T4" fmla="*/ 726 w 726"/>
                      <a:gd name="T5" fmla="*/ 94 h 283"/>
                      <a:gd name="T6" fmla="*/ 722 w 726"/>
                      <a:gd name="T7" fmla="*/ 116 h 283"/>
                      <a:gd name="T8" fmla="*/ 85 w 726"/>
                      <a:gd name="T9" fmla="*/ 124 h 283"/>
                      <a:gd name="T10" fmla="*/ 78 w 726"/>
                      <a:gd name="T11" fmla="*/ 283 h 283"/>
                      <a:gd name="T12" fmla="*/ 32 w 726"/>
                      <a:gd name="T13" fmla="*/ 220 h 283"/>
                      <a:gd name="T14" fmla="*/ 0 w 726"/>
                      <a:gd name="T15" fmla="*/ 194 h 283"/>
                      <a:gd name="T16" fmla="*/ 5 w 726"/>
                      <a:gd name="T17" fmla="*/ 110 h 283"/>
                      <a:gd name="T18" fmla="*/ 32 w 726"/>
                      <a:gd name="T19" fmla="*/ 88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6" h="283">
                        <a:moveTo>
                          <a:pt x="32" y="88"/>
                        </a:moveTo>
                        <a:cubicBezTo>
                          <a:pt x="32" y="88"/>
                          <a:pt x="34" y="66"/>
                          <a:pt x="53" y="55"/>
                        </a:cubicBezTo>
                        <a:cubicBezTo>
                          <a:pt x="53" y="55"/>
                          <a:pt x="151" y="0"/>
                          <a:pt x="726" y="94"/>
                        </a:cubicBezTo>
                        <a:cubicBezTo>
                          <a:pt x="722" y="116"/>
                          <a:pt x="722" y="116"/>
                          <a:pt x="722" y="116"/>
                        </a:cubicBezTo>
                        <a:cubicBezTo>
                          <a:pt x="722" y="116"/>
                          <a:pt x="89" y="16"/>
                          <a:pt x="85" y="124"/>
                        </a:cubicBezTo>
                        <a:cubicBezTo>
                          <a:pt x="78" y="283"/>
                          <a:pt x="78" y="283"/>
                          <a:pt x="78" y="283"/>
                        </a:cubicBezTo>
                        <a:cubicBezTo>
                          <a:pt x="78" y="283"/>
                          <a:pt x="44" y="276"/>
                          <a:pt x="32" y="220"/>
                        </a:cubicBezTo>
                        <a:cubicBezTo>
                          <a:pt x="32" y="220"/>
                          <a:pt x="2" y="203"/>
                          <a:pt x="0" y="194"/>
                        </a:cubicBezTo>
                        <a:cubicBezTo>
                          <a:pt x="5" y="110"/>
                          <a:pt x="5" y="110"/>
                          <a:pt x="5" y="110"/>
                        </a:cubicBezTo>
                        <a:cubicBezTo>
                          <a:pt x="5" y="110"/>
                          <a:pt x="21" y="119"/>
                          <a:pt x="32" y="88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3" name="Freeform 427"/>
                  <p:cNvSpPr>
                    <a:spLocks/>
                  </p:cNvSpPr>
                  <p:nvPr/>
                </p:nvSpPr>
                <p:spPr bwMode="gray">
                  <a:xfrm>
                    <a:off x="5611715" y="2438605"/>
                    <a:ext cx="37959" cy="70000"/>
                  </a:xfrm>
                  <a:custGeom>
                    <a:avLst/>
                    <a:gdLst>
                      <a:gd name="T0" fmla="*/ 169 w 174"/>
                      <a:gd name="T1" fmla="*/ 1 h 322"/>
                      <a:gd name="T2" fmla="*/ 174 w 174"/>
                      <a:gd name="T3" fmla="*/ 117 h 322"/>
                      <a:gd name="T4" fmla="*/ 78 w 174"/>
                      <a:gd name="T5" fmla="*/ 184 h 322"/>
                      <a:gd name="T6" fmla="*/ 0 w 174"/>
                      <a:gd name="T7" fmla="*/ 267 h 322"/>
                      <a:gd name="T8" fmla="*/ 50 w 174"/>
                      <a:gd name="T9" fmla="*/ 42 h 322"/>
                      <a:gd name="T10" fmla="*/ 16 w 174"/>
                      <a:gd name="T11" fmla="*/ 22 h 322"/>
                      <a:gd name="T12" fmla="*/ 20 w 174"/>
                      <a:gd name="T13" fmla="*/ 0 h 322"/>
                      <a:gd name="T14" fmla="*/ 169 w 174"/>
                      <a:gd name="T15" fmla="*/ 1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4" h="322">
                        <a:moveTo>
                          <a:pt x="169" y="1"/>
                        </a:moveTo>
                        <a:cubicBezTo>
                          <a:pt x="174" y="117"/>
                          <a:pt x="174" y="117"/>
                          <a:pt x="174" y="117"/>
                        </a:cubicBezTo>
                        <a:cubicBezTo>
                          <a:pt x="174" y="117"/>
                          <a:pt x="125" y="107"/>
                          <a:pt x="78" y="184"/>
                        </a:cubicBezTo>
                        <a:cubicBezTo>
                          <a:pt x="78" y="184"/>
                          <a:pt x="31" y="322"/>
                          <a:pt x="0" y="267"/>
                        </a:cubicBezTo>
                        <a:cubicBezTo>
                          <a:pt x="0" y="267"/>
                          <a:pt x="83" y="103"/>
                          <a:pt x="50" y="42"/>
                        </a:cubicBezTo>
                        <a:cubicBezTo>
                          <a:pt x="50" y="42"/>
                          <a:pt x="39" y="37"/>
                          <a:pt x="16" y="22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20" y="0"/>
                          <a:pt x="140" y="14"/>
                          <a:pt x="169" y="1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4" name="Freeform 428"/>
                  <p:cNvSpPr>
                    <a:spLocks/>
                  </p:cNvSpPr>
                  <p:nvPr/>
                </p:nvSpPr>
                <p:spPr bwMode="gray">
                  <a:xfrm>
                    <a:off x="5614777" y="2442279"/>
                    <a:ext cx="28776" cy="49592"/>
                  </a:xfrm>
                  <a:custGeom>
                    <a:avLst/>
                    <a:gdLst>
                      <a:gd name="T0" fmla="*/ 19 w 132"/>
                      <a:gd name="T1" fmla="*/ 10 h 228"/>
                      <a:gd name="T2" fmla="*/ 40 w 132"/>
                      <a:gd name="T3" fmla="*/ 114 h 228"/>
                      <a:gd name="T4" fmla="*/ 0 w 132"/>
                      <a:gd name="T5" fmla="*/ 228 h 228"/>
                      <a:gd name="T6" fmla="*/ 19 w 132"/>
                      <a:gd name="T7" fmla="*/ 10 h 2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2" h="228">
                        <a:moveTo>
                          <a:pt x="19" y="10"/>
                        </a:moveTo>
                        <a:cubicBezTo>
                          <a:pt x="19" y="10"/>
                          <a:pt x="73" y="31"/>
                          <a:pt x="40" y="114"/>
                        </a:cubicBezTo>
                        <a:cubicBezTo>
                          <a:pt x="0" y="228"/>
                          <a:pt x="0" y="228"/>
                          <a:pt x="0" y="228"/>
                        </a:cubicBezTo>
                        <a:cubicBezTo>
                          <a:pt x="0" y="228"/>
                          <a:pt x="132" y="0"/>
                          <a:pt x="19" y="1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5" name="Freeform 429"/>
                  <p:cNvSpPr>
                    <a:spLocks/>
                  </p:cNvSpPr>
                  <p:nvPr/>
                </p:nvSpPr>
                <p:spPr bwMode="gray">
                  <a:xfrm>
                    <a:off x="5465184" y="2427177"/>
                    <a:ext cx="44490" cy="13878"/>
                  </a:xfrm>
                  <a:custGeom>
                    <a:avLst/>
                    <a:gdLst>
                      <a:gd name="T0" fmla="*/ 1 w 205"/>
                      <a:gd name="T1" fmla="*/ 64 h 64"/>
                      <a:gd name="T2" fmla="*/ 54 w 205"/>
                      <a:gd name="T3" fmla="*/ 13 h 64"/>
                      <a:gd name="T4" fmla="*/ 205 w 205"/>
                      <a:gd name="T5" fmla="*/ 6 h 64"/>
                      <a:gd name="T6" fmla="*/ 1 w 205"/>
                      <a:gd name="T7" fmla="*/ 6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5" h="64">
                        <a:moveTo>
                          <a:pt x="1" y="64"/>
                        </a:moveTo>
                        <a:cubicBezTo>
                          <a:pt x="1" y="64"/>
                          <a:pt x="0" y="22"/>
                          <a:pt x="54" y="13"/>
                        </a:cubicBezTo>
                        <a:cubicBezTo>
                          <a:pt x="54" y="13"/>
                          <a:pt x="141" y="2"/>
                          <a:pt x="205" y="6"/>
                        </a:cubicBezTo>
                        <a:cubicBezTo>
                          <a:pt x="205" y="6"/>
                          <a:pt x="12" y="0"/>
                          <a:pt x="1" y="6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459" name="Gruppieren 317"/>
              <p:cNvGrpSpPr/>
              <p:nvPr/>
            </p:nvGrpSpPr>
            <p:grpSpPr bwMode="gray">
              <a:xfrm>
                <a:off x="10338521" y="5181671"/>
                <a:ext cx="678259" cy="698902"/>
                <a:chOff x="5190006" y="1920904"/>
                <a:chExt cx="1685656" cy="1736963"/>
              </a:xfrm>
            </p:grpSpPr>
            <p:grpSp>
              <p:nvGrpSpPr>
                <p:cNvPr id="508" name="Gruppieren 366"/>
                <p:cNvGrpSpPr/>
                <p:nvPr/>
              </p:nvGrpSpPr>
              <p:grpSpPr bwMode="gray">
                <a:xfrm>
                  <a:off x="5190006" y="1920904"/>
                  <a:ext cx="1685656" cy="1736963"/>
                  <a:chOff x="747017" y="4353812"/>
                  <a:chExt cx="1237218" cy="1274876"/>
                </a:xfrm>
              </p:grpSpPr>
              <p:grpSp>
                <p:nvGrpSpPr>
                  <p:cNvPr id="519" name="Gruppieren 377"/>
                  <p:cNvGrpSpPr/>
                  <p:nvPr/>
                </p:nvGrpSpPr>
                <p:grpSpPr bwMode="gray">
                  <a:xfrm>
                    <a:off x="1137326" y="4468963"/>
                    <a:ext cx="456601" cy="637640"/>
                    <a:chOff x="1136079" y="4468963"/>
                    <a:chExt cx="456601" cy="637640"/>
                  </a:xfrm>
                </p:grpSpPr>
                <p:sp>
                  <p:nvSpPr>
                    <p:cNvPr id="546" name="Freihandform 404"/>
                    <p:cNvSpPr/>
                    <p:nvPr/>
                  </p:nvSpPr>
                  <p:spPr bwMode="gray">
                    <a:xfrm>
                      <a:off x="1222900" y="4688866"/>
                      <a:ext cx="125199" cy="241237"/>
                    </a:xfrm>
                    <a:custGeom>
                      <a:avLst/>
                      <a:gdLst>
                        <a:gd name="connsiteX0" fmla="*/ 59312 w 202651"/>
                        <a:gd name="connsiteY0" fmla="*/ 69198 h 390473"/>
                        <a:gd name="connsiteX1" fmla="*/ 93911 w 202651"/>
                        <a:gd name="connsiteY1" fmla="*/ 0 h 390473"/>
                        <a:gd name="connsiteX2" fmla="*/ 128510 w 202651"/>
                        <a:gd name="connsiteY2" fmla="*/ 4943 h 390473"/>
                        <a:gd name="connsiteX3" fmla="*/ 172994 w 202651"/>
                        <a:gd name="connsiteY3" fmla="*/ 79083 h 390473"/>
                        <a:gd name="connsiteX4" fmla="*/ 202651 w 202651"/>
                        <a:gd name="connsiteY4" fmla="*/ 390473 h 390473"/>
                        <a:gd name="connsiteX5" fmla="*/ 123567 w 202651"/>
                        <a:gd name="connsiteY5" fmla="*/ 390473 h 390473"/>
                        <a:gd name="connsiteX6" fmla="*/ 0 w 202651"/>
                        <a:gd name="connsiteY6" fmla="*/ 385531 h 390473"/>
                        <a:gd name="connsiteX7" fmla="*/ 29656 w 202651"/>
                        <a:gd name="connsiteY7" fmla="*/ 207593 h 390473"/>
                        <a:gd name="connsiteX8" fmla="*/ 59312 w 202651"/>
                        <a:gd name="connsiteY8" fmla="*/ 69198 h 390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02651" h="390473">
                          <a:moveTo>
                            <a:pt x="59312" y="69198"/>
                          </a:moveTo>
                          <a:lnTo>
                            <a:pt x="93911" y="0"/>
                          </a:lnTo>
                          <a:lnTo>
                            <a:pt x="128510" y="4943"/>
                          </a:lnTo>
                          <a:lnTo>
                            <a:pt x="172994" y="79083"/>
                          </a:lnTo>
                          <a:lnTo>
                            <a:pt x="202651" y="390473"/>
                          </a:lnTo>
                          <a:lnTo>
                            <a:pt x="123567" y="390473"/>
                          </a:lnTo>
                          <a:lnTo>
                            <a:pt x="0" y="385531"/>
                          </a:lnTo>
                          <a:lnTo>
                            <a:pt x="29656" y="207593"/>
                          </a:lnTo>
                          <a:lnTo>
                            <a:pt x="59312" y="6919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/>
                    </a:p>
                  </p:txBody>
                </p:sp>
                <p:sp>
                  <p:nvSpPr>
                    <p:cNvPr id="547" name="Freeform 367"/>
                    <p:cNvSpPr>
                      <a:spLocks/>
                    </p:cNvSpPr>
                    <p:nvPr/>
                  </p:nvSpPr>
                  <p:spPr bwMode="gray">
                    <a:xfrm>
                      <a:off x="1182940" y="4884911"/>
                      <a:ext cx="356869" cy="221692"/>
                    </a:xfrm>
                    <a:custGeom>
                      <a:avLst/>
                      <a:gdLst>
                        <a:gd name="T0" fmla="*/ 193 w 1671"/>
                        <a:gd name="T1" fmla="*/ 0 h 1038"/>
                        <a:gd name="T2" fmla="*/ 0 w 1671"/>
                        <a:gd name="T3" fmla="*/ 409 h 1038"/>
                        <a:gd name="T4" fmla="*/ 818 w 1671"/>
                        <a:gd name="T5" fmla="*/ 969 h 1038"/>
                        <a:gd name="T6" fmla="*/ 1671 w 1671"/>
                        <a:gd name="T7" fmla="*/ 418 h 1038"/>
                        <a:gd name="T8" fmla="*/ 1434 w 1671"/>
                        <a:gd name="T9" fmla="*/ 21 h 1038"/>
                        <a:gd name="T10" fmla="*/ 193 w 1671"/>
                        <a:gd name="T11" fmla="*/ 0 h 10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71" h="1038">
                          <a:moveTo>
                            <a:pt x="193" y="0"/>
                          </a:moveTo>
                          <a:cubicBezTo>
                            <a:pt x="193" y="0"/>
                            <a:pt x="245" y="254"/>
                            <a:pt x="0" y="409"/>
                          </a:cubicBezTo>
                          <a:cubicBezTo>
                            <a:pt x="0" y="409"/>
                            <a:pt x="142" y="956"/>
                            <a:pt x="818" y="969"/>
                          </a:cubicBezTo>
                          <a:cubicBezTo>
                            <a:pt x="818" y="969"/>
                            <a:pt x="1352" y="1038"/>
                            <a:pt x="1671" y="418"/>
                          </a:cubicBezTo>
                          <a:cubicBezTo>
                            <a:pt x="1671" y="418"/>
                            <a:pt x="1417" y="345"/>
                            <a:pt x="1434" y="21"/>
                          </a:cubicBezTo>
                          <a:cubicBezTo>
                            <a:pt x="1434" y="21"/>
                            <a:pt x="844" y="676"/>
                            <a:pt x="193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79000"/>
                          </a:srgbClr>
                        </a:gs>
                        <a:gs pos="0">
                          <a:srgbClr val="F1CA9F">
                            <a:lumMod val="10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01600" dist="50800" dir="16200000">
                        <a:prstClr val="black">
                          <a:alpha val="24000"/>
                        </a:prstClr>
                      </a:inn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48" name="Freeform 368"/>
                    <p:cNvSpPr>
                      <a:spLocks/>
                    </p:cNvSpPr>
                    <p:nvPr/>
                  </p:nvSpPr>
                  <p:spPr bwMode="gray">
                    <a:xfrm>
                      <a:off x="1136079" y="4468963"/>
                      <a:ext cx="456601" cy="501059"/>
                    </a:xfrm>
                    <a:custGeom>
                      <a:avLst/>
                      <a:gdLst>
                        <a:gd name="T0" fmla="*/ 1919 w 2139"/>
                        <a:gd name="T1" fmla="*/ 1268 h 2347"/>
                        <a:gd name="T2" fmla="*/ 1021 w 2139"/>
                        <a:gd name="T3" fmla="*/ 2347 h 2347"/>
                        <a:gd name="T4" fmla="*/ 181 w 2139"/>
                        <a:gd name="T5" fmla="*/ 1275 h 2347"/>
                        <a:gd name="T6" fmla="*/ 1034 w 2139"/>
                        <a:gd name="T7" fmla="*/ 21 h 2347"/>
                        <a:gd name="T8" fmla="*/ 1919 w 2139"/>
                        <a:gd name="T9" fmla="*/ 1268 h 23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39" h="2347">
                          <a:moveTo>
                            <a:pt x="1919" y="1268"/>
                          </a:moveTo>
                          <a:cubicBezTo>
                            <a:pt x="1919" y="1737"/>
                            <a:pt x="1482" y="2347"/>
                            <a:pt x="1021" y="2347"/>
                          </a:cubicBezTo>
                          <a:cubicBezTo>
                            <a:pt x="623" y="2347"/>
                            <a:pt x="181" y="1778"/>
                            <a:pt x="181" y="1275"/>
                          </a:cubicBezTo>
                          <a:cubicBezTo>
                            <a:pt x="181" y="654"/>
                            <a:pt x="0" y="40"/>
                            <a:pt x="1034" y="21"/>
                          </a:cubicBezTo>
                          <a:cubicBezTo>
                            <a:pt x="2139" y="0"/>
                            <a:pt x="1919" y="1203"/>
                            <a:pt x="1919" y="1268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88000"/>
                          </a:srgbClr>
                        </a:gs>
                        <a:gs pos="0">
                          <a:srgbClr val="F1CA9F">
                            <a:lumMod val="60000"/>
                            <a:lumOff val="4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49" name="Freeform 369"/>
                    <p:cNvSpPr>
                      <a:spLocks/>
                    </p:cNvSpPr>
                    <p:nvPr/>
                  </p:nvSpPr>
                  <p:spPr bwMode="gray">
                    <a:xfrm>
                      <a:off x="1530998" y="4687251"/>
                      <a:ext cx="47863" cy="125165"/>
                    </a:xfrm>
                    <a:custGeom>
                      <a:avLst/>
                      <a:gdLst>
                        <a:gd name="T0" fmla="*/ 95 w 224"/>
                        <a:gd name="T1" fmla="*/ 0 h 586"/>
                        <a:gd name="T2" fmla="*/ 127 w 224"/>
                        <a:gd name="T3" fmla="*/ 303 h 586"/>
                        <a:gd name="T4" fmla="*/ 0 w 224"/>
                        <a:gd name="T5" fmla="*/ 586 h 586"/>
                        <a:gd name="T6" fmla="*/ 95 w 224"/>
                        <a:gd name="T7" fmla="*/ 0 h 5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24" h="586">
                          <a:moveTo>
                            <a:pt x="95" y="0"/>
                          </a:moveTo>
                          <a:cubicBezTo>
                            <a:pt x="95" y="0"/>
                            <a:pt x="224" y="32"/>
                            <a:pt x="127" y="303"/>
                          </a:cubicBezTo>
                          <a:cubicBezTo>
                            <a:pt x="127" y="303"/>
                            <a:pt x="84" y="508"/>
                            <a:pt x="0" y="586"/>
                          </a:cubicBezTo>
                          <a:lnTo>
                            <a:pt x="95" y="0"/>
                          </a:ln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50" name="Freeform 370"/>
                    <p:cNvSpPr>
                      <a:spLocks/>
                    </p:cNvSpPr>
                    <p:nvPr/>
                  </p:nvSpPr>
                  <p:spPr bwMode="gray">
                    <a:xfrm>
                      <a:off x="1542814" y="4721296"/>
                      <a:ext cx="19226" cy="62082"/>
                    </a:xfrm>
                    <a:custGeom>
                      <a:avLst/>
                      <a:gdLst>
                        <a:gd name="T0" fmla="*/ 45 w 90"/>
                        <a:gd name="T1" fmla="*/ 19 h 291"/>
                        <a:gd name="T2" fmla="*/ 32 w 90"/>
                        <a:gd name="T3" fmla="*/ 194 h 291"/>
                        <a:gd name="T4" fmla="*/ 0 w 90"/>
                        <a:gd name="T5" fmla="*/ 291 h 291"/>
                        <a:gd name="T6" fmla="*/ 45 w 90"/>
                        <a:gd name="T7" fmla="*/ 19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19"/>
                          </a:moveTo>
                          <a:cubicBezTo>
                            <a:pt x="45" y="19"/>
                            <a:pt x="90" y="0"/>
                            <a:pt x="32" y="194"/>
                          </a:cubicBezTo>
                          <a:cubicBezTo>
                            <a:pt x="0" y="291"/>
                            <a:pt x="0" y="291"/>
                            <a:pt x="0" y="291"/>
                          </a:cubicBezTo>
                          <a:lnTo>
                            <a:pt x="45" y="19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51" name="Freeform 371"/>
                    <p:cNvSpPr>
                      <a:spLocks/>
                    </p:cNvSpPr>
                    <p:nvPr/>
                  </p:nvSpPr>
                  <p:spPr bwMode="gray">
                    <a:xfrm>
                      <a:off x="1141286" y="4685849"/>
                      <a:ext cx="42656" cy="112749"/>
                    </a:xfrm>
                    <a:custGeom>
                      <a:avLst/>
                      <a:gdLst>
                        <a:gd name="T0" fmla="*/ 156 w 199"/>
                        <a:gd name="T1" fmla="*/ 86 h 528"/>
                        <a:gd name="T2" fmla="*/ 196 w 199"/>
                        <a:gd name="T3" fmla="*/ 190 h 528"/>
                        <a:gd name="T4" fmla="*/ 183 w 199"/>
                        <a:gd name="T5" fmla="*/ 391 h 528"/>
                        <a:gd name="T6" fmla="*/ 199 w 199"/>
                        <a:gd name="T7" fmla="*/ 528 h 528"/>
                        <a:gd name="T8" fmla="*/ 102 w 199"/>
                        <a:gd name="T9" fmla="*/ 365 h 528"/>
                        <a:gd name="T10" fmla="*/ 156 w 199"/>
                        <a:gd name="T11" fmla="*/ 86 h 5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99" h="528">
                          <a:moveTo>
                            <a:pt x="156" y="86"/>
                          </a:moveTo>
                          <a:cubicBezTo>
                            <a:pt x="156" y="86"/>
                            <a:pt x="183" y="137"/>
                            <a:pt x="196" y="190"/>
                          </a:cubicBezTo>
                          <a:cubicBezTo>
                            <a:pt x="196" y="190"/>
                            <a:pt x="151" y="315"/>
                            <a:pt x="183" y="391"/>
                          </a:cubicBezTo>
                          <a:cubicBezTo>
                            <a:pt x="199" y="528"/>
                            <a:pt x="199" y="528"/>
                            <a:pt x="199" y="528"/>
                          </a:cubicBezTo>
                          <a:cubicBezTo>
                            <a:pt x="199" y="528"/>
                            <a:pt x="124" y="503"/>
                            <a:pt x="102" y="365"/>
                          </a:cubicBezTo>
                          <a:cubicBezTo>
                            <a:pt x="102" y="365"/>
                            <a:pt x="0" y="0"/>
                            <a:pt x="156" y="86"/>
                          </a:cubicBez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52" name="Freeform 372"/>
                    <p:cNvSpPr>
                      <a:spLocks/>
                    </p:cNvSpPr>
                    <p:nvPr/>
                  </p:nvSpPr>
                  <p:spPr bwMode="gray">
                    <a:xfrm>
                      <a:off x="1163114" y="4722096"/>
                      <a:ext cx="19226" cy="62082"/>
                    </a:xfrm>
                    <a:custGeom>
                      <a:avLst/>
                      <a:gdLst>
                        <a:gd name="T0" fmla="*/ 45 w 90"/>
                        <a:gd name="T1" fmla="*/ 20 h 291"/>
                        <a:gd name="T2" fmla="*/ 58 w 90"/>
                        <a:gd name="T3" fmla="*/ 194 h 291"/>
                        <a:gd name="T4" fmla="*/ 90 w 90"/>
                        <a:gd name="T5" fmla="*/ 291 h 291"/>
                        <a:gd name="T6" fmla="*/ 45 w 90"/>
                        <a:gd name="T7" fmla="*/ 2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20"/>
                          </a:moveTo>
                          <a:cubicBezTo>
                            <a:pt x="45" y="20"/>
                            <a:pt x="0" y="0"/>
                            <a:pt x="58" y="194"/>
                          </a:cubicBezTo>
                          <a:cubicBezTo>
                            <a:pt x="90" y="291"/>
                            <a:pt x="90" y="291"/>
                            <a:pt x="90" y="291"/>
                          </a:cubicBezTo>
                          <a:lnTo>
                            <a:pt x="45" y="20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53" name="Freeform 373"/>
                    <p:cNvSpPr>
                      <a:spLocks/>
                    </p:cNvSpPr>
                    <p:nvPr/>
                  </p:nvSpPr>
                  <p:spPr bwMode="gray">
                    <a:xfrm>
                      <a:off x="1176332" y="4715288"/>
                      <a:ext cx="63684" cy="105539"/>
                    </a:xfrm>
                    <a:custGeom>
                      <a:avLst/>
                      <a:gdLst>
                        <a:gd name="T0" fmla="*/ 18 w 298"/>
                        <a:gd name="T1" fmla="*/ 116 h 495"/>
                        <a:gd name="T2" fmla="*/ 298 w 298"/>
                        <a:gd name="T3" fmla="*/ 495 h 495"/>
                        <a:gd name="T4" fmla="*/ 26 w 298"/>
                        <a:gd name="T5" fmla="*/ 0 h 495"/>
                        <a:gd name="T6" fmla="*/ 18 w 298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8" h="495">
                          <a:moveTo>
                            <a:pt x="18" y="116"/>
                          </a:moveTo>
                          <a:cubicBezTo>
                            <a:pt x="18" y="116"/>
                            <a:pt x="0" y="392"/>
                            <a:pt x="298" y="495"/>
                          </a:cubicBezTo>
                          <a:cubicBezTo>
                            <a:pt x="298" y="495"/>
                            <a:pt x="35" y="396"/>
                            <a:pt x="26" y="0"/>
                          </a:cubicBezTo>
                          <a:lnTo>
                            <a:pt x="18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54" name="Freeform 374"/>
                    <p:cNvSpPr>
                      <a:spLocks/>
                    </p:cNvSpPr>
                    <p:nvPr/>
                  </p:nvSpPr>
                  <p:spPr bwMode="gray">
                    <a:xfrm>
                      <a:off x="1479931" y="4715288"/>
                      <a:ext cx="63483" cy="105539"/>
                    </a:xfrm>
                    <a:custGeom>
                      <a:avLst/>
                      <a:gdLst>
                        <a:gd name="T0" fmla="*/ 280 w 297"/>
                        <a:gd name="T1" fmla="*/ 116 h 495"/>
                        <a:gd name="T2" fmla="*/ 0 w 297"/>
                        <a:gd name="T3" fmla="*/ 495 h 495"/>
                        <a:gd name="T4" fmla="*/ 271 w 297"/>
                        <a:gd name="T5" fmla="*/ 0 h 495"/>
                        <a:gd name="T6" fmla="*/ 280 w 297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7" h="495">
                          <a:moveTo>
                            <a:pt x="280" y="116"/>
                          </a:moveTo>
                          <a:cubicBezTo>
                            <a:pt x="280" y="116"/>
                            <a:pt x="297" y="392"/>
                            <a:pt x="0" y="495"/>
                          </a:cubicBezTo>
                          <a:cubicBezTo>
                            <a:pt x="0" y="495"/>
                            <a:pt x="263" y="396"/>
                            <a:pt x="271" y="0"/>
                          </a:cubicBezTo>
                          <a:lnTo>
                            <a:pt x="280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520" name="Gruppieren 378"/>
                  <p:cNvGrpSpPr/>
                  <p:nvPr/>
                </p:nvGrpSpPr>
                <p:grpSpPr bwMode="gray">
                  <a:xfrm>
                    <a:off x="747017" y="4962598"/>
                    <a:ext cx="1237218" cy="666090"/>
                    <a:chOff x="747017" y="4962598"/>
                    <a:chExt cx="1237218" cy="666090"/>
                  </a:xfrm>
                </p:grpSpPr>
                <p:sp>
                  <p:nvSpPr>
                    <p:cNvPr id="539" name="Ellipse 397"/>
                    <p:cNvSpPr/>
                    <p:nvPr/>
                  </p:nvSpPr>
                  <p:spPr bwMode="gray">
                    <a:xfrm>
                      <a:off x="747017" y="5238992"/>
                      <a:ext cx="1237218" cy="389696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ABABAB">
                            <a:lumMod val="49000"/>
                            <a:alpha val="0"/>
                          </a:srgbClr>
                        </a:gs>
                        <a:gs pos="0">
                          <a:srgbClr val="000000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/>
                    </a:p>
                  </p:txBody>
                </p:sp>
                <p:grpSp>
                  <p:nvGrpSpPr>
                    <p:cNvPr id="540" name="Gruppieren 398"/>
                    <p:cNvGrpSpPr/>
                    <p:nvPr/>
                  </p:nvGrpSpPr>
                  <p:grpSpPr bwMode="gray">
                    <a:xfrm>
                      <a:off x="888508" y="4962598"/>
                      <a:ext cx="954237" cy="607114"/>
                      <a:chOff x="890807" y="4962598"/>
                      <a:chExt cx="954237" cy="607114"/>
                    </a:xfrm>
                  </p:grpSpPr>
                  <p:grpSp>
                    <p:nvGrpSpPr>
                      <p:cNvPr id="541" name="Gruppieren 399"/>
                      <p:cNvGrpSpPr/>
                      <p:nvPr/>
                    </p:nvGrpSpPr>
                    <p:grpSpPr bwMode="gray">
                      <a:xfrm>
                        <a:off x="890807" y="4962598"/>
                        <a:ext cx="954237" cy="607114"/>
                        <a:chOff x="5827713" y="3471863"/>
                        <a:chExt cx="1077912" cy="685800"/>
                      </a:xfrm>
                    </p:grpSpPr>
                    <p:sp>
                      <p:nvSpPr>
                        <p:cNvPr id="544" name="Freeform 530"/>
                        <p:cNvSpPr>
                          <a:spLocks/>
                        </p:cNvSpPr>
                        <p:nvPr/>
                      </p:nvSpPr>
                      <p:spPr bwMode="gray">
                        <a:xfrm>
                          <a:off x="5827713" y="3471863"/>
                          <a:ext cx="1077912" cy="685800"/>
                        </a:xfrm>
                        <a:custGeom>
                          <a:avLst/>
                          <a:gdLst>
                            <a:gd name="T0" fmla="*/ 883 w 2814"/>
                            <a:gd name="T1" fmla="*/ 12 h 1792"/>
                            <a:gd name="T2" fmla="*/ 1852 w 2814"/>
                            <a:gd name="T3" fmla="*/ 0 h 1792"/>
                            <a:gd name="T4" fmla="*/ 2040 w 2814"/>
                            <a:gd name="T5" fmla="*/ 90 h 1792"/>
                            <a:gd name="T6" fmla="*/ 2567 w 2814"/>
                            <a:gd name="T7" fmla="*/ 398 h 1792"/>
                            <a:gd name="T8" fmla="*/ 2756 w 2814"/>
                            <a:gd name="T9" fmla="*/ 1460 h 1792"/>
                            <a:gd name="T10" fmla="*/ 2671 w 2814"/>
                            <a:gd name="T11" fmla="*/ 1553 h 1792"/>
                            <a:gd name="T12" fmla="*/ 1395 w 2814"/>
                            <a:gd name="T13" fmla="*/ 1775 h 1792"/>
                            <a:gd name="T14" fmla="*/ 72 w 2814"/>
                            <a:gd name="T15" fmla="*/ 1520 h 1792"/>
                            <a:gd name="T16" fmla="*/ 0 w 2814"/>
                            <a:gd name="T17" fmla="*/ 1345 h 1792"/>
                            <a:gd name="T18" fmla="*/ 236 w 2814"/>
                            <a:gd name="T19" fmla="*/ 334 h 1792"/>
                            <a:gd name="T20" fmla="*/ 439 w 2814"/>
                            <a:gd name="T21" fmla="*/ 197 h 1792"/>
                            <a:gd name="T22" fmla="*/ 883 w 2814"/>
                            <a:gd name="T23" fmla="*/ 12 h 179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</a:cxnLst>
                          <a:rect l="0" t="0" r="r" b="b"/>
                          <a:pathLst>
                            <a:path w="2814" h="1792">
                              <a:moveTo>
                                <a:pt x="883" y="12"/>
                              </a:moveTo>
                              <a:cubicBezTo>
                                <a:pt x="883" y="12"/>
                                <a:pt x="1376" y="493"/>
                                <a:pt x="1852" y="0"/>
                              </a:cubicBezTo>
                              <a:cubicBezTo>
                                <a:pt x="1852" y="0"/>
                                <a:pt x="1878" y="29"/>
                                <a:pt x="2040" y="90"/>
                              </a:cubicBezTo>
                              <a:cubicBezTo>
                                <a:pt x="2040" y="90"/>
                                <a:pt x="2493" y="233"/>
                                <a:pt x="2567" y="398"/>
                              </a:cubicBezTo>
                              <a:cubicBezTo>
                                <a:pt x="2567" y="398"/>
                                <a:pt x="2814" y="960"/>
                                <a:pt x="2756" y="1460"/>
                              </a:cubicBezTo>
                              <a:cubicBezTo>
                                <a:pt x="2756" y="1460"/>
                                <a:pt x="2754" y="1501"/>
                                <a:pt x="2671" y="1553"/>
                              </a:cubicBezTo>
                              <a:cubicBezTo>
                                <a:pt x="2671" y="1553"/>
                                <a:pt x="2177" y="1792"/>
                                <a:pt x="1395" y="1775"/>
                              </a:cubicBezTo>
                              <a:cubicBezTo>
                                <a:pt x="1395" y="1775"/>
                                <a:pt x="557" y="1737"/>
                                <a:pt x="72" y="1520"/>
                              </a:cubicBezTo>
                              <a:cubicBezTo>
                                <a:pt x="72" y="1520"/>
                                <a:pt x="3" y="1504"/>
                                <a:pt x="0" y="1345"/>
                              </a:cubicBezTo>
                              <a:cubicBezTo>
                                <a:pt x="0" y="1345"/>
                                <a:pt x="25" y="647"/>
                                <a:pt x="236" y="334"/>
                              </a:cubicBezTo>
                              <a:cubicBezTo>
                                <a:pt x="236" y="334"/>
                                <a:pt x="297" y="252"/>
                                <a:pt x="439" y="197"/>
                              </a:cubicBezTo>
                              <a:cubicBezTo>
                                <a:pt x="439" y="197"/>
                                <a:pt x="791" y="113"/>
                                <a:pt x="883" y="12"/>
                              </a:cubicBezTo>
                              <a:close/>
                            </a:path>
                          </a:pathLst>
                        </a:custGeom>
                        <a:gradFill flip="none" rotWithShape="1">
                          <a:gsLst>
                            <a:gs pos="0">
                              <a:srgbClr val="646464">
                                <a:shade val="30000"/>
                                <a:satMod val="115000"/>
                              </a:srgbClr>
                            </a:gs>
                            <a:gs pos="50000">
                              <a:srgbClr val="646464">
                                <a:shade val="67500"/>
                                <a:satMod val="115000"/>
                              </a:srgbClr>
                            </a:gs>
                            <a:gs pos="100000">
                              <a:srgbClr val="646464">
                                <a:shade val="100000"/>
                                <a:satMod val="115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sz="1600" dirty="0">
                            <a:latin typeface="+mn-lt"/>
                          </a:endParaRPr>
                        </a:p>
                      </p:txBody>
                    </p:sp>
                    <p:sp>
                      <p:nvSpPr>
                        <p:cNvPr id="545" name="Freeform 531"/>
                        <p:cNvSpPr>
                          <a:spLocks/>
                        </p:cNvSpPr>
                        <p:nvPr/>
                      </p:nvSpPr>
                      <p:spPr bwMode="gray">
                        <a:xfrm>
                          <a:off x="5846763" y="3476626"/>
                          <a:ext cx="319087" cy="350838"/>
                        </a:xfrm>
                        <a:custGeom>
                          <a:avLst/>
                          <a:gdLst>
                            <a:gd name="T0" fmla="*/ 835 w 835"/>
                            <a:gd name="T1" fmla="*/ 0 h 919"/>
                            <a:gd name="T2" fmla="*/ 359 w 835"/>
                            <a:gd name="T3" fmla="*/ 198 h 919"/>
                            <a:gd name="T4" fmla="*/ 0 w 835"/>
                            <a:gd name="T5" fmla="*/ 919 h 919"/>
                            <a:gd name="T6" fmla="*/ 412 w 835"/>
                            <a:gd name="T7" fmla="*/ 268 h 919"/>
                            <a:gd name="T8" fmla="*/ 835 w 835"/>
                            <a:gd name="T9" fmla="*/ 0 h 91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835" h="919">
                              <a:moveTo>
                                <a:pt x="835" y="0"/>
                              </a:moveTo>
                              <a:cubicBezTo>
                                <a:pt x="835" y="0"/>
                                <a:pt x="589" y="128"/>
                                <a:pt x="359" y="198"/>
                              </a:cubicBezTo>
                              <a:cubicBezTo>
                                <a:pt x="359" y="198"/>
                                <a:pt x="66" y="272"/>
                                <a:pt x="0" y="919"/>
                              </a:cubicBezTo>
                              <a:cubicBezTo>
                                <a:pt x="0" y="919"/>
                                <a:pt x="136" y="375"/>
                                <a:pt x="412" y="268"/>
                              </a:cubicBezTo>
                              <a:cubicBezTo>
                                <a:pt x="412" y="268"/>
                                <a:pt x="806" y="132"/>
                                <a:pt x="83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sz="1600" dirty="0">
                            <a:latin typeface="+mn-lt"/>
                          </a:endParaRPr>
                        </a:p>
                      </p:txBody>
                    </p:sp>
                  </p:grpSp>
                  <p:sp>
                    <p:nvSpPr>
                      <p:cNvPr id="542" name="Freeform 41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1588753" y="5074918"/>
                        <a:ext cx="131172" cy="437376"/>
                      </a:xfrm>
                      <a:custGeom>
                        <a:avLst/>
                        <a:gdLst>
                          <a:gd name="T0" fmla="*/ 614 w 614"/>
                          <a:gd name="T1" fmla="*/ 0 h 2049"/>
                          <a:gd name="T2" fmla="*/ 361 w 614"/>
                          <a:gd name="T3" fmla="*/ 2034 h 2049"/>
                          <a:gd name="T4" fmla="*/ 334 w 614"/>
                          <a:gd name="T5" fmla="*/ 2049 h 2049"/>
                          <a:gd name="T6" fmla="*/ 614 w 614"/>
                          <a:gd name="T7" fmla="*/ 0 h 20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14" h="2049">
                            <a:moveTo>
                              <a:pt x="614" y="0"/>
                            </a:moveTo>
                            <a:cubicBezTo>
                              <a:pt x="614" y="0"/>
                              <a:pt x="58" y="1019"/>
                              <a:pt x="361" y="2034"/>
                            </a:cubicBezTo>
                            <a:cubicBezTo>
                              <a:pt x="334" y="2049"/>
                              <a:pt x="334" y="2049"/>
                              <a:pt x="334" y="2049"/>
                            </a:cubicBezTo>
                            <a:cubicBezTo>
                              <a:pt x="334" y="2049"/>
                              <a:pt x="0" y="1108"/>
                              <a:pt x="614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543" name="Freeform 41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1015354" y="5065949"/>
                        <a:ext cx="131172" cy="433170"/>
                      </a:xfrm>
                      <a:custGeom>
                        <a:avLst/>
                        <a:gdLst>
                          <a:gd name="T0" fmla="*/ 0 w 615"/>
                          <a:gd name="T1" fmla="*/ 0 h 2029"/>
                          <a:gd name="T2" fmla="*/ 247 w 615"/>
                          <a:gd name="T3" fmla="*/ 2018 h 2029"/>
                          <a:gd name="T4" fmla="*/ 281 w 615"/>
                          <a:gd name="T5" fmla="*/ 2029 h 2029"/>
                          <a:gd name="T6" fmla="*/ 0 w 615"/>
                          <a:gd name="T7" fmla="*/ 0 h 20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15" h="2029">
                            <a:moveTo>
                              <a:pt x="0" y="0"/>
                            </a:moveTo>
                            <a:cubicBezTo>
                              <a:pt x="0" y="0"/>
                              <a:pt x="550" y="1003"/>
                              <a:pt x="247" y="2018"/>
                            </a:cubicBezTo>
                            <a:cubicBezTo>
                              <a:pt x="281" y="2029"/>
                              <a:pt x="281" y="2029"/>
                              <a:pt x="281" y="2029"/>
                            </a:cubicBezTo>
                            <a:cubicBezTo>
                              <a:pt x="281" y="2029"/>
                              <a:pt x="615" y="1108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</p:grpSp>
              </p:grpSp>
              <p:grpSp>
                <p:nvGrpSpPr>
                  <p:cNvPr id="521" name="Gruppieren 379"/>
                  <p:cNvGrpSpPr/>
                  <p:nvPr/>
                </p:nvGrpSpPr>
                <p:grpSpPr bwMode="gray">
                  <a:xfrm>
                    <a:off x="1136425" y="4353812"/>
                    <a:ext cx="458403" cy="379299"/>
                    <a:chOff x="1143889" y="4353812"/>
                    <a:chExt cx="458403" cy="379299"/>
                  </a:xfrm>
                </p:grpSpPr>
                <p:sp>
                  <p:nvSpPr>
                    <p:cNvPr id="522" name="Freeform 385"/>
                    <p:cNvSpPr>
                      <a:spLocks/>
                    </p:cNvSpPr>
                    <p:nvPr/>
                  </p:nvSpPr>
                  <p:spPr bwMode="gray">
                    <a:xfrm>
                      <a:off x="1172201" y="4476958"/>
                      <a:ext cx="339472" cy="199995"/>
                    </a:xfrm>
                    <a:custGeom>
                      <a:avLst/>
                      <a:gdLst>
                        <a:gd name="T0" fmla="*/ 943 w 1673"/>
                        <a:gd name="T1" fmla="*/ 252 h 1137"/>
                        <a:gd name="T2" fmla="*/ 110 w 1673"/>
                        <a:gd name="T3" fmla="*/ 1137 h 1137"/>
                        <a:gd name="T4" fmla="*/ 950 w 1673"/>
                        <a:gd name="T5" fmla="*/ 426 h 1137"/>
                        <a:gd name="T6" fmla="*/ 1673 w 1673"/>
                        <a:gd name="T7" fmla="*/ 639 h 1137"/>
                        <a:gd name="T8" fmla="*/ 943 w 1673"/>
                        <a:gd name="T9" fmla="*/ 252 h 1137"/>
                        <a:gd name="connsiteX0" fmla="*/ 4733 w 9343"/>
                        <a:gd name="connsiteY0" fmla="*/ 278 h 8499"/>
                        <a:gd name="connsiteX1" fmla="*/ 1 w 9343"/>
                        <a:gd name="connsiteY1" fmla="*/ 8486 h 8499"/>
                        <a:gd name="connsiteX2" fmla="*/ 5021 w 9343"/>
                        <a:gd name="connsiteY2" fmla="*/ 2233 h 8499"/>
                        <a:gd name="connsiteX3" fmla="*/ 9343 w 9343"/>
                        <a:gd name="connsiteY3" fmla="*/ 4106 h 8499"/>
                        <a:gd name="connsiteX4" fmla="*/ 4733 w 9343"/>
                        <a:gd name="connsiteY4" fmla="*/ 278 h 8499"/>
                        <a:gd name="connsiteX0" fmla="*/ 5236 w 10170"/>
                        <a:gd name="connsiteY0" fmla="*/ 327 h 10000"/>
                        <a:gd name="connsiteX1" fmla="*/ 171 w 10170"/>
                        <a:gd name="connsiteY1" fmla="*/ 9985 h 10000"/>
                        <a:gd name="connsiteX2" fmla="*/ 5544 w 10170"/>
                        <a:gd name="connsiteY2" fmla="*/ 2627 h 10000"/>
                        <a:gd name="connsiteX3" fmla="*/ 10170 w 10170"/>
                        <a:gd name="connsiteY3" fmla="*/ 4831 h 10000"/>
                        <a:gd name="connsiteX4" fmla="*/ 5236 w 10170"/>
                        <a:gd name="connsiteY4" fmla="*/ 327 h 10000"/>
                        <a:gd name="connsiteX0" fmla="*/ 5236 w 10170"/>
                        <a:gd name="connsiteY0" fmla="*/ 22 h 9695"/>
                        <a:gd name="connsiteX1" fmla="*/ 171 w 10170"/>
                        <a:gd name="connsiteY1" fmla="*/ 9680 h 9695"/>
                        <a:gd name="connsiteX2" fmla="*/ 5544 w 10170"/>
                        <a:gd name="connsiteY2" fmla="*/ 2322 h 9695"/>
                        <a:gd name="connsiteX3" fmla="*/ 10170 w 10170"/>
                        <a:gd name="connsiteY3" fmla="*/ 4526 h 9695"/>
                        <a:gd name="connsiteX4" fmla="*/ 5236 w 10170"/>
                        <a:gd name="connsiteY4" fmla="*/ 22 h 9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70" h="9695">
                          <a:moveTo>
                            <a:pt x="5236" y="22"/>
                          </a:moveTo>
                          <a:cubicBezTo>
                            <a:pt x="5236" y="22"/>
                            <a:pt x="-1114" y="-902"/>
                            <a:pt x="171" y="9680"/>
                          </a:cubicBezTo>
                          <a:cubicBezTo>
                            <a:pt x="218" y="10064"/>
                            <a:pt x="1783" y="3130"/>
                            <a:pt x="5544" y="2322"/>
                          </a:cubicBezTo>
                          <a:cubicBezTo>
                            <a:pt x="5544" y="2322"/>
                            <a:pt x="8148" y="1390"/>
                            <a:pt x="10170" y="4526"/>
                          </a:cubicBezTo>
                          <a:cubicBezTo>
                            <a:pt x="10170" y="4526"/>
                            <a:pt x="10157" y="-363"/>
                            <a:pt x="5236" y="22"/>
                          </a:cubicBezTo>
                          <a:close/>
                        </a:path>
                      </a:pathLst>
                    </a:custGeom>
                    <a:solidFill>
                      <a:srgbClr val="E5AF79">
                        <a:alpha val="4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sz="1600" dirty="0">
                          <a:latin typeface="+mn-lt"/>
                        </a:rPr>
                        <a:t> </a:t>
                      </a:r>
                    </a:p>
                  </p:txBody>
                </p:sp>
                <p:sp>
                  <p:nvSpPr>
                    <p:cNvPr id="523" name="Freeform 396"/>
                    <p:cNvSpPr>
                      <a:spLocks/>
                    </p:cNvSpPr>
                    <p:nvPr/>
                  </p:nvSpPr>
                  <p:spPr bwMode="gray">
                    <a:xfrm>
                      <a:off x="1420453" y="4405880"/>
                      <a:ext cx="67689" cy="74498"/>
                    </a:xfrm>
                    <a:custGeom>
                      <a:avLst/>
                      <a:gdLst>
                        <a:gd name="T0" fmla="*/ 0 w 317"/>
                        <a:gd name="T1" fmla="*/ 0 h 349"/>
                        <a:gd name="T2" fmla="*/ 84 w 317"/>
                        <a:gd name="T3" fmla="*/ 349 h 349"/>
                        <a:gd name="T4" fmla="*/ 0 w 317"/>
                        <a:gd name="T5" fmla="*/ 0 h 3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49">
                          <a:moveTo>
                            <a:pt x="0" y="0"/>
                          </a:moveTo>
                          <a:cubicBezTo>
                            <a:pt x="0" y="0"/>
                            <a:pt x="168" y="169"/>
                            <a:pt x="84" y="349"/>
                          </a:cubicBezTo>
                          <a:cubicBezTo>
                            <a:pt x="84" y="349"/>
                            <a:pt x="317" y="28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24" name="Freeform 366"/>
                    <p:cNvSpPr>
                      <a:spLocks/>
                    </p:cNvSpPr>
                    <p:nvPr/>
                  </p:nvSpPr>
                  <p:spPr bwMode="gray">
                    <a:xfrm>
                      <a:off x="1143889" y="4361622"/>
                      <a:ext cx="458403" cy="371489"/>
                    </a:xfrm>
                    <a:custGeom>
                      <a:avLst/>
                      <a:gdLst>
                        <a:gd name="T0" fmla="*/ 305 w 2147"/>
                        <a:gd name="T1" fmla="*/ 878 h 1740"/>
                        <a:gd name="T2" fmla="*/ 1016 w 2147"/>
                        <a:gd name="T3" fmla="*/ 659 h 1740"/>
                        <a:gd name="T4" fmla="*/ 1701 w 2147"/>
                        <a:gd name="T5" fmla="*/ 891 h 1740"/>
                        <a:gd name="T6" fmla="*/ 1818 w 2147"/>
                        <a:gd name="T7" fmla="*/ 1434 h 1740"/>
                        <a:gd name="T8" fmla="*/ 1856 w 2147"/>
                        <a:gd name="T9" fmla="*/ 1740 h 1740"/>
                        <a:gd name="T10" fmla="*/ 1914 w 2147"/>
                        <a:gd name="T11" fmla="*/ 1499 h 1740"/>
                        <a:gd name="T12" fmla="*/ 1837 w 2147"/>
                        <a:gd name="T13" fmla="*/ 555 h 1740"/>
                        <a:gd name="T14" fmla="*/ 1294 w 2147"/>
                        <a:gd name="T15" fmla="*/ 265 h 1740"/>
                        <a:gd name="T16" fmla="*/ 1094 w 2147"/>
                        <a:gd name="T17" fmla="*/ 0 h 1740"/>
                        <a:gd name="T18" fmla="*/ 952 w 2147"/>
                        <a:gd name="T19" fmla="*/ 181 h 1740"/>
                        <a:gd name="T20" fmla="*/ 887 w 2147"/>
                        <a:gd name="T21" fmla="*/ 155 h 1740"/>
                        <a:gd name="T22" fmla="*/ 861 w 2147"/>
                        <a:gd name="T23" fmla="*/ 206 h 1740"/>
                        <a:gd name="T24" fmla="*/ 758 w 2147"/>
                        <a:gd name="T25" fmla="*/ 155 h 1740"/>
                        <a:gd name="T26" fmla="*/ 674 w 2147"/>
                        <a:gd name="T27" fmla="*/ 168 h 1740"/>
                        <a:gd name="T28" fmla="*/ 99 w 2147"/>
                        <a:gd name="T29" fmla="*/ 762 h 1740"/>
                        <a:gd name="T30" fmla="*/ 176 w 2147"/>
                        <a:gd name="T31" fmla="*/ 1719 h 1740"/>
                        <a:gd name="T32" fmla="*/ 305 w 2147"/>
                        <a:gd name="T33" fmla="*/ 878 h 17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147" h="1740">
                          <a:moveTo>
                            <a:pt x="305" y="878"/>
                          </a:moveTo>
                          <a:cubicBezTo>
                            <a:pt x="305" y="878"/>
                            <a:pt x="448" y="555"/>
                            <a:pt x="1016" y="659"/>
                          </a:cubicBezTo>
                          <a:cubicBezTo>
                            <a:pt x="1016" y="659"/>
                            <a:pt x="1469" y="491"/>
                            <a:pt x="1701" y="891"/>
                          </a:cubicBezTo>
                          <a:cubicBezTo>
                            <a:pt x="1701" y="891"/>
                            <a:pt x="1792" y="1072"/>
                            <a:pt x="1818" y="1434"/>
                          </a:cubicBezTo>
                          <a:cubicBezTo>
                            <a:pt x="1856" y="1740"/>
                            <a:pt x="1856" y="1740"/>
                            <a:pt x="1856" y="1740"/>
                          </a:cubicBezTo>
                          <a:cubicBezTo>
                            <a:pt x="1914" y="1499"/>
                            <a:pt x="1914" y="1499"/>
                            <a:pt x="1914" y="1499"/>
                          </a:cubicBezTo>
                          <a:cubicBezTo>
                            <a:pt x="1914" y="1499"/>
                            <a:pt x="2147" y="904"/>
                            <a:pt x="1837" y="555"/>
                          </a:cubicBezTo>
                          <a:cubicBezTo>
                            <a:pt x="1837" y="555"/>
                            <a:pt x="1682" y="342"/>
                            <a:pt x="1294" y="265"/>
                          </a:cubicBezTo>
                          <a:cubicBezTo>
                            <a:pt x="1294" y="265"/>
                            <a:pt x="1094" y="142"/>
                            <a:pt x="1094" y="0"/>
                          </a:cubicBezTo>
                          <a:cubicBezTo>
                            <a:pt x="1094" y="0"/>
                            <a:pt x="952" y="64"/>
                            <a:pt x="952" y="181"/>
                          </a:cubicBezTo>
                          <a:cubicBezTo>
                            <a:pt x="887" y="155"/>
                            <a:pt x="887" y="155"/>
                            <a:pt x="887" y="155"/>
                          </a:cubicBezTo>
                          <a:cubicBezTo>
                            <a:pt x="861" y="206"/>
                            <a:pt x="861" y="206"/>
                            <a:pt x="861" y="206"/>
                          </a:cubicBezTo>
                          <a:cubicBezTo>
                            <a:pt x="758" y="155"/>
                            <a:pt x="758" y="155"/>
                            <a:pt x="758" y="155"/>
                          </a:cubicBezTo>
                          <a:cubicBezTo>
                            <a:pt x="758" y="155"/>
                            <a:pt x="816" y="13"/>
                            <a:pt x="674" y="168"/>
                          </a:cubicBezTo>
                          <a:cubicBezTo>
                            <a:pt x="674" y="168"/>
                            <a:pt x="228" y="361"/>
                            <a:pt x="99" y="762"/>
                          </a:cubicBezTo>
                          <a:cubicBezTo>
                            <a:pt x="99" y="762"/>
                            <a:pt x="0" y="997"/>
                            <a:pt x="176" y="1719"/>
                          </a:cubicBezTo>
                          <a:cubicBezTo>
                            <a:pt x="176" y="1719"/>
                            <a:pt x="150" y="1008"/>
                            <a:pt x="305" y="878"/>
                          </a:cubicBezTo>
                          <a:close/>
                        </a:path>
                      </a:pathLst>
                    </a:custGeom>
                    <a:solidFill>
                      <a:srgbClr val="4F361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25" name="Freeform 378"/>
                    <p:cNvSpPr>
                      <a:spLocks/>
                    </p:cNvSpPr>
                    <p:nvPr/>
                  </p:nvSpPr>
                  <p:spPr bwMode="gray">
                    <a:xfrm>
                      <a:off x="1241556" y="4394050"/>
                      <a:ext cx="64885" cy="91120"/>
                    </a:xfrm>
                    <a:custGeom>
                      <a:avLst/>
                      <a:gdLst>
                        <a:gd name="T0" fmla="*/ 213 w 304"/>
                        <a:gd name="T1" fmla="*/ 0 h 427"/>
                        <a:gd name="T2" fmla="*/ 304 w 304"/>
                        <a:gd name="T3" fmla="*/ 427 h 427"/>
                        <a:gd name="T4" fmla="*/ 213 w 304"/>
                        <a:gd name="T5" fmla="*/ 0 h 4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7">
                          <a:moveTo>
                            <a:pt x="213" y="0"/>
                          </a:moveTo>
                          <a:cubicBezTo>
                            <a:pt x="213" y="0"/>
                            <a:pt x="0" y="259"/>
                            <a:pt x="304" y="427"/>
                          </a:cubicBezTo>
                          <a:cubicBezTo>
                            <a:pt x="304" y="427"/>
                            <a:pt x="65" y="259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26" name="Freeform 379"/>
                    <p:cNvSpPr>
                      <a:spLocks/>
                    </p:cNvSpPr>
                    <p:nvPr/>
                  </p:nvSpPr>
                  <p:spPr bwMode="gray">
                    <a:xfrm>
                      <a:off x="1251631" y="4388457"/>
                      <a:ext cx="64685" cy="90920"/>
                    </a:xfrm>
                    <a:custGeom>
                      <a:avLst/>
                      <a:gdLst>
                        <a:gd name="T0" fmla="*/ 213 w 303"/>
                        <a:gd name="T1" fmla="*/ 0 h 426"/>
                        <a:gd name="T2" fmla="*/ 303 w 303"/>
                        <a:gd name="T3" fmla="*/ 426 h 426"/>
                        <a:gd name="T4" fmla="*/ 213 w 303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3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3" y="426"/>
                          </a:cubicBezTo>
                          <a:cubicBezTo>
                            <a:pt x="303" y="426"/>
                            <a:pt x="64" y="258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27" name="Freeform 380"/>
                    <p:cNvSpPr>
                      <a:spLocks/>
                    </p:cNvSpPr>
                    <p:nvPr/>
                  </p:nvSpPr>
                  <p:spPr bwMode="gray">
                    <a:xfrm>
                      <a:off x="1224195" y="4408138"/>
                      <a:ext cx="51268" cy="85513"/>
                    </a:xfrm>
                    <a:custGeom>
                      <a:avLst/>
                      <a:gdLst>
                        <a:gd name="T0" fmla="*/ 240 w 240"/>
                        <a:gd name="T1" fmla="*/ 0 h 400"/>
                        <a:gd name="T2" fmla="*/ 143 w 240"/>
                        <a:gd name="T3" fmla="*/ 400 h 400"/>
                        <a:gd name="T4" fmla="*/ 240 w 240"/>
                        <a:gd name="T5" fmla="*/ 0 h 4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0" h="400">
                          <a:moveTo>
                            <a:pt x="240" y="0"/>
                          </a:moveTo>
                          <a:cubicBezTo>
                            <a:pt x="240" y="0"/>
                            <a:pt x="0" y="226"/>
                            <a:pt x="143" y="400"/>
                          </a:cubicBezTo>
                          <a:cubicBezTo>
                            <a:pt x="143" y="400"/>
                            <a:pt x="110" y="155"/>
                            <a:pt x="24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28" name="Freeform 381"/>
                    <p:cNvSpPr>
                      <a:spLocks/>
                    </p:cNvSpPr>
                    <p:nvPr/>
                  </p:nvSpPr>
                  <p:spPr bwMode="gray">
                    <a:xfrm>
                      <a:off x="1371990" y="4401675"/>
                      <a:ext cx="67689" cy="82709"/>
                    </a:xfrm>
                    <a:custGeom>
                      <a:avLst/>
                      <a:gdLst>
                        <a:gd name="T0" fmla="*/ 0 w 317"/>
                        <a:gd name="T1" fmla="*/ 0 h 388"/>
                        <a:gd name="T2" fmla="*/ 84 w 317"/>
                        <a:gd name="T3" fmla="*/ 388 h 388"/>
                        <a:gd name="T4" fmla="*/ 0 w 317"/>
                        <a:gd name="T5" fmla="*/ 0 h 3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88">
                          <a:moveTo>
                            <a:pt x="0" y="0"/>
                          </a:moveTo>
                          <a:cubicBezTo>
                            <a:pt x="0" y="0"/>
                            <a:pt x="168" y="187"/>
                            <a:pt x="84" y="388"/>
                          </a:cubicBezTo>
                          <a:cubicBezTo>
                            <a:pt x="84" y="388"/>
                            <a:pt x="317" y="31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29" name="Freeform 382"/>
                    <p:cNvSpPr>
                      <a:spLocks/>
                    </p:cNvSpPr>
                    <p:nvPr/>
                  </p:nvSpPr>
                  <p:spPr bwMode="gray">
                    <a:xfrm>
                      <a:off x="1366783" y="4368431"/>
                      <a:ext cx="51868" cy="84511"/>
                    </a:xfrm>
                    <a:custGeom>
                      <a:avLst/>
                      <a:gdLst>
                        <a:gd name="T0" fmla="*/ 23 w 243"/>
                        <a:gd name="T1" fmla="*/ 0 h 396"/>
                        <a:gd name="T2" fmla="*/ 0 w 243"/>
                        <a:gd name="T3" fmla="*/ 396 h 396"/>
                        <a:gd name="T4" fmla="*/ 23 w 243"/>
                        <a:gd name="T5" fmla="*/ 0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3" h="396">
                          <a:moveTo>
                            <a:pt x="23" y="0"/>
                          </a:moveTo>
                          <a:cubicBezTo>
                            <a:pt x="23" y="0"/>
                            <a:pt x="135" y="226"/>
                            <a:pt x="0" y="396"/>
                          </a:cubicBezTo>
                          <a:cubicBezTo>
                            <a:pt x="0" y="396"/>
                            <a:pt x="243" y="390"/>
                            <a:pt x="2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30" name="Freeform 383"/>
                    <p:cNvSpPr>
                      <a:spLocks/>
                    </p:cNvSpPr>
                    <p:nvPr/>
                  </p:nvSpPr>
                  <p:spPr bwMode="gray">
                    <a:xfrm>
                      <a:off x="1409038" y="4422302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30" y="187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31" name="Freeform 384"/>
                    <p:cNvSpPr>
                      <a:spLocks/>
                    </p:cNvSpPr>
                    <p:nvPr/>
                  </p:nvSpPr>
                  <p:spPr bwMode="gray">
                    <a:xfrm>
                      <a:off x="1392616" y="4402076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4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4" y="291"/>
                          </a:cubicBezTo>
                          <a:cubicBezTo>
                            <a:pt x="64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32" name="Freeform 386"/>
                    <p:cNvSpPr>
                      <a:spLocks/>
                    </p:cNvSpPr>
                    <p:nvPr/>
                  </p:nvSpPr>
                  <p:spPr bwMode="gray">
                    <a:xfrm>
                      <a:off x="1289681" y="4364826"/>
                      <a:ext cx="70492" cy="108342"/>
                    </a:xfrm>
                    <a:custGeom>
                      <a:avLst/>
                      <a:gdLst>
                        <a:gd name="T0" fmla="*/ 330 w 330"/>
                        <a:gd name="T1" fmla="*/ 0 h 507"/>
                        <a:gd name="T2" fmla="*/ 291 w 330"/>
                        <a:gd name="T3" fmla="*/ 507 h 507"/>
                        <a:gd name="T4" fmla="*/ 330 w 330"/>
                        <a:gd name="T5" fmla="*/ 0 h 5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07">
                          <a:moveTo>
                            <a:pt x="330" y="0"/>
                          </a:moveTo>
                          <a:cubicBezTo>
                            <a:pt x="330" y="0"/>
                            <a:pt x="0" y="147"/>
                            <a:pt x="291" y="507"/>
                          </a:cubicBezTo>
                          <a:cubicBezTo>
                            <a:pt x="291" y="507"/>
                            <a:pt x="110" y="164"/>
                            <a:pt x="33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33" name="Freeform 387"/>
                    <p:cNvSpPr>
                      <a:spLocks/>
                    </p:cNvSpPr>
                    <p:nvPr/>
                  </p:nvSpPr>
                  <p:spPr bwMode="gray">
                    <a:xfrm>
                      <a:off x="1317718" y="4353812"/>
                      <a:ext cx="70492" cy="124163"/>
                    </a:xfrm>
                    <a:custGeom>
                      <a:avLst/>
                      <a:gdLst>
                        <a:gd name="T0" fmla="*/ 330 w 330"/>
                        <a:gd name="T1" fmla="*/ 0 h 582"/>
                        <a:gd name="T2" fmla="*/ 291 w 330"/>
                        <a:gd name="T3" fmla="*/ 582 h 582"/>
                        <a:gd name="T4" fmla="*/ 330 w 330"/>
                        <a:gd name="T5" fmla="*/ 0 h 5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82">
                          <a:moveTo>
                            <a:pt x="330" y="0"/>
                          </a:moveTo>
                          <a:cubicBezTo>
                            <a:pt x="330" y="0"/>
                            <a:pt x="0" y="168"/>
                            <a:pt x="291" y="582"/>
                          </a:cubicBezTo>
                          <a:cubicBezTo>
                            <a:pt x="291" y="582"/>
                            <a:pt x="110" y="188"/>
                            <a:pt x="33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34" name="Freeform 392"/>
                    <p:cNvSpPr>
                      <a:spLocks/>
                    </p:cNvSpPr>
                    <p:nvPr/>
                  </p:nvSpPr>
                  <p:spPr bwMode="gray">
                    <a:xfrm>
                      <a:off x="1255236" y="4385854"/>
                      <a:ext cx="64885" cy="90920"/>
                    </a:xfrm>
                    <a:custGeom>
                      <a:avLst/>
                      <a:gdLst>
                        <a:gd name="T0" fmla="*/ 213 w 304"/>
                        <a:gd name="T1" fmla="*/ 0 h 426"/>
                        <a:gd name="T2" fmla="*/ 304 w 304"/>
                        <a:gd name="T3" fmla="*/ 426 h 426"/>
                        <a:gd name="T4" fmla="*/ 213 w 304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4" y="426"/>
                          </a:cubicBezTo>
                          <a:cubicBezTo>
                            <a:pt x="304" y="426"/>
                            <a:pt x="65" y="258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35" name="Freeform 393"/>
                    <p:cNvSpPr>
                      <a:spLocks/>
                    </p:cNvSpPr>
                    <p:nvPr/>
                  </p:nvSpPr>
                  <p:spPr bwMode="gray">
                    <a:xfrm>
                      <a:off x="1265850" y="4374640"/>
                      <a:ext cx="57075" cy="93123"/>
                    </a:xfrm>
                    <a:custGeom>
                      <a:avLst/>
                      <a:gdLst>
                        <a:gd name="T0" fmla="*/ 267 w 267"/>
                        <a:gd name="T1" fmla="*/ 0 h 436"/>
                        <a:gd name="T2" fmla="*/ 258 w 267"/>
                        <a:gd name="T3" fmla="*/ 436 h 436"/>
                        <a:gd name="T4" fmla="*/ 267 w 267"/>
                        <a:gd name="T5" fmla="*/ 0 h 4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67" h="436">
                          <a:moveTo>
                            <a:pt x="267" y="0"/>
                          </a:moveTo>
                          <a:cubicBezTo>
                            <a:pt x="267" y="0"/>
                            <a:pt x="0" y="203"/>
                            <a:pt x="258" y="436"/>
                          </a:cubicBezTo>
                          <a:cubicBezTo>
                            <a:pt x="258" y="436"/>
                            <a:pt x="63" y="218"/>
                            <a:pt x="267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36" name="Freeform 398"/>
                    <p:cNvSpPr>
                      <a:spLocks/>
                    </p:cNvSpPr>
                    <p:nvPr/>
                  </p:nvSpPr>
                  <p:spPr bwMode="gray">
                    <a:xfrm>
                      <a:off x="1349560" y="4362824"/>
                      <a:ext cx="69492" cy="98730"/>
                    </a:xfrm>
                    <a:custGeom>
                      <a:avLst/>
                      <a:gdLst>
                        <a:gd name="T0" fmla="*/ 0 w 326"/>
                        <a:gd name="T1" fmla="*/ 0 h 463"/>
                        <a:gd name="T2" fmla="*/ 95 w 326"/>
                        <a:gd name="T3" fmla="*/ 463 h 463"/>
                        <a:gd name="T4" fmla="*/ 0 w 326"/>
                        <a:gd name="T5" fmla="*/ 0 h 4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6" h="463">
                          <a:moveTo>
                            <a:pt x="0" y="0"/>
                          </a:moveTo>
                          <a:cubicBezTo>
                            <a:pt x="0" y="0"/>
                            <a:pt x="173" y="221"/>
                            <a:pt x="95" y="463"/>
                          </a:cubicBezTo>
                          <a:cubicBezTo>
                            <a:pt x="95" y="463"/>
                            <a:pt x="326" y="372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37" name="Freeform 399"/>
                    <p:cNvSpPr>
                      <a:spLocks/>
                    </p:cNvSpPr>
                    <p:nvPr/>
                  </p:nvSpPr>
                  <p:spPr bwMode="gray">
                    <a:xfrm>
                      <a:off x="1412843" y="4401875"/>
                      <a:ext cx="41454" cy="80106"/>
                    </a:xfrm>
                    <a:custGeom>
                      <a:avLst/>
                      <a:gdLst>
                        <a:gd name="T0" fmla="*/ 0 w 194"/>
                        <a:gd name="T1" fmla="*/ 0 h 375"/>
                        <a:gd name="T2" fmla="*/ 64 w 194"/>
                        <a:gd name="T3" fmla="*/ 375 h 375"/>
                        <a:gd name="T4" fmla="*/ 0 w 194"/>
                        <a:gd name="T5" fmla="*/ 0 h 3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375">
                          <a:moveTo>
                            <a:pt x="0" y="0"/>
                          </a:moveTo>
                          <a:cubicBezTo>
                            <a:pt x="0" y="0"/>
                            <a:pt x="129" y="242"/>
                            <a:pt x="64" y="375"/>
                          </a:cubicBezTo>
                          <a:cubicBezTo>
                            <a:pt x="64" y="375"/>
                            <a:pt x="194" y="20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38" name="Freeform 400"/>
                    <p:cNvSpPr>
                      <a:spLocks/>
                    </p:cNvSpPr>
                    <p:nvPr/>
                  </p:nvSpPr>
                  <p:spPr bwMode="gray">
                    <a:xfrm>
                      <a:off x="1396221" y="4399472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509" name="Gruppieren 367"/>
                <p:cNvGrpSpPr/>
                <p:nvPr/>
              </p:nvGrpSpPr>
              <p:grpSpPr bwMode="gray">
                <a:xfrm>
                  <a:off x="5757212" y="2303992"/>
                  <a:ext cx="517735" cy="138194"/>
                  <a:chOff x="5458246" y="2419217"/>
                  <a:chExt cx="380001" cy="101430"/>
                </a:xfrm>
              </p:grpSpPr>
              <p:sp>
                <p:nvSpPr>
                  <p:cNvPr id="510" name="Freeform 421"/>
                  <p:cNvSpPr>
                    <a:spLocks/>
                  </p:cNvSpPr>
                  <p:nvPr/>
                </p:nvSpPr>
                <p:spPr bwMode="gray">
                  <a:xfrm>
                    <a:off x="5616205" y="2436156"/>
                    <a:ext cx="64082" cy="10408"/>
                  </a:xfrm>
                  <a:custGeom>
                    <a:avLst/>
                    <a:gdLst>
                      <a:gd name="T0" fmla="*/ 2 w 295"/>
                      <a:gd name="T1" fmla="*/ 0 h 47"/>
                      <a:gd name="T2" fmla="*/ 294 w 295"/>
                      <a:gd name="T3" fmla="*/ 1 h 47"/>
                      <a:gd name="T4" fmla="*/ 295 w 295"/>
                      <a:gd name="T5" fmla="*/ 14 h 47"/>
                      <a:gd name="T6" fmla="*/ 0 w 295"/>
                      <a:gd name="T7" fmla="*/ 14 h 47"/>
                      <a:gd name="T8" fmla="*/ 2 w 295"/>
                      <a:gd name="T9" fmla="*/ 0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5" h="47">
                        <a:moveTo>
                          <a:pt x="2" y="0"/>
                        </a:moveTo>
                        <a:cubicBezTo>
                          <a:pt x="2" y="0"/>
                          <a:pt x="121" y="20"/>
                          <a:pt x="294" y="1"/>
                        </a:cubicBezTo>
                        <a:cubicBezTo>
                          <a:pt x="295" y="14"/>
                          <a:pt x="295" y="14"/>
                          <a:pt x="295" y="14"/>
                        </a:cubicBezTo>
                        <a:cubicBezTo>
                          <a:pt x="295" y="14"/>
                          <a:pt x="183" y="47"/>
                          <a:pt x="0" y="14"/>
                        </a:cubicBez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1" name="Freeform 422"/>
                  <p:cNvSpPr>
                    <a:spLocks noEditPoints="1"/>
                  </p:cNvSpPr>
                  <p:nvPr/>
                </p:nvSpPr>
                <p:spPr bwMode="gray">
                  <a:xfrm>
                    <a:off x="5664981" y="2432687"/>
                    <a:ext cx="158776" cy="87960"/>
                  </a:xfrm>
                  <a:custGeom>
                    <a:avLst/>
                    <a:gdLst>
                      <a:gd name="T0" fmla="*/ 719 w 730"/>
                      <a:gd name="T1" fmla="*/ 64 h 404"/>
                      <a:gd name="T2" fmla="*/ 603 w 730"/>
                      <a:gd name="T3" fmla="*/ 14 h 404"/>
                      <a:gd name="T4" fmla="*/ 65 w 730"/>
                      <a:gd name="T5" fmla="*/ 52 h 404"/>
                      <a:gd name="T6" fmla="*/ 33 w 730"/>
                      <a:gd name="T7" fmla="*/ 161 h 404"/>
                      <a:gd name="T8" fmla="*/ 83 w 730"/>
                      <a:gd name="T9" fmla="*/ 300 h 404"/>
                      <a:gd name="T10" fmla="*/ 397 w 730"/>
                      <a:gd name="T11" fmla="*/ 374 h 404"/>
                      <a:gd name="T12" fmla="*/ 715 w 730"/>
                      <a:gd name="T13" fmla="*/ 246 h 404"/>
                      <a:gd name="T14" fmla="*/ 719 w 730"/>
                      <a:gd name="T15" fmla="*/ 64 h 404"/>
                      <a:gd name="T16" fmla="*/ 701 w 730"/>
                      <a:gd name="T17" fmla="*/ 244 h 404"/>
                      <a:gd name="T18" fmla="*/ 393 w 730"/>
                      <a:gd name="T19" fmla="*/ 365 h 404"/>
                      <a:gd name="T20" fmla="*/ 91 w 730"/>
                      <a:gd name="T21" fmla="*/ 295 h 404"/>
                      <a:gd name="T22" fmla="*/ 42 w 730"/>
                      <a:gd name="T23" fmla="*/ 162 h 404"/>
                      <a:gd name="T24" fmla="*/ 73 w 730"/>
                      <a:gd name="T25" fmla="*/ 59 h 404"/>
                      <a:gd name="T26" fmla="*/ 592 w 730"/>
                      <a:gd name="T27" fmla="*/ 22 h 404"/>
                      <a:gd name="T28" fmla="*/ 705 w 730"/>
                      <a:gd name="T29" fmla="*/ 70 h 404"/>
                      <a:gd name="T30" fmla="*/ 701 w 730"/>
                      <a:gd name="T31" fmla="*/ 244 h 4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30" h="404">
                        <a:moveTo>
                          <a:pt x="719" y="64"/>
                        </a:moveTo>
                        <a:cubicBezTo>
                          <a:pt x="719" y="64"/>
                          <a:pt x="730" y="12"/>
                          <a:pt x="603" y="14"/>
                        </a:cubicBezTo>
                        <a:cubicBezTo>
                          <a:pt x="603" y="14"/>
                          <a:pt x="285" y="0"/>
                          <a:pt x="65" y="52"/>
                        </a:cubicBezTo>
                        <a:cubicBezTo>
                          <a:pt x="65" y="52"/>
                          <a:pt x="0" y="68"/>
                          <a:pt x="33" y="161"/>
                        </a:cubicBezTo>
                        <a:cubicBezTo>
                          <a:pt x="83" y="300"/>
                          <a:pt x="83" y="300"/>
                          <a:pt x="83" y="300"/>
                        </a:cubicBezTo>
                        <a:cubicBezTo>
                          <a:pt x="83" y="300"/>
                          <a:pt x="122" y="404"/>
                          <a:pt x="397" y="374"/>
                        </a:cubicBezTo>
                        <a:cubicBezTo>
                          <a:pt x="397" y="374"/>
                          <a:pt x="708" y="332"/>
                          <a:pt x="715" y="246"/>
                        </a:cubicBezTo>
                        <a:cubicBezTo>
                          <a:pt x="715" y="246"/>
                          <a:pt x="729" y="139"/>
                          <a:pt x="719" y="64"/>
                        </a:cubicBezTo>
                        <a:close/>
                        <a:moveTo>
                          <a:pt x="701" y="244"/>
                        </a:moveTo>
                        <a:cubicBezTo>
                          <a:pt x="695" y="326"/>
                          <a:pt x="393" y="365"/>
                          <a:pt x="393" y="365"/>
                        </a:cubicBezTo>
                        <a:cubicBezTo>
                          <a:pt x="129" y="394"/>
                          <a:pt x="91" y="295"/>
                          <a:pt x="91" y="295"/>
                        </a:cubicBezTo>
                        <a:cubicBezTo>
                          <a:pt x="42" y="162"/>
                          <a:pt x="42" y="162"/>
                          <a:pt x="42" y="162"/>
                        </a:cubicBezTo>
                        <a:cubicBezTo>
                          <a:pt x="10" y="73"/>
                          <a:pt x="73" y="59"/>
                          <a:pt x="73" y="59"/>
                        </a:cubicBezTo>
                        <a:cubicBezTo>
                          <a:pt x="285" y="9"/>
                          <a:pt x="592" y="22"/>
                          <a:pt x="592" y="22"/>
                        </a:cubicBezTo>
                        <a:cubicBezTo>
                          <a:pt x="716" y="21"/>
                          <a:pt x="705" y="70"/>
                          <a:pt x="705" y="70"/>
                        </a:cubicBezTo>
                        <a:cubicBezTo>
                          <a:pt x="715" y="141"/>
                          <a:pt x="701" y="244"/>
                          <a:pt x="701" y="244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2" name="Freeform 423"/>
                  <p:cNvSpPr>
                    <a:spLocks/>
                  </p:cNvSpPr>
                  <p:nvPr/>
                </p:nvSpPr>
                <p:spPr bwMode="gray">
                  <a:xfrm>
                    <a:off x="5647634" y="2438605"/>
                    <a:ext cx="36735" cy="70000"/>
                  </a:xfrm>
                  <a:custGeom>
                    <a:avLst/>
                    <a:gdLst>
                      <a:gd name="T0" fmla="*/ 1 w 169"/>
                      <a:gd name="T1" fmla="*/ 0 h 322"/>
                      <a:gd name="T2" fmla="*/ 0 w 169"/>
                      <a:gd name="T3" fmla="*/ 117 h 322"/>
                      <a:gd name="T4" fmla="*/ 90 w 169"/>
                      <a:gd name="T5" fmla="*/ 183 h 322"/>
                      <a:gd name="T6" fmla="*/ 169 w 169"/>
                      <a:gd name="T7" fmla="*/ 267 h 322"/>
                      <a:gd name="T8" fmla="*/ 119 w 169"/>
                      <a:gd name="T9" fmla="*/ 42 h 322"/>
                      <a:gd name="T10" fmla="*/ 153 w 169"/>
                      <a:gd name="T11" fmla="*/ 22 h 322"/>
                      <a:gd name="T12" fmla="*/ 149 w 169"/>
                      <a:gd name="T13" fmla="*/ 0 h 322"/>
                      <a:gd name="T14" fmla="*/ 1 w 169"/>
                      <a:gd name="T15" fmla="*/ 0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69" h="322">
                        <a:moveTo>
                          <a:pt x="1" y="0"/>
                        </a:moveTo>
                        <a:cubicBezTo>
                          <a:pt x="0" y="117"/>
                          <a:pt x="0" y="117"/>
                          <a:pt x="0" y="117"/>
                        </a:cubicBezTo>
                        <a:cubicBezTo>
                          <a:pt x="0" y="117"/>
                          <a:pt x="47" y="105"/>
                          <a:pt x="90" y="183"/>
                        </a:cubicBezTo>
                        <a:cubicBezTo>
                          <a:pt x="90" y="183"/>
                          <a:pt x="137" y="322"/>
                          <a:pt x="169" y="267"/>
                        </a:cubicBezTo>
                        <a:cubicBezTo>
                          <a:pt x="169" y="267"/>
                          <a:pt x="86" y="102"/>
                          <a:pt x="119" y="42"/>
                        </a:cubicBezTo>
                        <a:cubicBezTo>
                          <a:pt x="119" y="42"/>
                          <a:pt x="130" y="37"/>
                          <a:pt x="153" y="22"/>
                        </a:cubicBezTo>
                        <a:cubicBezTo>
                          <a:pt x="149" y="0"/>
                          <a:pt x="149" y="0"/>
                          <a:pt x="149" y="0"/>
                        </a:cubicBezTo>
                        <a:cubicBezTo>
                          <a:pt x="149" y="0"/>
                          <a:pt x="30" y="13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3" name="Freeform 424"/>
                  <p:cNvSpPr>
                    <a:spLocks/>
                  </p:cNvSpPr>
                  <p:nvPr/>
                </p:nvSpPr>
                <p:spPr bwMode="gray">
                  <a:xfrm>
                    <a:off x="5680083" y="2420238"/>
                    <a:ext cx="158164" cy="61633"/>
                  </a:xfrm>
                  <a:custGeom>
                    <a:avLst/>
                    <a:gdLst>
                      <a:gd name="T0" fmla="*/ 696 w 727"/>
                      <a:gd name="T1" fmla="*/ 89 h 284"/>
                      <a:gd name="T2" fmla="*/ 675 w 727"/>
                      <a:gd name="T3" fmla="*/ 55 h 284"/>
                      <a:gd name="T4" fmla="*/ 1 w 727"/>
                      <a:gd name="T5" fmla="*/ 91 h 284"/>
                      <a:gd name="T6" fmla="*/ 0 w 727"/>
                      <a:gd name="T7" fmla="*/ 115 h 284"/>
                      <a:gd name="T8" fmla="*/ 643 w 727"/>
                      <a:gd name="T9" fmla="*/ 125 h 284"/>
                      <a:gd name="T10" fmla="*/ 649 w 727"/>
                      <a:gd name="T11" fmla="*/ 284 h 284"/>
                      <a:gd name="T12" fmla="*/ 695 w 727"/>
                      <a:gd name="T13" fmla="*/ 221 h 284"/>
                      <a:gd name="T14" fmla="*/ 727 w 727"/>
                      <a:gd name="T15" fmla="*/ 195 h 284"/>
                      <a:gd name="T16" fmla="*/ 723 w 727"/>
                      <a:gd name="T17" fmla="*/ 111 h 284"/>
                      <a:gd name="T18" fmla="*/ 696 w 727"/>
                      <a:gd name="T19" fmla="*/ 89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7" h="284">
                        <a:moveTo>
                          <a:pt x="696" y="89"/>
                        </a:moveTo>
                        <a:cubicBezTo>
                          <a:pt x="696" y="89"/>
                          <a:pt x="694" y="67"/>
                          <a:pt x="675" y="55"/>
                        </a:cubicBezTo>
                        <a:cubicBezTo>
                          <a:pt x="675" y="55"/>
                          <a:pt x="577" y="0"/>
                          <a:pt x="1" y="91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5"/>
                          <a:pt x="639" y="17"/>
                          <a:pt x="643" y="125"/>
                        </a:cubicBezTo>
                        <a:cubicBezTo>
                          <a:pt x="649" y="284"/>
                          <a:pt x="649" y="284"/>
                          <a:pt x="649" y="284"/>
                        </a:cubicBezTo>
                        <a:cubicBezTo>
                          <a:pt x="649" y="284"/>
                          <a:pt x="683" y="276"/>
                          <a:pt x="695" y="221"/>
                        </a:cubicBezTo>
                        <a:cubicBezTo>
                          <a:pt x="695" y="221"/>
                          <a:pt x="725" y="204"/>
                          <a:pt x="727" y="195"/>
                        </a:cubicBezTo>
                        <a:cubicBezTo>
                          <a:pt x="723" y="111"/>
                          <a:pt x="723" y="111"/>
                          <a:pt x="723" y="111"/>
                        </a:cubicBezTo>
                        <a:cubicBezTo>
                          <a:pt x="723" y="111"/>
                          <a:pt x="706" y="120"/>
                          <a:pt x="696" y="89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4" name="Freeform 425"/>
                  <p:cNvSpPr>
                    <a:spLocks noEditPoints="1"/>
                  </p:cNvSpPr>
                  <p:nvPr/>
                </p:nvSpPr>
                <p:spPr bwMode="gray">
                  <a:xfrm>
                    <a:off x="5472939" y="2432279"/>
                    <a:ext cx="158572" cy="88164"/>
                  </a:xfrm>
                  <a:custGeom>
                    <a:avLst/>
                    <a:gdLst>
                      <a:gd name="T0" fmla="*/ 14 w 729"/>
                      <a:gd name="T1" fmla="*/ 244 h 405"/>
                      <a:gd name="T2" fmla="*/ 331 w 729"/>
                      <a:gd name="T3" fmla="*/ 373 h 405"/>
                      <a:gd name="T4" fmla="*/ 645 w 729"/>
                      <a:gd name="T5" fmla="*/ 301 h 405"/>
                      <a:gd name="T6" fmla="*/ 696 w 729"/>
                      <a:gd name="T7" fmla="*/ 162 h 405"/>
                      <a:gd name="T8" fmla="*/ 665 w 729"/>
                      <a:gd name="T9" fmla="*/ 54 h 405"/>
                      <a:gd name="T10" fmla="*/ 127 w 729"/>
                      <a:gd name="T11" fmla="*/ 12 h 405"/>
                      <a:gd name="T12" fmla="*/ 10 w 729"/>
                      <a:gd name="T13" fmla="*/ 61 h 405"/>
                      <a:gd name="T14" fmla="*/ 14 w 729"/>
                      <a:gd name="T15" fmla="*/ 244 h 405"/>
                      <a:gd name="T16" fmla="*/ 24 w 729"/>
                      <a:gd name="T17" fmla="*/ 67 h 405"/>
                      <a:gd name="T18" fmla="*/ 137 w 729"/>
                      <a:gd name="T19" fmla="*/ 21 h 405"/>
                      <a:gd name="T20" fmla="*/ 656 w 729"/>
                      <a:gd name="T21" fmla="*/ 60 h 405"/>
                      <a:gd name="T22" fmla="*/ 686 w 729"/>
                      <a:gd name="T23" fmla="*/ 163 h 405"/>
                      <a:gd name="T24" fmla="*/ 638 w 729"/>
                      <a:gd name="T25" fmla="*/ 296 h 405"/>
                      <a:gd name="T26" fmla="*/ 334 w 729"/>
                      <a:gd name="T27" fmla="*/ 365 h 405"/>
                      <a:gd name="T28" fmla="*/ 27 w 729"/>
                      <a:gd name="T29" fmla="*/ 242 h 405"/>
                      <a:gd name="T30" fmla="*/ 24 w 729"/>
                      <a:gd name="T31" fmla="*/ 67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29" h="405">
                        <a:moveTo>
                          <a:pt x="14" y="244"/>
                        </a:moveTo>
                        <a:cubicBezTo>
                          <a:pt x="20" y="330"/>
                          <a:pt x="331" y="373"/>
                          <a:pt x="331" y="373"/>
                        </a:cubicBezTo>
                        <a:cubicBezTo>
                          <a:pt x="605" y="405"/>
                          <a:pt x="645" y="301"/>
                          <a:pt x="645" y="301"/>
                        </a:cubicBezTo>
                        <a:cubicBezTo>
                          <a:pt x="696" y="162"/>
                          <a:pt x="696" y="162"/>
                          <a:pt x="696" y="162"/>
                        </a:cubicBezTo>
                        <a:cubicBezTo>
                          <a:pt x="729" y="69"/>
                          <a:pt x="665" y="54"/>
                          <a:pt x="665" y="54"/>
                        </a:cubicBezTo>
                        <a:cubicBezTo>
                          <a:pt x="445" y="0"/>
                          <a:pt x="127" y="12"/>
                          <a:pt x="127" y="12"/>
                        </a:cubicBezTo>
                        <a:cubicBezTo>
                          <a:pt x="0" y="10"/>
                          <a:pt x="10" y="61"/>
                          <a:pt x="10" y="61"/>
                        </a:cubicBezTo>
                        <a:cubicBezTo>
                          <a:pt x="0" y="136"/>
                          <a:pt x="14" y="244"/>
                          <a:pt x="14" y="244"/>
                        </a:cubicBezTo>
                        <a:close/>
                        <a:moveTo>
                          <a:pt x="24" y="67"/>
                        </a:moveTo>
                        <a:cubicBezTo>
                          <a:pt x="24" y="67"/>
                          <a:pt x="14" y="18"/>
                          <a:pt x="137" y="21"/>
                        </a:cubicBezTo>
                        <a:cubicBezTo>
                          <a:pt x="137" y="21"/>
                          <a:pt x="444" y="9"/>
                          <a:pt x="656" y="60"/>
                        </a:cubicBezTo>
                        <a:cubicBezTo>
                          <a:pt x="656" y="60"/>
                          <a:pt x="719" y="75"/>
                          <a:pt x="686" y="163"/>
                        </a:cubicBezTo>
                        <a:cubicBezTo>
                          <a:pt x="638" y="296"/>
                          <a:pt x="638" y="296"/>
                          <a:pt x="638" y="296"/>
                        </a:cubicBezTo>
                        <a:cubicBezTo>
                          <a:pt x="638" y="296"/>
                          <a:pt x="599" y="395"/>
                          <a:pt x="334" y="365"/>
                        </a:cubicBezTo>
                        <a:cubicBezTo>
                          <a:pt x="334" y="365"/>
                          <a:pt x="33" y="324"/>
                          <a:pt x="27" y="242"/>
                        </a:cubicBezTo>
                        <a:cubicBezTo>
                          <a:pt x="27" y="242"/>
                          <a:pt x="14" y="139"/>
                          <a:pt x="24" y="67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5" name="Freeform 426"/>
                  <p:cNvSpPr>
                    <a:spLocks/>
                  </p:cNvSpPr>
                  <p:nvPr/>
                </p:nvSpPr>
                <p:spPr bwMode="gray">
                  <a:xfrm>
                    <a:off x="5458246" y="2419217"/>
                    <a:ext cx="157960" cy="61633"/>
                  </a:xfrm>
                  <a:custGeom>
                    <a:avLst/>
                    <a:gdLst>
                      <a:gd name="T0" fmla="*/ 32 w 726"/>
                      <a:gd name="T1" fmla="*/ 88 h 283"/>
                      <a:gd name="T2" fmla="*/ 53 w 726"/>
                      <a:gd name="T3" fmla="*/ 55 h 283"/>
                      <a:gd name="T4" fmla="*/ 726 w 726"/>
                      <a:gd name="T5" fmla="*/ 94 h 283"/>
                      <a:gd name="T6" fmla="*/ 722 w 726"/>
                      <a:gd name="T7" fmla="*/ 116 h 283"/>
                      <a:gd name="T8" fmla="*/ 85 w 726"/>
                      <a:gd name="T9" fmla="*/ 124 h 283"/>
                      <a:gd name="T10" fmla="*/ 78 w 726"/>
                      <a:gd name="T11" fmla="*/ 283 h 283"/>
                      <a:gd name="T12" fmla="*/ 32 w 726"/>
                      <a:gd name="T13" fmla="*/ 220 h 283"/>
                      <a:gd name="T14" fmla="*/ 0 w 726"/>
                      <a:gd name="T15" fmla="*/ 194 h 283"/>
                      <a:gd name="T16" fmla="*/ 5 w 726"/>
                      <a:gd name="T17" fmla="*/ 110 h 283"/>
                      <a:gd name="T18" fmla="*/ 32 w 726"/>
                      <a:gd name="T19" fmla="*/ 88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6" h="283">
                        <a:moveTo>
                          <a:pt x="32" y="88"/>
                        </a:moveTo>
                        <a:cubicBezTo>
                          <a:pt x="32" y="88"/>
                          <a:pt x="34" y="66"/>
                          <a:pt x="53" y="55"/>
                        </a:cubicBezTo>
                        <a:cubicBezTo>
                          <a:pt x="53" y="55"/>
                          <a:pt x="151" y="0"/>
                          <a:pt x="726" y="94"/>
                        </a:cubicBezTo>
                        <a:cubicBezTo>
                          <a:pt x="722" y="116"/>
                          <a:pt x="722" y="116"/>
                          <a:pt x="722" y="116"/>
                        </a:cubicBezTo>
                        <a:cubicBezTo>
                          <a:pt x="722" y="116"/>
                          <a:pt x="89" y="16"/>
                          <a:pt x="85" y="124"/>
                        </a:cubicBezTo>
                        <a:cubicBezTo>
                          <a:pt x="78" y="283"/>
                          <a:pt x="78" y="283"/>
                          <a:pt x="78" y="283"/>
                        </a:cubicBezTo>
                        <a:cubicBezTo>
                          <a:pt x="78" y="283"/>
                          <a:pt x="44" y="276"/>
                          <a:pt x="32" y="220"/>
                        </a:cubicBezTo>
                        <a:cubicBezTo>
                          <a:pt x="32" y="220"/>
                          <a:pt x="2" y="203"/>
                          <a:pt x="0" y="194"/>
                        </a:cubicBezTo>
                        <a:cubicBezTo>
                          <a:pt x="5" y="110"/>
                          <a:pt x="5" y="110"/>
                          <a:pt x="5" y="110"/>
                        </a:cubicBezTo>
                        <a:cubicBezTo>
                          <a:pt x="5" y="110"/>
                          <a:pt x="21" y="119"/>
                          <a:pt x="32" y="88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6" name="Freeform 427"/>
                  <p:cNvSpPr>
                    <a:spLocks/>
                  </p:cNvSpPr>
                  <p:nvPr/>
                </p:nvSpPr>
                <p:spPr bwMode="gray">
                  <a:xfrm>
                    <a:off x="5611715" y="2438605"/>
                    <a:ext cx="37959" cy="70000"/>
                  </a:xfrm>
                  <a:custGeom>
                    <a:avLst/>
                    <a:gdLst>
                      <a:gd name="T0" fmla="*/ 169 w 174"/>
                      <a:gd name="T1" fmla="*/ 1 h 322"/>
                      <a:gd name="T2" fmla="*/ 174 w 174"/>
                      <a:gd name="T3" fmla="*/ 117 h 322"/>
                      <a:gd name="T4" fmla="*/ 78 w 174"/>
                      <a:gd name="T5" fmla="*/ 184 h 322"/>
                      <a:gd name="T6" fmla="*/ 0 w 174"/>
                      <a:gd name="T7" fmla="*/ 267 h 322"/>
                      <a:gd name="T8" fmla="*/ 50 w 174"/>
                      <a:gd name="T9" fmla="*/ 42 h 322"/>
                      <a:gd name="T10" fmla="*/ 16 w 174"/>
                      <a:gd name="T11" fmla="*/ 22 h 322"/>
                      <a:gd name="T12" fmla="*/ 20 w 174"/>
                      <a:gd name="T13" fmla="*/ 0 h 322"/>
                      <a:gd name="T14" fmla="*/ 169 w 174"/>
                      <a:gd name="T15" fmla="*/ 1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4" h="322">
                        <a:moveTo>
                          <a:pt x="169" y="1"/>
                        </a:moveTo>
                        <a:cubicBezTo>
                          <a:pt x="174" y="117"/>
                          <a:pt x="174" y="117"/>
                          <a:pt x="174" y="117"/>
                        </a:cubicBezTo>
                        <a:cubicBezTo>
                          <a:pt x="174" y="117"/>
                          <a:pt x="125" y="107"/>
                          <a:pt x="78" y="184"/>
                        </a:cubicBezTo>
                        <a:cubicBezTo>
                          <a:pt x="78" y="184"/>
                          <a:pt x="31" y="322"/>
                          <a:pt x="0" y="267"/>
                        </a:cubicBezTo>
                        <a:cubicBezTo>
                          <a:pt x="0" y="267"/>
                          <a:pt x="83" y="103"/>
                          <a:pt x="50" y="42"/>
                        </a:cubicBezTo>
                        <a:cubicBezTo>
                          <a:pt x="50" y="42"/>
                          <a:pt x="39" y="37"/>
                          <a:pt x="16" y="22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20" y="0"/>
                          <a:pt x="140" y="14"/>
                          <a:pt x="169" y="1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7" name="Freeform 428"/>
                  <p:cNvSpPr>
                    <a:spLocks/>
                  </p:cNvSpPr>
                  <p:nvPr/>
                </p:nvSpPr>
                <p:spPr bwMode="gray">
                  <a:xfrm>
                    <a:off x="5614777" y="2442279"/>
                    <a:ext cx="28776" cy="49592"/>
                  </a:xfrm>
                  <a:custGeom>
                    <a:avLst/>
                    <a:gdLst>
                      <a:gd name="T0" fmla="*/ 19 w 132"/>
                      <a:gd name="T1" fmla="*/ 10 h 228"/>
                      <a:gd name="T2" fmla="*/ 40 w 132"/>
                      <a:gd name="T3" fmla="*/ 114 h 228"/>
                      <a:gd name="T4" fmla="*/ 0 w 132"/>
                      <a:gd name="T5" fmla="*/ 228 h 228"/>
                      <a:gd name="T6" fmla="*/ 19 w 132"/>
                      <a:gd name="T7" fmla="*/ 10 h 2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2" h="228">
                        <a:moveTo>
                          <a:pt x="19" y="10"/>
                        </a:moveTo>
                        <a:cubicBezTo>
                          <a:pt x="19" y="10"/>
                          <a:pt x="73" y="31"/>
                          <a:pt x="40" y="114"/>
                        </a:cubicBezTo>
                        <a:cubicBezTo>
                          <a:pt x="0" y="228"/>
                          <a:pt x="0" y="228"/>
                          <a:pt x="0" y="228"/>
                        </a:cubicBezTo>
                        <a:cubicBezTo>
                          <a:pt x="0" y="228"/>
                          <a:pt x="132" y="0"/>
                          <a:pt x="19" y="1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8" name="Freeform 429"/>
                  <p:cNvSpPr>
                    <a:spLocks/>
                  </p:cNvSpPr>
                  <p:nvPr/>
                </p:nvSpPr>
                <p:spPr bwMode="gray">
                  <a:xfrm>
                    <a:off x="5465184" y="2427177"/>
                    <a:ext cx="44490" cy="13878"/>
                  </a:xfrm>
                  <a:custGeom>
                    <a:avLst/>
                    <a:gdLst>
                      <a:gd name="T0" fmla="*/ 1 w 205"/>
                      <a:gd name="T1" fmla="*/ 64 h 64"/>
                      <a:gd name="T2" fmla="*/ 54 w 205"/>
                      <a:gd name="T3" fmla="*/ 13 h 64"/>
                      <a:gd name="T4" fmla="*/ 205 w 205"/>
                      <a:gd name="T5" fmla="*/ 6 h 64"/>
                      <a:gd name="T6" fmla="*/ 1 w 205"/>
                      <a:gd name="T7" fmla="*/ 6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5" h="64">
                        <a:moveTo>
                          <a:pt x="1" y="64"/>
                        </a:moveTo>
                        <a:cubicBezTo>
                          <a:pt x="1" y="64"/>
                          <a:pt x="0" y="22"/>
                          <a:pt x="54" y="13"/>
                        </a:cubicBezTo>
                        <a:cubicBezTo>
                          <a:pt x="54" y="13"/>
                          <a:pt x="141" y="2"/>
                          <a:pt x="205" y="6"/>
                        </a:cubicBezTo>
                        <a:cubicBezTo>
                          <a:pt x="205" y="6"/>
                          <a:pt x="12" y="0"/>
                          <a:pt x="1" y="6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460" name="Gruppieren 318"/>
              <p:cNvGrpSpPr/>
              <p:nvPr/>
            </p:nvGrpSpPr>
            <p:grpSpPr bwMode="gray">
              <a:xfrm>
                <a:off x="10765401" y="5295387"/>
                <a:ext cx="678259" cy="698902"/>
                <a:chOff x="5190006" y="1920904"/>
                <a:chExt cx="1685656" cy="1736963"/>
              </a:xfrm>
            </p:grpSpPr>
            <p:grpSp>
              <p:nvGrpSpPr>
                <p:cNvPr id="461" name="Gruppieren 319"/>
                <p:cNvGrpSpPr/>
                <p:nvPr/>
              </p:nvGrpSpPr>
              <p:grpSpPr bwMode="gray">
                <a:xfrm>
                  <a:off x="5190006" y="1920904"/>
                  <a:ext cx="1685656" cy="1736963"/>
                  <a:chOff x="747017" y="4353812"/>
                  <a:chExt cx="1237218" cy="1274876"/>
                </a:xfrm>
              </p:grpSpPr>
              <p:grpSp>
                <p:nvGrpSpPr>
                  <p:cNvPr id="472" name="Gruppieren 330"/>
                  <p:cNvGrpSpPr/>
                  <p:nvPr/>
                </p:nvGrpSpPr>
                <p:grpSpPr bwMode="gray">
                  <a:xfrm>
                    <a:off x="1137326" y="4468963"/>
                    <a:ext cx="456601" cy="637640"/>
                    <a:chOff x="1136079" y="4468963"/>
                    <a:chExt cx="456601" cy="637640"/>
                  </a:xfrm>
                </p:grpSpPr>
                <p:sp>
                  <p:nvSpPr>
                    <p:cNvPr id="499" name="Freihandform 357"/>
                    <p:cNvSpPr/>
                    <p:nvPr/>
                  </p:nvSpPr>
                  <p:spPr bwMode="gray">
                    <a:xfrm>
                      <a:off x="1222900" y="4688866"/>
                      <a:ext cx="125199" cy="241237"/>
                    </a:xfrm>
                    <a:custGeom>
                      <a:avLst/>
                      <a:gdLst>
                        <a:gd name="connsiteX0" fmla="*/ 59312 w 202651"/>
                        <a:gd name="connsiteY0" fmla="*/ 69198 h 390473"/>
                        <a:gd name="connsiteX1" fmla="*/ 93911 w 202651"/>
                        <a:gd name="connsiteY1" fmla="*/ 0 h 390473"/>
                        <a:gd name="connsiteX2" fmla="*/ 128510 w 202651"/>
                        <a:gd name="connsiteY2" fmla="*/ 4943 h 390473"/>
                        <a:gd name="connsiteX3" fmla="*/ 172994 w 202651"/>
                        <a:gd name="connsiteY3" fmla="*/ 79083 h 390473"/>
                        <a:gd name="connsiteX4" fmla="*/ 202651 w 202651"/>
                        <a:gd name="connsiteY4" fmla="*/ 390473 h 390473"/>
                        <a:gd name="connsiteX5" fmla="*/ 123567 w 202651"/>
                        <a:gd name="connsiteY5" fmla="*/ 390473 h 390473"/>
                        <a:gd name="connsiteX6" fmla="*/ 0 w 202651"/>
                        <a:gd name="connsiteY6" fmla="*/ 385531 h 390473"/>
                        <a:gd name="connsiteX7" fmla="*/ 29656 w 202651"/>
                        <a:gd name="connsiteY7" fmla="*/ 207593 h 390473"/>
                        <a:gd name="connsiteX8" fmla="*/ 59312 w 202651"/>
                        <a:gd name="connsiteY8" fmla="*/ 69198 h 390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02651" h="390473">
                          <a:moveTo>
                            <a:pt x="59312" y="69198"/>
                          </a:moveTo>
                          <a:lnTo>
                            <a:pt x="93911" y="0"/>
                          </a:lnTo>
                          <a:lnTo>
                            <a:pt x="128510" y="4943"/>
                          </a:lnTo>
                          <a:lnTo>
                            <a:pt x="172994" y="79083"/>
                          </a:lnTo>
                          <a:lnTo>
                            <a:pt x="202651" y="390473"/>
                          </a:lnTo>
                          <a:lnTo>
                            <a:pt x="123567" y="390473"/>
                          </a:lnTo>
                          <a:lnTo>
                            <a:pt x="0" y="385531"/>
                          </a:lnTo>
                          <a:lnTo>
                            <a:pt x="29656" y="207593"/>
                          </a:lnTo>
                          <a:lnTo>
                            <a:pt x="59312" y="6919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/>
                    </a:p>
                  </p:txBody>
                </p:sp>
                <p:sp>
                  <p:nvSpPr>
                    <p:cNvPr id="500" name="Freeform 367"/>
                    <p:cNvSpPr>
                      <a:spLocks/>
                    </p:cNvSpPr>
                    <p:nvPr/>
                  </p:nvSpPr>
                  <p:spPr bwMode="gray">
                    <a:xfrm>
                      <a:off x="1182940" y="4884911"/>
                      <a:ext cx="356869" cy="221692"/>
                    </a:xfrm>
                    <a:custGeom>
                      <a:avLst/>
                      <a:gdLst>
                        <a:gd name="T0" fmla="*/ 193 w 1671"/>
                        <a:gd name="T1" fmla="*/ 0 h 1038"/>
                        <a:gd name="T2" fmla="*/ 0 w 1671"/>
                        <a:gd name="T3" fmla="*/ 409 h 1038"/>
                        <a:gd name="T4" fmla="*/ 818 w 1671"/>
                        <a:gd name="T5" fmla="*/ 969 h 1038"/>
                        <a:gd name="T6" fmla="*/ 1671 w 1671"/>
                        <a:gd name="T7" fmla="*/ 418 h 1038"/>
                        <a:gd name="T8" fmla="*/ 1434 w 1671"/>
                        <a:gd name="T9" fmla="*/ 21 h 1038"/>
                        <a:gd name="T10" fmla="*/ 193 w 1671"/>
                        <a:gd name="T11" fmla="*/ 0 h 10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71" h="1038">
                          <a:moveTo>
                            <a:pt x="193" y="0"/>
                          </a:moveTo>
                          <a:cubicBezTo>
                            <a:pt x="193" y="0"/>
                            <a:pt x="245" y="254"/>
                            <a:pt x="0" y="409"/>
                          </a:cubicBezTo>
                          <a:cubicBezTo>
                            <a:pt x="0" y="409"/>
                            <a:pt x="142" y="956"/>
                            <a:pt x="818" y="969"/>
                          </a:cubicBezTo>
                          <a:cubicBezTo>
                            <a:pt x="818" y="969"/>
                            <a:pt x="1352" y="1038"/>
                            <a:pt x="1671" y="418"/>
                          </a:cubicBezTo>
                          <a:cubicBezTo>
                            <a:pt x="1671" y="418"/>
                            <a:pt x="1417" y="345"/>
                            <a:pt x="1434" y="21"/>
                          </a:cubicBezTo>
                          <a:cubicBezTo>
                            <a:pt x="1434" y="21"/>
                            <a:pt x="844" y="676"/>
                            <a:pt x="193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79000"/>
                          </a:srgbClr>
                        </a:gs>
                        <a:gs pos="0">
                          <a:srgbClr val="F1CA9F">
                            <a:lumMod val="10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01600" dist="50800" dir="16200000">
                        <a:prstClr val="black">
                          <a:alpha val="24000"/>
                        </a:prstClr>
                      </a:inn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01" name="Freeform 368"/>
                    <p:cNvSpPr>
                      <a:spLocks/>
                    </p:cNvSpPr>
                    <p:nvPr/>
                  </p:nvSpPr>
                  <p:spPr bwMode="gray">
                    <a:xfrm>
                      <a:off x="1136079" y="4468963"/>
                      <a:ext cx="456601" cy="501059"/>
                    </a:xfrm>
                    <a:custGeom>
                      <a:avLst/>
                      <a:gdLst>
                        <a:gd name="T0" fmla="*/ 1919 w 2139"/>
                        <a:gd name="T1" fmla="*/ 1268 h 2347"/>
                        <a:gd name="T2" fmla="*/ 1021 w 2139"/>
                        <a:gd name="T3" fmla="*/ 2347 h 2347"/>
                        <a:gd name="T4" fmla="*/ 181 w 2139"/>
                        <a:gd name="T5" fmla="*/ 1275 h 2347"/>
                        <a:gd name="T6" fmla="*/ 1034 w 2139"/>
                        <a:gd name="T7" fmla="*/ 21 h 2347"/>
                        <a:gd name="T8" fmla="*/ 1919 w 2139"/>
                        <a:gd name="T9" fmla="*/ 1268 h 23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39" h="2347">
                          <a:moveTo>
                            <a:pt x="1919" y="1268"/>
                          </a:moveTo>
                          <a:cubicBezTo>
                            <a:pt x="1919" y="1737"/>
                            <a:pt x="1482" y="2347"/>
                            <a:pt x="1021" y="2347"/>
                          </a:cubicBezTo>
                          <a:cubicBezTo>
                            <a:pt x="623" y="2347"/>
                            <a:pt x="181" y="1778"/>
                            <a:pt x="181" y="1275"/>
                          </a:cubicBezTo>
                          <a:cubicBezTo>
                            <a:pt x="181" y="654"/>
                            <a:pt x="0" y="40"/>
                            <a:pt x="1034" y="21"/>
                          </a:cubicBezTo>
                          <a:cubicBezTo>
                            <a:pt x="2139" y="0"/>
                            <a:pt x="1919" y="1203"/>
                            <a:pt x="1919" y="1268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88000"/>
                          </a:srgbClr>
                        </a:gs>
                        <a:gs pos="0">
                          <a:srgbClr val="F1CA9F">
                            <a:lumMod val="60000"/>
                            <a:lumOff val="4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02" name="Freeform 369"/>
                    <p:cNvSpPr>
                      <a:spLocks/>
                    </p:cNvSpPr>
                    <p:nvPr/>
                  </p:nvSpPr>
                  <p:spPr bwMode="gray">
                    <a:xfrm>
                      <a:off x="1530998" y="4687251"/>
                      <a:ext cx="47863" cy="125165"/>
                    </a:xfrm>
                    <a:custGeom>
                      <a:avLst/>
                      <a:gdLst>
                        <a:gd name="T0" fmla="*/ 95 w 224"/>
                        <a:gd name="T1" fmla="*/ 0 h 586"/>
                        <a:gd name="T2" fmla="*/ 127 w 224"/>
                        <a:gd name="T3" fmla="*/ 303 h 586"/>
                        <a:gd name="T4" fmla="*/ 0 w 224"/>
                        <a:gd name="T5" fmla="*/ 586 h 586"/>
                        <a:gd name="T6" fmla="*/ 95 w 224"/>
                        <a:gd name="T7" fmla="*/ 0 h 5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24" h="586">
                          <a:moveTo>
                            <a:pt x="95" y="0"/>
                          </a:moveTo>
                          <a:cubicBezTo>
                            <a:pt x="95" y="0"/>
                            <a:pt x="224" y="32"/>
                            <a:pt x="127" y="303"/>
                          </a:cubicBezTo>
                          <a:cubicBezTo>
                            <a:pt x="127" y="303"/>
                            <a:pt x="84" y="508"/>
                            <a:pt x="0" y="586"/>
                          </a:cubicBezTo>
                          <a:lnTo>
                            <a:pt x="95" y="0"/>
                          </a:ln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03" name="Freeform 370"/>
                    <p:cNvSpPr>
                      <a:spLocks/>
                    </p:cNvSpPr>
                    <p:nvPr/>
                  </p:nvSpPr>
                  <p:spPr bwMode="gray">
                    <a:xfrm>
                      <a:off x="1542814" y="4721296"/>
                      <a:ext cx="19226" cy="62082"/>
                    </a:xfrm>
                    <a:custGeom>
                      <a:avLst/>
                      <a:gdLst>
                        <a:gd name="T0" fmla="*/ 45 w 90"/>
                        <a:gd name="T1" fmla="*/ 19 h 291"/>
                        <a:gd name="T2" fmla="*/ 32 w 90"/>
                        <a:gd name="T3" fmla="*/ 194 h 291"/>
                        <a:gd name="T4" fmla="*/ 0 w 90"/>
                        <a:gd name="T5" fmla="*/ 291 h 291"/>
                        <a:gd name="T6" fmla="*/ 45 w 90"/>
                        <a:gd name="T7" fmla="*/ 19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19"/>
                          </a:moveTo>
                          <a:cubicBezTo>
                            <a:pt x="45" y="19"/>
                            <a:pt x="90" y="0"/>
                            <a:pt x="32" y="194"/>
                          </a:cubicBezTo>
                          <a:cubicBezTo>
                            <a:pt x="0" y="291"/>
                            <a:pt x="0" y="291"/>
                            <a:pt x="0" y="291"/>
                          </a:cubicBezTo>
                          <a:lnTo>
                            <a:pt x="45" y="19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04" name="Freeform 371"/>
                    <p:cNvSpPr>
                      <a:spLocks/>
                    </p:cNvSpPr>
                    <p:nvPr/>
                  </p:nvSpPr>
                  <p:spPr bwMode="gray">
                    <a:xfrm>
                      <a:off x="1141286" y="4685849"/>
                      <a:ext cx="42656" cy="112749"/>
                    </a:xfrm>
                    <a:custGeom>
                      <a:avLst/>
                      <a:gdLst>
                        <a:gd name="T0" fmla="*/ 156 w 199"/>
                        <a:gd name="T1" fmla="*/ 86 h 528"/>
                        <a:gd name="T2" fmla="*/ 196 w 199"/>
                        <a:gd name="T3" fmla="*/ 190 h 528"/>
                        <a:gd name="T4" fmla="*/ 183 w 199"/>
                        <a:gd name="T5" fmla="*/ 391 h 528"/>
                        <a:gd name="T6" fmla="*/ 199 w 199"/>
                        <a:gd name="T7" fmla="*/ 528 h 528"/>
                        <a:gd name="T8" fmla="*/ 102 w 199"/>
                        <a:gd name="T9" fmla="*/ 365 h 528"/>
                        <a:gd name="T10" fmla="*/ 156 w 199"/>
                        <a:gd name="T11" fmla="*/ 86 h 5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99" h="528">
                          <a:moveTo>
                            <a:pt x="156" y="86"/>
                          </a:moveTo>
                          <a:cubicBezTo>
                            <a:pt x="156" y="86"/>
                            <a:pt x="183" y="137"/>
                            <a:pt x="196" y="190"/>
                          </a:cubicBezTo>
                          <a:cubicBezTo>
                            <a:pt x="196" y="190"/>
                            <a:pt x="151" y="315"/>
                            <a:pt x="183" y="391"/>
                          </a:cubicBezTo>
                          <a:cubicBezTo>
                            <a:pt x="199" y="528"/>
                            <a:pt x="199" y="528"/>
                            <a:pt x="199" y="528"/>
                          </a:cubicBezTo>
                          <a:cubicBezTo>
                            <a:pt x="199" y="528"/>
                            <a:pt x="124" y="503"/>
                            <a:pt x="102" y="365"/>
                          </a:cubicBezTo>
                          <a:cubicBezTo>
                            <a:pt x="102" y="365"/>
                            <a:pt x="0" y="0"/>
                            <a:pt x="156" y="86"/>
                          </a:cubicBez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05" name="Freeform 372"/>
                    <p:cNvSpPr>
                      <a:spLocks/>
                    </p:cNvSpPr>
                    <p:nvPr/>
                  </p:nvSpPr>
                  <p:spPr bwMode="gray">
                    <a:xfrm>
                      <a:off x="1163114" y="4722096"/>
                      <a:ext cx="19226" cy="62082"/>
                    </a:xfrm>
                    <a:custGeom>
                      <a:avLst/>
                      <a:gdLst>
                        <a:gd name="T0" fmla="*/ 45 w 90"/>
                        <a:gd name="T1" fmla="*/ 20 h 291"/>
                        <a:gd name="T2" fmla="*/ 58 w 90"/>
                        <a:gd name="T3" fmla="*/ 194 h 291"/>
                        <a:gd name="T4" fmla="*/ 90 w 90"/>
                        <a:gd name="T5" fmla="*/ 291 h 291"/>
                        <a:gd name="T6" fmla="*/ 45 w 90"/>
                        <a:gd name="T7" fmla="*/ 2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20"/>
                          </a:moveTo>
                          <a:cubicBezTo>
                            <a:pt x="45" y="20"/>
                            <a:pt x="0" y="0"/>
                            <a:pt x="58" y="194"/>
                          </a:cubicBezTo>
                          <a:cubicBezTo>
                            <a:pt x="90" y="291"/>
                            <a:pt x="90" y="291"/>
                            <a:pt x="90" y="291"/>
                          </a:cubicBezTo>
                          <a:lnTo>
                            <a:pt x="45" y="20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06" name="Freeform 373"/>
                    <p:cNvSpPr>
                      <a:spLocks/>
                    </p:cNvSpPr>
                    <p:nvPr/>
                  </p:nvSpPr>
                  <p:spPr bwMode="gray">
                    <a:xfrm>
                      <a:off x="1176332" y="4715288"/>
                      <a:ext cx="63684" cy="105539"/>
                    </a:xfrm>
                    <a:custGeom>
                      <a:avLst/>
                      <a:gdLst>
                        <a:gd name="T0" fmla="*/ 18 w 298"/>
                        <a:gd name="T1" fmla="*/ 116 h 495"/>
                        <a:gd name="T2" fmla="*/ 298 w 298"/>
                        <a:gd name="T3" fmla="*/ 495 h 495"/>
                        <a:gd name="T4" fmla="*/ 26 w 298"/>
                        <a:gd name="T5" fmla="*/ 0 h 495"/>
                        <a:gd name="T6" fmla="*/ 18 w 298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8" h="495">
                          <a:moveTo>
                            <a:pt x="18" y="116"/>
                          </a:moveTo>
                          <a:cubicBezTo>
                            <a:pt x="18" y="116"/>
                            <a:pt x="0" y="392"/>
                            <a:pt x="298" y="495"/>
                          </a:cubicBezTo>
                          <a:cubicBezTo>
                            <a:pt x="298" y="495"/>
                            <a:pt x="35" y="396"/>
                            <a:pt x="26" y="0"/>
                          </a:cubicBezTo>
                          <a:lnTo>
                            <a:pt x="18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07" name="Freeform 374"/>
                    <p:cNvSpPr>
                      <a:spLocks/>
                    </p:cNvSpPr>
                    <p:nvPr/>
                  </p:nvSpPr>
                  <p:spPr bwMode="gray">
                    <a:xfrm>
                      <a:off x="1479931" y="4715288"/>
                      <a:ext cx="63483" cy="105539"/>
                    </a:xfrm>
                    <a:custGeom>
                      <a:avLst/>
                      <a:gdLst>
                        <a:gd name="T0" fmla="*/ 280 w 297"/>
                        <a:gd name="T1" fmla="*/ 116 h 495"/>
                        <a:gd name="T2" fmla="*/ 0 w 297"/>
                        <a:gd name="T3" fmla="*/ 495 h 495"/>
                        <a:gd name="T4" fmla="*/ 271 w 297"/>
                        <a:gd name="T5" fmla="*/ 0 h 495"/>
                        <a:gd name="T6" fmla="*/ 280 w 297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7" h="495">
                          <a:moveTo>
                            <a:pt x="280" y="116"/>
                          </a:moveTo>
                          <a:cubicBezTo>
                            <a:pt x="280" y="116"/>
                            <a:pt x="297" y="392"/>
                            <a:pt x="0" y="495"/>
                          </a:cubicBezTo>
                          <a:cubicBezTo>
                            <a:pt x="0" y="495"/>
                            <a:pt x="263" y="396"/>
                            <a:pt x="271" y="0"/>
                          </a:cubicBezTo>
                          <a:lnTo>
                            <a:pt x="280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473" name="Gruppieren 331"/>
                  <p:cNvGrpSpPr/>
                  <p:nvPr/>
                </p:nvGrpSpPr>
                <p:grpSpPr bwMode="gray">
                  <a:xfrm>
                    <a:off x="747017" y="4962598"/>
                    <a:ext cx="1237218" cy="666090"/>
                    <a:chOff x="747017" y="4962598"/>
                    <a:chExt cx="1237218" cy="666090"/>
                  </a:xfrm>
                </p:grpSpPr>
                <p:sp>
                  <p:nvSpPr>
                    <p:cNvPr id="492" name="Ellipse 350"/>
                    <p:cNvSpPr/>
                    <p:nvPr/>
                  </p:nvSpPr>
                  <p:spPr bwMode="gray">
                    <a:xfrm>
                      <a:off x="747017" y="5238992"/>
                      <a:ext cx="1237218" cy="389696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ABABAB">
                            <a:lumMod val="49000"/>
                            <a:alpha val="0"/>
                          </a:srgbClr>
                        </a:gs>
                        <a:gs pos="0">
                          <a:srgbClr val="000000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/>
                    </a:p>
                  </p:txBody>
                </p:sp>
                <p:grpSp>
                  <p:nvGrpSpPr>
                    <p:cNvPr id="493" name="Gruppieren 351"/>
                    <p:cNvGrpSpPr/>
                    <p:nvPr/>
                  </p:nvGrpSpPr>
                  <p:grpSpPr bwMode="gray">
                    <a:xfrm>
                      <a:off x="888508" y="4962598"/>
                      <a:ext cx="954237" cy="607114"/>
                      <a:chOff x="890807" y="4962598"/>
                      <a:chExt cx="954237" cy="607114"/>
                    </a:xfrm>
                  </p:grpSpPr>
                  <p:grpSp>
                    <p:nvGrpSpPr>
                      <p:cNvPr id="494" name="Gruppieren 352"/>
                      <p:cNvGrpSpPr/>
                      <p:nvPr/>
                    </p:nvGrpSpPr>
                    <p:grpSpPr bwMode="gray">
                      <a:xfrm>
                        <a:off x="890807" y="4962598"/>
                        <a:ext cx="954237" cy="607114"/>
                        <a:chOff x="5827713" y="3471863"/>
                        <a:chExt cx="1077912" cy="685800"/>
                      </a:xfrm>
                    </p:grpSpPr>
                    <p:sp>
                      <p:nvSpPr>
                        <p:cNvPr id="497" name="Freeform 530"/>
                        <p:cNvSpPr>
                          <a:spLocks/>
                        </p:cNvSpPr>
                        <p:nvPr/>
                      </p:nvSpPr>
                      <p:spPr bwMode="gray">
                        <a:xfrm>
                          <a:off x="5827713" y="3471863"/>
                          <a:ext cx="1077912" cy="685800"/>
                        </a:xfrm>
                        <a:custGeom>
                          <a:avLst/>
                          <a:gdLst>
                            <a:gd name="T0" fmla="*/ 883 w 2814"/>
                            <a:gd name="T1" fmla="*/ 12 h 1792"/>
                            <a:gd name="T2" fmla="*/ 1852 w 2814"/>
                            <a:gd name="T3" fmla="*/ 0 h 1792"/>
                            <a:gd name="T4" fmla="*/ 2040 w 2814"/>
                            <a:gd name="T5" fmla="*/ 90 h 1792"/>
                            <a:gd name="T6" fmla="*/ 2567 w 2814"/>
                            <a:gd name="T7" fmla="*/ 398 h 1792"/>
                            <a:gd name="T8" fmla="*/ 2756 w 2814"/>
                            <a:gd name="T9" fmla="*/ 1460 h 1792"/>
                            <a:gd name="T10" fmla="*/ 2671 w 2814"/>
                            <a:gd name="T11" fmla="*/ 1553 h 1792"/>
                            <a:gd name="T12" fmla="*/ 1395 w 2814"/>
                            <a:gd name="T13" fmla="*/ 1775 h 1792"/>
                            <a:gd name="T14" fmla="*/ 72 w 2814"/>
                            <a:gd name="T15" fmla="*/ 1520 h 1792"/>
                            <a:gd name="T16" fmla="*/ 0 w 2814"/>
                            <a:gd name="T17" fmla="*/ 1345 h 1792"/>
                            <a:gd name="T18" fmla="*/ 236 w 2814"/>
                            <a:gd name="T19" fmla="*/ 334 h 1792"/>
                            <a:gd name="T20" fmla="*/ 439 w 2814"/>
                            <a:gd name="T21" fmla="*/ 197 h 1792"/>
                            <a:gd name="T22" fmla="*/ 883 w 2814"/>
                            <a:gd name="T23" fmla="*/ 12 h 179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</a:cxnLst>
                          <a:rect l="0" t="0" r="r" b="b"/>
                          <a:pathLst>
                            <a:path w="2814" h="1792">
                              <a:moveTo>
                                <a:pt x="883" y="12"/>
                              </a:moveTo>
                              <a:cubicBezTo>
                                <a:pt x="883" y="12"/>
                                <a:pt x="1376" y="493"/>
                                <a:pt x="1852" y="0"/>
                              </a:cubicBezTo>
                              <a:cubicBezTo>
                                <a:pt x="1852" y="0"/>
                                <a:pt x="1878" y="29"/>
                                <a:pt x="2040" y="90"/>
                              </a:cubicBezTo>
                              <a:cubicBezTo>
                                <a:pt x="2040" y="90"/>
                                <a:pt x="2493" y="233"/>
                                <a:pt x="2567" y="398"/>
                              </a:cubicBezTo>
                              <a:cubicBezTo>
                                <a:pt x="2567" y="398"/>
                                <a:pt x="2814" y="960"/>
                                <a:pt x="2756" y="1460"/>
                              </a:cubicBezTo>
                              <a:cubicBezTo>
                                <a:pt x="2756" y="1460"/>
                                <a:pt x="2754" y="1501"/>
                                <a:pt x="2671" y="1553"/>
                              </a:cubicBezTo>
                              <a:cubicBezTo>
                                <a:pt x="2671" y="1553"/>
                                <a:pt x="2177" y="1792"/>
                                <a:pt x="1395" y="1775"/>
                              </a:cubicBezTo>
                              <a:cubicBezTo>
                                <a:pt x="1395" y="1775"/>
                                <a:pt x="557" y="1737"/>
                                <a:pt x="72" y="1520"/>
                              </a:cubicBezTo>
                              <a:cubicBezTo>
                                <a:pt x="72" y="1520"/>
                                <a:pt x="3" y="1504"/>
                                <a:pt x="0" y="1345"/>
                              </a:cubicBezTo>
                              <a:cubicBezTo>
                                <a:pt x="0" y="1345"/>
                                <a:pt x="25" y="647"/>
                                <a:pt x="236" y="334"/>
                              </a:cubicBezTo>
                              <a:cubicBezTo>
                                <a:pt x="236" y="334"/>
                                <a:pt x="297" y="252"/>
                                <a:pt x="439" y="197"/>
                              </a:cubicBezTo>
                              <a:cubicBezTo>
                                <a:pt x="439" y="197"/>
                                <a:pt x="791" y="113"/>
                                <a:pt x="883" y="1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sz="1600" dirty="0">
                            <a:latin typeface="+mn-lt"/>
                          </a:endParaRPr>
                        </a:p>
                      </p:txBody>
                    </p:sp>
                    <p:sp>
                      <p:nvSpPr>
                        <p:cNvPr id="498" name="Freeform 531"/>
                        <p:cNvSpPr>
                          <a:spLocks/>
                        </p:cNvSpPr>
                        <p:nvPr/>
                      </p:nvSpPr>
                      <p:spPr bwMode="gray">
                        <a:xfrm>
                          <a:off x="5846763" y="3476626"/>
                          <a:ext cx="319087" cy="350838"/>
                        </a:xfrm>
                        <a:custGeom>
                          <a:avLst/>
                          <a:gdLst>
                            <a:gd name="T0" fmla="*/ 835 w 835"/>
                            <a:gd name="T1" fmla="*/ 0 h 919"/>
                            <a:gd name="T2" fmla="*/ 359 w 835"/>
                            <a:gd name="T3" fmla="*/ 198 h 919"/>
                            <a:gd name="T4" fmla="*/ 0 w 835"/>
                            <a:gd name="T5" fmla="*/ 919 h 919"/>
                            <a:gd name="T6" fmla="*/ 412 w 835"/>
                            <a:gd name="T7" fmla="*/ 268 h 919"/>
                            <a:gd name="T8" fmla="*/ 835 w 835"/>
                            <a:gd name="T9" fmla="*/ 0 h 91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835" h="919">
                              <a:moveTo>
                                <a:pt x="835" y="0"/>
                              </a:moveTo>
                              <a:cubicBezTo>
                                <a:pt x="835" y="0"/>
                                <a:pt x="589" y="128"/>
                                <a:pt x="359" y="198"/>
                              </a:cubicBezTo>
                              <a:cubicBezTo>
                                <a:pt x="359" y="198"/>
                                <a:pt x="66" y="272"/>
                                <a:pt x="0" y="919"/>
                              </a:cubicBezTo>
                              <a:cubicBezTo>
                                <a:pt x="0" y="919"/>
                                <a:pt x="136" y="375"/>
                                <a:pt x="412" y="268"/>
                              </a:cubicBezTo>
                              <a:cubicBezTo>
                                <a:pt x="412" y="268"/>
                                <a:pt x="806" y="132"/>
                                <a:pt x="83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156E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sz="1600" dirty="0">
                            <a:latin typeface="+mn-lt"/>
                          </a:endParaRPr>
                        </a:p>
                      </p:txBody>
                    </p:sp>
                  </p:grpSp>
                  <p:sp>
                    <p:nvSpPr>
                      <p:cNvPr id="495" name="Freeform 41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1588753" y="5074918"/>
                        <a:ext cx="131172" cy="437376"/>
                      </a:xfrm>
                      <a:custGeom>
                        <a:avLst/>
                        <a:gdLst>
                          <a:gd name="T0" fmla="*/ 614 w 614"/>
                          <a:gd name="T1" fmla="*/ 0 h 2049"/>
                          <a:gd name="T2" fmla="*/ 361 w 614"/>
                          <a:gd name="T3" fmla="*/ 2034 h 2049"/>
                          <a:gd name="T4" fmla="*/ 334 w 614"/>
                          <a:gd name="T5" fmla="*/ 2049 h 2049"/>
                          <a:gd name="T6" fmla="*/ 614 w 614"/>
                          <a:gd name="T7" fmla="*/ 0 h 20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14" h="2049">
                            <a:moveTo>
                              <a:pt x="614" y="0"/>
                            </a:moveTo>
                            <a:cubicBezTo>
                              <a:pt x="614" y="0"/>
                              <a:pt x="58" y="1019"/>
                              <a:pt x="361" y="2034"/>
                            </a:cubicBezTo>
                            <a:cubicBezTo>
                              <a:pt x="334" y="2049"/>
                              <a:pt x="334" y="2049"/>
                              <a:pt x="334" y="2049"/>
                            </a:cubicBezTo>
                            <a:cubicBezTo>
                              <a:pt x="334" y="2049"/>
                              <a:pt x="0" y="1108"/>
                              <a:pt x="614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496" name="Freeform 41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1015354" y="5065949"/>
                        <a:ext cx="131172" cy="433170"/>
                      </a:xfrm>
                      <a:custGeom>
                        <a:avLst/>
                        <a:gdLst>
                          <a:gd name="T0" fmla="*/ 0 w 615"/>
                          <a:gd name="T1" fmla="*/ 0 h 2029"/>
                          <a:gd name="T2" fmla="*/ 247 w 615"/>
                          <a:gd name="T3" fmla="*/ 2018 h 2029"/>
                          <a:gd name="T4" fmla="*/ 281 w 615"/>
                          <a:gd name="T5" fmla="*/ 2029 h 2029"/>
                          <a:gd name="T6" fmla="*/ 0 w 615"/>
                          <a:gd name="T7" fmla="*/ 0 h 20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15" h="2029">
                            <a:moveTo>
                              <a:pt x="0" y="0"/>
                            </a:moveTo>
                            <a:cubicBezTo>
                              <a:pt x="0" y="0"/>
                              <a:pt x="550" y="1003"/>
                              <a:pt x="247" y="2018"/>
                            </a:cubicBezTo>
                            <a:cubicBezTo>
                              <a:pt x="281" y="2029"/>
                              <a:pt x="281" y="2029"/>
                              <a:pt x="281" y="2029"/>
                            </a:cubicBezTo>
                            <a:cubicBezTo>
                              <a:pt x="281" y="2029"/>
                              <a:pt x="615" y="1108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</p:grpSp>
              </p:grpSp>
              <p:grpSp>
                <p:nvGrpSpPr>
                  <p:cNvPr id="474" name="Gruppieren 332"/>
                  <p:cNvGrpSpPr/>
                  <p:nvPr/>
                </p:nvGrpSpPr>
                <p:grpSpPr bwMode="gray">
                  <a:xfrm>
                    <a:off x="1136425" y="4353812"/>
                    <a:ext cx="458403" cy="379299"/>
                    <a:chOff x="1143889" y="4353812"/>
                    <a:chExt cx="458403" cy="379299"/>
                  </a:xfrm>
                </p:grpSpPr>
                <p:sp>
                  <p:nvSpPr>
                    <p:cNvPr id="475" name="Freeform 385"/>
                    <p:cNvSpPr>
                      <a:spLocks/>
                    </p:cNvSpPr>
                    <p:nvPr/>
                  </p:nvSpPr>
                  <p:spPr bwMode="gray">
                    <a:xfrm>
                      <a:off x="1172201" y="4476958"/>
                      <a:ext cx="339472" cy="199995"/>
                    </a:xfrm>
                    <a:custGeom>
                      <a:avLst/>
                      <a:gdLst>
                        <a:gd name="T0" fmla="*/ 943 w 1673"/>
                        <a:gd name="T1" fmla="*/ 252 h 1137"/>
                        <a:gd name="T2" fmla="*/ 110 w 1673"/>
                        <a:gd name="T3" fmla="*/ 1137 h 1137"/>
                        <a:gd name="T4" fmla="*/ 950 w 1673"/>
                        <a:gd name="T5" fmla="*/ 426 h 1137"/>
                        <a:gd name="T6" fmla="*/ 1673 w 1673"/>
                        <a:gd name="T7" fmla="*/ 639 h 1137"/>
                        <a:gd name="T8" fmla="*/ 943 w 1673"/>
                        <a:gd name="T9" fmla="*/ 252 h 1137"/>
                        <a:gd name="connsiteX0" fmla="*/ 4733 w 9343"/>
                        <a:gd name="connsiteY0" fmla="*/ 278 h 8499"/>
                        <a:gd name="connsiteX1" fmla="*/ 1 w 9343"/>
                        <a:gd name="connsiteY1" fmla="*/ 8486 h 8499"/>
                        <a:gd name="connsiteX2" fmla="*/ 5021 w 9343"/>
                        <a:gd name="connsiteY2" fmla="*/ 2233 h 8499"/>
                        <a:gd name="connsiteX3" fmla="*/ 9343 w 9343"/>
                        <a:gd name="connsiteY3" fmla="*/ 4106 h 8499"/>
                        <a:gd name="connsiteX4" fmla="*/ 4733 w 9343"/>
                        <a:gd name="connsiteY4" fmla="*/ 278 h 8499"/>
                        <a:gd name="connsiteX0" fmla="*/ 5236 w 10170"/>
                        <a:gd name="connsiteY0" fmla="*/ 327 h 10000"/>
                        <a:gd name="connsiteX1" fmla="*/ 171 w 10170"/>
                        <a:gd name="connsiteY1" fmla="*/ 9985 h 10000"/>
                        <a:gd name="connsiteX2" fmla="*/ 5544 w 10170"/>
                        <a:gd name="connsiteY2" fmla="*/ 2627 h 10000"/>
                        <a:gd name="connsiteX3" fmla="*/ 10170 w 10170"/>
                        <a:gd name="connsiteY3" fmla="*/ 4831 h 10000"/>
                        <a:gd name="connsiteX4" fmla="*/ 5236 w 10170"/>
                        <a:gd name="connsiteY4" fmla="*/ 327 h 10000"/>
                        <a:gd name="connsiteX0" fmla="*/ 5236 w 10170"/>
                        <a:gd name="connsiteY0" fmla="*/ 22 h 9695"/>
                        <a:gd name="connsiteX1" fmla="*/ 171 w 10170"/>
                        <a:gd name="connsiteY1" fmla="*/ 9680 h 9695"/>
                        <a:gd name="connsiteX2" fmla="*/ 5544 w 10170"/>
                        <a:gd name="connsiteY2" fmla="*/ 2322 h 9695"/>
                        <a:gd name="connsiteX3" fmla="*/ 10170 w 10170"/>
                        <a:gd name="connsiteY3" fmla="*/ 4526 h 9695"/>
                        <a:gd name="connsiteX4" fmla="*/ 5236 w 10170"/>
                        <a:gd name="connsiteY4" fmla="*/ 22 h 9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70" h="9695">
                          <a:moveTo>
                            <a:pt x="5236" y="22"/>
                          </a:moveTo>
                          <a:cubicBezTo>
                            <a:pt x="5236" y="22"/>
                            <a:pt x="-1114" y="-902"/>
                            <a:pt x="171" y="9680"/>
                          </a:cubicBezTo>
                          <a:cubicBezTo>
                            <a:pt x="218" y="10064"/>
                            <a:pt x="1783" y="3130"/>
                            <a:pt x="5544" y="2322"/>
                          </a:cubicBezTo>
                          <a:cubicBezTo>
                            <a:pt x="5544" y="2322"/>
                            <a:pt x="8148" y="1390"/>
                            <a:pt x="10170" y="4526"/>
                          </a:cubicBezTo>
                          <a:cubicBezTo>
                            <a:pt x="10170" y="4526"/>
                            <a:pt x="10157" y="-363"/>
                            <a:pt x="5236" y="22"/>
                          </a:cubicBezTo>
                          <a:close/>
                        </a:path>
                      </a:pathLst>
                    </a:custGeom>
                    <a:solidFill>
                      <a:srgbClr val="E5AF79">
                        <a:alpha val="4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sz="1600" dirty="0">
                          <a:latin typeface="+mn-lt"/>
                        </a:rPr>
                        <a:t> </a:t>
                      </a:r>
                    </a:p>
                  </p:txBody>
                </p:sp>
                <p:sp>
                  <p:nvSpPr>
                    <p:cNvPr id="476" name="Freeform 396"/>
                    <p:cNvSpPr>
                      <a:spLocks/>
                    </p:cNvSpPr>
                    <p:nvPr/>
                  </p:nvSpPr>
                  <p:spPr bwMode="gray">
                    <a:xfrm>
                      <a:off x="1420453" y="4405880"/>
                      <a:ext cx="67689" cy="74498"/>
                    </a:xfrm>
                    <a:custGeom>
                      <a:avLst/>
                      <a:gdLst>
                        <a:gd name="T0" fmla="*/ 0 w 317"/>
                        <a:gd name="T1" fmla="*/ 0 h 349"/>
                        <a:gd name="T2" fmla="*/ 84 w 317"/>
                        <a:gd name="T3" fmla="*/ 349 h 349"/>
                        <a:gd name="T4" fmla="*/ 0 w 317"/>
                        <a:gd name="T5" fmla="*/ 0 h 3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49">
                          <a:moveTo>
                            <a:pt x="0" y="0"/>
                          </a:moveTo>
                          <a:cubicBezTo>
                            <a:pt x="0" y="0"/>
                            <a:pt x="168" y="169"/>
                            <a:pt x="84" y="349"/>
                          </a:cubicBezTo>
                          <a:cubicBezTo>
                            <a:pt x="84" y="349"/>
                            <a:pt x="317" y="28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77" name="Freeform 366"/>
                    <p:cNvSpPr>
                      <a:spLocks/>
                    </p:cNvSpPr>
                    <p:nvPr/>
                  </p:nvSpPr>
                  <p:spPr bwMode="gray">
                    <a:xfrm>
                      <a:off x="1143889" y="4361622"/>
                      <a:ext cx="458403" cy="371489"/>
                    </a:xfrm>
                    <a:custGeom>
                      <a:avLst/>
                      <a:gdLst>
                        <a:gd name="T0" fmla="*/ 305 w 2147"/>
                        <a:gd name="T1" fmla="*/ 878 h 1740"/>
                        <a:gd name="T2" fmla="*/ 1016 w 2147"/>
                        <a:gd name="T3" fmla="*/ 659 h 1740"/>
                        <a:gd name="T4" fmla="*/ 1701 w 2147"/>
                        <a:gd name="T5" fmla="*/ 891 h 1740"/>
                        <a:gd name="T6" fmla="*/ 1818 w 2147"/>
                        <a:gd name="T7" fmla="*/ 1434 h 1740"/>
                        <a:gd name="T8" fmla="*/ 1856 w 2147"/>
                        <a:gd name="T9" fmla="*/ 1740 h 1740"/>
                        <a:gd name="T10" fmla="*/ 1914 w 2147"/>
                        <a:gd name="T11" fmla="*/ 1499 h 1740"/>
                        <a:gd name="T12" fmla="*/ 1837 w 2147"/>
                        <a:gd name="T13" fmla="*/ 555 h 1740"/>
                        <a:gd name="T14" fmla="*/ 1294 w 2147"/>
                        <a:gd name="T15" fmla="*/ 265 h 1740"/>
                        <a:gd name="T16" fmla="*/ 1094 w 2147"/>
                        <a:gd name="T17" fmla="*/ 0 h 1740"/>
                        <a:gd name="T18" fmla="*/ 952 w 2147"/>
                        <a:gd name="T19" fmla="*/ 181 h 1740"/>
                        <a:gd name="T20" fmla="*/ 887 w 2147"/>
                        <a:gd name="T21" fmla="*/ 155 h 1740"/>
                        <a:gd name="T22" fmla="*/ 861 w 2147"/>
                        <a:gd name="T23" fmla="*/ 206 h 1740"/>
                        <a:gd name="T24" fmla="*/ 758 w 2147"/>
                        <a:gd name="T25" fmla="*/ 155 h 1740"/>
                        <a:gd name="T26" fmla="*/ 674 w 2147"/>
                        <a:gd name="T27" fmla="*/ 168 h 1740"/>
                        <a:gd name="T28" fmla="*/ 99 w 2147"/>
                        <a:gd name="T29" fmla="*/ 762 h 1740"/>
                        <a:gd name="T30" fmla="*/ 176 w 2147"/>
                        <a:gd name="T31" fmla="*/ 1719 h 1740"/>
                        <a:gd name="T32" fmla="*/ 305 w 2147"/>
                        <a:gd name="T33" fmla="*/ 878 h 17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147" h="1740">
                          <a:moveTo>
                            <a:pt x="305" y="878"/>
                          </a:moveTo>
                          <a:cubicBezTo>
                            <a:pt x="305" y="878"/>
                            <a:pt x="448" y="555"/>
                            <a:pt x="1016" y="659"/>
                          </a:cubicBezTo>
                          <a:cubicBezTo>
                            <a:pt x="1016" y="659"/>
                            <a:pt x="1469" y="491"/>
                            <a:pt x="1701" y="891"/>
                          </a:cubicBezTo>
                          <a:cubicBezTo>
                            <a:pt x="1701" y="891"/>
                            <a:pt x="1792" y="1072"/>
                            <a:pt x="1818" y="1434"/>
                          </a:cubicBezTo>
                          <a:cubicBezTo>
                            <a:pt x="1856" y="1740"/>
                            <a:pt x="1856" y="1740"/>
                            <a:pt x="1856" y="1740"/>
                          </a:cubicBezTo>
                          <a:cubicBezTo>
                            <a:pt x="1914" y="1499"/>
                            <a:pt x="1914" y="1499"/>
                            <a:pt x="1914" y="1499"/>
                          </a:cubicBezTo>
                          <a:cubicBezTo>
                            <a:pt x="1914" y="1499"/>
                            <a:pt x="2147" y="904"/>
                            <a:pt x="1837" y="555"/>
                          </a:cubicBezTo>
                          <a:cubicBezTo>
                            <a:pt x="1837" y="555"/>
                            <a:pt x="1682" y="342"/>
                            <a:pt x="1294" y="265"/>
                          </a:cubicBezTo>
                          <a:cubicBezTo>
                            <a:pt x="1294" y="265"/>
                            <a:pt x="1094" y="142"/>
                            <a:pt x="1094" y="0"/>
                          </a:cubicBezTo>
                          <a:cubicBezTo>
                            <a:pt x="1094" y="0"/>
                            <a:pt x="952" y="64"/>
                            <a:pt x="952" y="181"/>
                          </a:cubicBezTo>
                          <a:cubicBezTo>
                            <a:pt x="887" y="155"/>
                            <a:pt x="887" y="155"/>
                            <a:pt x="887" y="155"/>
                          </a:cubicBezTo>
                          <a:cubicBezTo>
                            <a:pt x="861" y="206"/>
                            <a:pt x="861" y="206"/>
                            <a:pt x="861" y="206"/>
                          </a:cubicBezTo>
                          <a:cubicBezTo>
                            <a:pt x="758" y="155"/>
                            <a:pt x="758" y="155"/>
                            <a:pt x="758" y="155"/>
                          </a:cubicBezTo>
                          <a:cubicBezTo>
                            <a:pt x="758" y="155"/>
                            <a:pt x="816" y="13"/>
                            <a:pt x="674" y="168"/>
                          </a:cubicBezTo>
                          <a:cubicBezTo>
                            <a:pt x="674" y="168"/>
                            <a:pt x="228" y="361"/>
                            <a:pt x="99" y="762"/>
                          </a:cubicBezTo>
                          <a:cubicBezTo>
                            <a:pt x="99" y="762"/>
                            <a:pt x="0" y="997"/>
                            <a:pt x="176" y="1719"/>
                          </a:cubicBezTo>
                          <a:cubicBezTo>
                            <a:pt x="176" y="1719"/>
                            <a:pt x="150" y="1008"/>
                            <a:pt x="305" y="878"/>
                          </a:cubicBezTo>
                          <a:close/>
                        </a:path>
                      </a:pathLst>
                    </a:custGeom>
                    <a:solidFill>
                      <a:srgbClr val="4F361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78" name="Freeform 378"/>
                    <p:cNvSpPr>
                      <a:spLocks/>
                    </p:cNvSpPr>
                    <p:nvPr/>
                  </p:nvSpPr>
                  <p:spPr bwMode="gray">
                    <a:xfrm>
                      <a:off x="1241556" y="4394050"/>
                      <a:ext cx="64885" cy="91120"/>
                    </a:xfrm>
                    <a:custGeom>
                      <a:avLst/>
                      <a:gdLst>
                        <a:gd name="T0" fmla="*/ 213 w 304"/>
                        <a:gd name="T1" fmla="*/ 0 h 427"/>
                        <a:gd name="T2" fmla="*/ 304 w 304"/>
                        <a:gd name="T3" fmla="*/ 427 h 427"/>
                        <a:gd name="T4" fmla="*/ 213 w 304"/>
                        <a:gd name="T5" fmla="*/ 0 h 4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7">
                          <a:moveTo>
                            <a:pt x="213" y="0"/>
                          </a:moveTo>
                          <a:cubicBezTo>
                            <a:pt x="213" y="0"/>
                            <a:pt x="0" y="259"/>
                            <a:pt x="304" y="427"/>
                          </a:cubicBezTo>
                          <a:cubicBezTo>
                            <a:pt x="304" y="427"/>
                            <a:pt x="65" y="259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79" name="Freeform 379"/>
                    <p:cNvSpPr>
                      <a:spLocks/>
                    </p:cNvSpPr>
                    <p:nvPr/>
                  </p:nvSpPr>
                  <p:spPr bwMode="gray">
                    <a:xfrm>
                      <a:off x="1251631" y="4388457"/>
                      <a:ext cx="64685" cy="90920"/>
                    </a:xfrm>
                    <a:custGeom>
                      <a:avLst/>
                      <a:gdLst>
                        <a:gd name="T0" fmla="*/ 213 w 303"/>
                        <a:gd name="T1" fmla="*/ 0 h 426"/>
                        <a:gd name="T2" fmla="*/ 303 w 303"/>
                        <a:gd name="T3" fmla="*/ 426 h 426"/>
                        <a:gd name="T4" fmla="*/ 213 w 303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3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3" y="426"/>
                          </a:cubicBezTo>
                          <a:cubicBezTo>
                            <a:pt x="303" y="426"/>
                            <a:pt x="64" y="258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80" name="Freeform 380"/>
                    <p:cNvSpPr>
                      <a:spLocks/>
                    </p:cNvSpPr>
                    <p:nvPr/>
                  </p:nvSpPr>
                  <p:spPr bwMode="gray">
                    <a:xfrm>
                      <a:off x="1224195" y="4408138"/>
                      <a:ext cx="51268" cy="85513"/>
                    </a:xfrm>
                    <a:custGeom>
                      <a:avLst/>
                      <a:gdLst>
                        <a:gd name="T0" fmla="*/ 240 w 240"/>
                        <a:gd name="T1" fmla="*/ 0 h 400"/>
                        <a:gd name="T2" fmla="*/ 143 w 240"/>
                        <a:gd name="T3" fmla="*/ 400 h 400"/>
                        <a:gd name="T4" fmla="*/ 240 w 240"/>
                        <a:gd name="T5" fmla="*/ 0 h 4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0" h="400">
                          <a:moveTo>
                            <a:pt x="240" y="0"/>
                          </a:moveTo>
                          <a:cubicBezTo>
                            <a:pt x="240" y="0"/>
                            <a:pt x="0" y="226"/>
                            <a:pt x="143" y="400"/>
                          </a:cubicBezTo>
                          <a:cubicBezTo>
                            <a:pt x="143" y="400"/>
                            <a:pt x="110" y="155"/>
                            <a:pt x="24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81" name="Freeform 381"/>
                    <p:cNvSpPr>
                      <a:spLocks/>
                    </p:cNvSpPr>
                    <p:nvPr/>
                  </p:nvSpPr>
                  <p:spPr bwMode="gray">
                    <a:xfrm>
                      <a:off x="1371990" y="4401675"/>
                      <a:ext cx="67689" cy="82709"/>
                    </a:xfrm>
                    <a:custGeom>
                      <a:avLst/>
                      <a:gdLst>
                        <a:gd name="T0" fmla="*/ 0 w 317"/>
                        <a:gd name="T1" fmla="*/ 0 h 388"/>
                        <a:gd name="T2" fmla="*/ 84 w 317"/>
                        <a:gd name="T3" fmla="*/ 388 h 388"/>
                        <a:gd name="T4" fmla="*/ 0 w 317"/>
                        <a:gd name="T5" fmla="*/ 0 h 3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88">
                          <a:moveTo>
                            <a:pt x="0" y="0"/>
                          </a:moveTo>
                          <a:cubicBezTo>
                            <a:pt x="0" y="0"/>
                            <a:pt x="168" y="187"/>
                            <a:pt x="84" y="388"/>
                          </a:cubicBezTo>
                          <a:cubicBezTo>
                            <a:pt x="84" y="388"/>
                            <a:pt x="317" y="31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82" name="Freeform 382"/>
                    <p:cNvSpPr>
                      <a:spLocks/>
                    </p:cNvSpPr>
                    <p:nvPr/>
                  </p:nvSpPr>
                  <p:spPr bwMode="gray">
                    <a:xfrm>
                      <a:off x="1366783" y="4368431"/>
                      <a:ext cx="51868" cy="84511"/>
                    </a:xfrm>
                    <a:custGeom>
                      <a:avLst/>
                      <a:gdLst>
                        <a:gd name="T0" fmla="*/ 23 w 243"/>
                        <a:gd name="T1" fmla="*/ 0 h 396"/>
                        <a:gd name="T2" fmla="*/ 0 w 243"/>
                        <a:gd name="T3" fmla="*/ 396 h 396"/>
                        <a:gd name="T4" fmla="*/ 23 w 243"/>
                        <a:gd name="T5" fmla="*/ 0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3" h="396">
                          <a:moveTo>
                            <a:pt x="23" y="0"/>
                          </a:moveTo>
                          <a:cubicBezTo>
                            <a:pt x="23" y="0"/>
                            <a:pt x="135" y="226"/>
                            <a:pt x="0" y="396"/>
                          </a:cubicBezTo>
                          <a:cubicBezTo>
                            <a:pt x="0" y="396"/>
                            <a:pt x="243" y="390"/>
                            <a:pt x="2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83" name="Freeform 383"/>
                    <p:cNvSpPr>
                      <a:spLocks/>
                    </p:cNvSpPr>
                    <p:nvPr/>
                  </p:nvSpPr>
                  <p:spPr bwMode="gray">
                    <a:xfrm>
                      <a:off x="1409038" y="4422302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30" y="187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84" name="Freeform 384"/>
                    <p:cNvSpPr>
                      <a:spLocks/>
                    </p:cNvSpPr>
                    <p:nvPr/>
                  </p:nvSpPr>
                  <p:spPr bwMode="gray">
                    <a:xfrm>
                      <a:off x="1392616" y="4402076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4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4" y="291"/>
                          </a:cubicBezTo>
                          <a:cubicBezTo>
                            <a:pt x="64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85" name="Freeform 386"/>
                    <p:cNvSpPr>
                      <a:spLocks/>
                    </p:cNvSpPr>
                    <p:nvPr/>
                  </p:nvSpPr>
                  <p:spPr bwMode="gray">
                    <a:xfrm>
                      <a:off x="1289681" y="4364826"/>
                      <a:ext cx="70492" cy="108342"/>
                    </a:xfrm>
                    <a:custGeom>
                      <a:avLst/>
                      <a:gdLst>
                        <a:gd name="T0" fmla="*/ 330 w 330"/>
                        <a:gd name="T1" fmla="*/ 0 h 507"/>
                        <a:gd name="T2" fmla="*/ 291 w 330"/>
                        <a:gd name="T3" fmla="*/ 507 h 507"/>
                        <a:gd name="T4" fmla="*/ 330 w 330"/>
                        <a:gd name="T5" fmla="*/ 0 h 5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07">
                          <a:moveTo>
                            <a:pt x="330" y="0"/>
                          </a:moveTo>
                          <a:cubicBezTo>
                            <a:pt x="330" y="0"/>
                            <a:pt x="0" y="147"/>
                            <a:pt x="291" y="507"/>
                          </a:cubicBezTo>
                          <a:cubicBezTo>
                            <a:pt x="291" y="507"/>
                            <a:pt x="110" y="164"/>
                            <a:pt x="33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86" name="Freeform 387"/>
                    <p:cNvSpPr>
                      <a:spLocks/>
                    </p:cNvSpPr>
                    <p:nvPr/>
                  </p:nvSpPr>
                  <p:spPr bwMode="gray">
                    <a:xfrm>
                      <a:off x="1317718" y="4353812"/>
                      <a:ext cx="70492" cy="124163"/>
                    </a:xfrm>
                    <a:custGeom>
                      <a:avLst/>
                      <a:gdLst>
                        <a:gd name="T0" fmla="*/ 330 w 330"/>
                        <a:gd name="T1" fmla="*/ 0 h 582"/>
                        <a:gd name="T2" fmla="*/ 291 w 330"/>
                        <a:gd name="T3" fmla="*/ 582 h 582"/>
                        <a:gd name="T4" fmla="*/ 330 w 330"/>
                        <a:gd name="T5" fmla="*/ 0 h 5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82">
                          <a:moveTo>
                            <a:pt x="330" y="0"/>
                          </a:moveTo>
                          <a:cubicBezTo>
                            <a:pt x="330" y="0"/>
                            <a:pt x="0" y="168"/>
                            <a:pt x="291" y="582"/>
                          </a:cubicBezTo>
                          <a:cubicBezTo>
                            <a:pt x="291" y="582"/>
                            <a:pt x="110" y="188"/>
                            <a:pt x="33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87" name="Freeform 392"/>
                    <p:cNvSpPr>
                      <a:spLocks/>
                    </p:cNvSpPr>
                    <p:nvPr/>
                  </p:nvSpPr>
                  <p:spPr bwMode="gray">
                    <a:xfrm>
                      <a:off x="1255236" y="4385854"/>
                      <a:ext cx="64885" cy="90920"/>
                    </a:xfrm>
                    <a:custGeom>
                      <a:avLst/>
                      <a:gdLst>
                        <a:gd name="T0" fmla="*/ 213 w 304"/>
                        <a:gd name="T1" fmla="*/ 0 h 426"/>
                        <a:gd name="T2" fmla="*/ 304 w 304"/>
                        <a:gd name="T3" fmla="*/ 426 h 426"/>
                        <a:gd name="T4" fmla="*/ 213 w 304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4" y="426"/>
                          </a:cubicBezTo>
                          <a:cubicBezTo>
                            <a:pt x="304" y="426"/>
                            <a:pt x="65" y="258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88" name="Freeform 393"/>
                    <p:cNvSpPr>
                      <a:spLocks/>
                    </p:cNvSpPr>
                    <p:nvPr/>
                  </p:nvSpPr>
                  <p:spPr bwMode="gray">
                    <a:xfrm>
                      <a:off x="1265850" y="4374640"/>
                      <a:ext cx="57075" cy="93123"/>
                    </a:xfrm>
                    <a:custGeom>
                      <a:avLst/>
                      <a:gdLst>
                        <a:gd name="T0" fmla="*/ 267 w 267"/>
                        <a:gd name="T1" fmla="*/ 0 h 436"/>
                        <a:gd name="T2" fmla="*/ 258 w 267"/>
                        <a:gd name="T3" fmla="*/ 436 h 436"/>
                        <a:gd name="T4" fmla="*/ 267 w 267"/>
                        <a:gd name="T5" fmla="*/ 0 h 4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67" h="436">
                          <a:moveTo>
                            <a:pt x="267" y="0"/>
                          </a:moveTo>
                          <a:cubicBezTo>
                            <a:pt x="267" y="0"/>
                            <a:pt x="0" y="203"/>
                            <a:pt x="258" y="436"/>
                          </a:cubicBezTo>
                          <a:cubicBezTo>
                            <a:pt x="258" y="436"/>
                            <a:pt x="63" y="218"/>
                            <a:pt x="267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89" name="Freeform 398"/>
                    <p:cNvSpPr>
                      <a:spLocks/>
                    </p:cNvSpPr>
                    <p:nvPr/>
                  </p:nvSpPr>
                  <p:spPr bwMode="gray">
                    <a:xfrm>
                      <a:off x="1349560" y="4362824"/>
                      <a:ext cx="69492" cy="98730"/>
                    </a:xfrm>
                    <a:custGeom>
                      <a:avLst/>
                      <a:gdLst>
                        <a:gd name="T0" fmla="*/ 0 w 326"/>
                        <a:gd name="T1" fmla="*/ 0 h 463"/>
                        <a:gd name="T2" fmla="*/ 95 w 326"/>
                        <a:gd name="T3" fmla="*/ 463 h 463"/>
                        <a:gd name="T4" fmla="*/ 0 w 326"/>
                        <a:gd name="T5" fmla="*/ 0 h 4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6" h="463">
                          <a:moveTo>
                            <a:pt x="0" y="0"/>
                          </a:moveTo>
                          <a:cubicBezTo>
                            <a:pt x="0" y="0"/>
                            <a:pt x="173" y="221"/>
                            <a:pt x="95" y="463"/>
                          </a:cubicBezTo>
                          <a:cubicBezTo>
                            <a:pt x="95" y="463"/>
                            <a:pt x="326" y="372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90" name="Freeform 399"/>
                    <p:cNvSpPr>
                      <a:spLocks/>
                    </p:cNvSpPr>
                    <p:nvPr/>
                  </p:nvSpPr>
                  <p:spPr bwMode="gray">
                    <a:xfrm>
                      <a:off x="1412843" y="4401875"/>
                      <a:ext cx="41454" cy="80106"/>
                    </a:xfrm>
                    <a:custGeom>
                      <a:avLst/>
                      <a:gdLst>
                        <a:gd name="T0" fmla="*/ 0 w 194"/>
                        <a:gd name="T1" fmla="*/ 0 h 375"/>
                        <a:gd name="T2" fmla="*/ 64 w 194"/>
                        <a:gd name="T3" fmla="*/ 375 h 375"/>
                        <a:gd name="T4" fmla="*/ 0 w 194"/>
                        <a:gd name="T5" fmla="*/ 0 h 3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375">
                          <a:moveTo>
                            <a:pt x="0" y="0"/>
                          </a:moveTo>
                          <a:cubicBezTo>
                            <a:pt x="0" y="0"/>
                            <a:pt x="129" y="242"/>
                            <a:pt x="64" y="375"/>
                          </a:cubicBezTo>
                          <a:cubicBezTo>
                            <a:pt x="64" y="375"/>
                            <a:pt x="194" y="20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91" name="Freeform 400"/>
                    <p:cNvSpPr>
                      <a:spLocks/>
                    </p:cNvSpPr>
                    <p:nvPr/>
                  </p:nvSpPr>
                  <p:spPr bwMode="gray">
                    <a:xfrm>
                      <a:off x="1396221" y="4399472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462" name="Gruppieren 320"/>
                <p:cNvGrpSpPr/>
                <p:nvPr/>
              </p:nvGrpSpPr>
              <p:grpSpPr bwMode="gray">
                <a:xfrm>
                  <a:off x="5757212" y="2303992"/>
                  <a:ext cx="517735" cy="138194"/>
                  <a:chOff x="5458246" y="2419217"/>
                  <a:chExt cx="380001" cy="101430"/>
                </a:xfrm>
              </p:grpSpPr>
              <p:sp>
                <p:nvSpPr>
                  <p:cNvPr id="463" name="Freeform 421"/>
                  <p:cNvSpPr>
                    <a:spLocks/>
                  </p:cNvSpPr>
                  <p:nvPr/>
                </p:nvSpPr>
                <p:spPr bwMode="gray">
                  <a:xfrm>
                    <a:off x="5616205" y="2436156"/>
                    <a:ext cx="64082" cy="10408"/>
                  </a:xfrm>
                  <a:custGeom>
                    <a:avLst/>
                    <a:gdLst>
                      <a:gd name="T0" fmla="*/ 2 w 295"/>
                      <a:gd name="T1" fmla="*/ 0 h 47"/>
                      <a:gd name="T2" fmla="*/ 294 w 295"/>
                      <a:gd name="T3" fmla="*/ 1 h 47"/>
                      <a:gd name="T4" fmla="*/ 295 w 295"/>
                      <a:gd name="T5" fmla="*/ 14 h 47"/>
                      <a:gd name="T6" fmla="*/ 0 w 295"/>
                      <a:gd name="T7" fmla="*/ 14 h 47"/>
                      <a:gd name="T8" fmla="*/ 2 w 295"/>
                      <a:gd name="T9" fmla="*/ 0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5" h="47">
                        <a:moveTo>
                          <a:pt x="2" y="0"/>
                        </a:moveTo>
                        <a:cubicBezTo>
                          <a:pt x="2" y="0"/>
                          <a:pt x="121" y="20"/>
                          <a:pt x="294" y="1"/>
                        </a:cubicBezTo>
                        <a:cubicBezTo>
                          <a:pt x="295" y="14"/>
                          <a:pt x="295" y="14"/>
                          <a:pt x="295" y="14"/>
                        </a:cubicBezTo>
                        <a:cubicBezTo>
                          <a:pt x="295" y="14"/>
                          <a:pt x="183" y="47"/>
                          <a:pt x="0" y="14"/>
                        </a:cubicBez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64" name="Freeform 422"/>
                  <p:cNvSpPr>
                    <a:spLocks noEditPoints="1"/>
                  </p:cNvSpPr>
                  <p:nvPr/>
                </p:nvSpPr>
                <p:spPr bwMode="gray">
                  <a:xfrm>
                    <a:off x="5664981" y="2432687"/>
                    <a:ext cx="158776" cy="87960"/>
                  </a:xfrm>
                  <a:custGeom>
                    <a:avLst/>
                    <a:gdLst>
                      <a:gd name="T0" fmla="*/ 719 w 730"/>
                      <a:gd name="T1" fmla="*/ 64 h 404"/>
                      <a:gd name="T2" fmla="*/ 603 w 730"/>
                      <a:gd name="T3" fmla="*/ 14 h 404"/>
                      <a:gd name="T4" fmla="*/ 65 w 730"/>
                      <a:gd name="T5" fmla="*/ 52 h 404"/>
                      <a:gd name="T6" fmla="*/ 33 w 730"/>
                      <a:gd name="T7" fmla="*/ 161 h 404"/>
                      <a:gd name="T8" fmla="*/ 83 w 730"/>
                      <a:gd name="T9" fmla="*/ 300 h 404"/>
                      <a:gd name="T10" fmla="*/ 397 w 730"/>
                      <a:gd name="T11" fmla="*/ 374 h 404"/>
                      <a:gd name="T12" fmla="*/ 715 w 730"/>
                      <a:gd name="T13" fmla="*/ 246 h 404"/>
                      <a:gd name="T14" fmla="*/ 719 w 730"/>
                      <a:gd name="T15" fmla="*/ 64 h 404"/>
                      <a:gd name="T16" fmla="*/ 701 w 730"/>
                      <a:gd name="T17" fmla="*/ 244 h 404"/>
                      <a:gd name="T18" fmla="*/ 393 w 730"/>
                      <a:gd name="T19" fmla="*/ 365 h 404"/>
                      <a:gd name="T20" fmla="*/ 91 w 730"/>
                      <a:gd name="T21" fmla="*/ 295 h 404"/>
                      <a:gd name="T22" fmla="*/ 42 w 730"/>
                      <a:gd name="T23" fmla="*/ 162 h 404"/>
                      <a:gd name="T24" fmla="*/ 73 w 730"/>
                      <a:gd name="T25" fmla="*/ 59 h 404"/>
                      <a:gd name="T26" fmla="*/ 592 w 730"/>
                      <a:gd name="T27" fmla="*/ 22 h 404"/>
                      <a:gd name="T28" fmla="*/ 705 w 730"/>
                      <a:gd name="T29" fmla="*/ 70 h 404"/>
                      <a:gd name="T30" fmla="*/ 701 w 730"/>
                      <a:gd name="T31" fmla="*/ 244 h 4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30" h="404">
                        <a:moveTo>
                          <a:pt x="719" y="64"/>
                        </a:moveTo>
                        <a:cubicBezTo>
                          <a:pt x="719" y="64"/>
                          <a:pt x="730" y="12"/>
                          <a:pt x="603" y="14"/>
                        </a:cubicBezTo>
                        <a:cubicBezTo>
                          <a:pt x="603" y="14"/>
                          <a:pt x="285" y="0"/>
                          <a:pt x="65" y="52"/>
                        </a:cubicBezTo>
                        <a:cubicBezTo>
                          <a:pt x="65" y="52"/>
                          <a:pt x="0" y="68"/>
                          <a:pt x="33" y="161"/>
                        </a:cubicBezTo>
                        <a:cubicBezTo>
                          <a:pt x="83" y="300"/>
                          <a:pt x="83" y="300"/>
                          <a:pt x="83" y="300"/>
                        </a:cubicBezTo>
                        <a:cubicBezTo>
                          <a:pt x="83" y="300"/>
                          <a:pt x="122" y="404"/>
                          <a:pt x="397" y="374"/>
                        </a:cubicBezTo>
                        <a:cubicBezTo>
                          <a:pt x="397" y="374"/>
                          <a:pt x="708" y="332"/>
                          <a:pt x="715" y="246"/>
                        </a:cubicBezTo>
                        <a:cubicBezTo>
                          <a:pt x="715" y="246"/>
                          <a:pt x="729" y="139"/>
                          <a:pt x="719" y="64"/>
                        </a:cubicBezTo>
                        <a:close/>
                        <a:moveTo>
                          <a:pt x="701" y="244"/>
                        </a:moveTo>
                        <a:cubicBezTo>
                          <a:pt x="695" y="326"/>
                          <a:pt x="393" y="365"/>
                          <a:pt x="393" y="365"/>
                        </a:cubicBezTo>
                        <a:cubicBezTo>
                          <a:pt x="129" y="394"/>
                          <a:pt x="91" y="295"/>
                          <a:pt x="91" y="295"/>
                        </a:cubicBezTo>
                        <a:cubicBezTo>
                          <a:pt x="42" y="162"/>
                          <a:pt x="42" y="162"/>
                          <a:pt x="42" y="162"/>
                        </a:cubicBezTo>
                        <a:cubicBezTo>
                          <a:pt x="10" y="73"/>
                          <a:pt x="73" y="59"/>
                          <a:pt x="73" y="59"/>
                        </a:cubicBezTo>
                        <a:cubicBezTo>
                          <a:pt x="285" y="9"/>
                          <a:pt x="592" y="22"/>
                          <a:pt x="592" y="22"/>
                        </a:cubicBezTo>
                        <a:cubicBezTo>
                          <a:pt x="716" y="21"/>
                          <a:pt x="705" y="70"/>
                          <a:pt x="705" y="70"/>
                        </a:cubicBezTo>
                        <a:cubicBezTo>
                          <a:pt x="715" y="141"/>
                          <a:pt x="701" y="244"/>
                          <a:pt x="701" y="244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65" name="Freeform 423"/>
                  <p:cNvSpPr>
                    <a:spLocks/>
                  </p:cNvSpPr>
                  <p:nvPr/>
                </p:nvSpPr>
                <p:spPr bwMode="gray">
                  <a:xfrm>
                    <a:off x="5647634" y="2438605"/>
                    <a:ext cx="36735" cy="70000"/>
                  </a:xfrm>
                  <a:custGeom>
                    <a:avLst/>
                    <a:gdLst>
                      <a:gd name="T0" fmla="*/ 1 w 169"/>
                      <a:gd name="T1" fmla="*/ 0 h 322"/>
                      <a:gd name="T2" fmla="*/ 0 w 169"/>
                      <a:gd name="T3" fmla="*/ 117 h 322"/>
                      <a:gd name="T4" fmla="*/ 90 w 169"/>
                      <a:gd name="T5" fmla="*/ 183 h 322"/>
                      <a:gd name="T6" fmla="*/ 169 w 169"/>
                      <a:gd name="T7" fmla="*/ 267 h 322"/>
                      <a:gd name="T8" fmla="*/ 119 w 169"/>
                      <a:gd name="T9" fmla="*/ 42 h 322"/>
                      <a:gd name="T10" fmla="*/ 153 w 169"/>
                      <a:gd name="T11" fmla="*/ 22 h 322"/>
                      <a:gd name="T12" fmla="*/ 149 w 169"/>
                      <a:gd name="T13" fmla="*/ 0 h 322"/>
                      <a:gd name="T14" fmla="*/ 1 w 169"/>
                      <a:gd name="T15" fmla="*/ 0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69" h="322">
                        <a:moveTo>
                          <a:pt x="1" y="0"/>
                        </a:moveTo>
                        <a:cubicBezTo>
                          <a:pt x="0" y="117"/>
                          <a:pt x="0" y="117"/>
                          <a:pt x="0" y="117"/>
                        </a:cubicBezTo>
                        <a:cubicBezTo>
                          <a:pt x="0" y="117"/>
                          <a:pt x="47" y="105"/>
                          <a:pt x="90" y="183"/>
                        </a:cubicBezTo>
                        <a:cubicBezTo>
                          <a:pt x="90" y="183"/>
                          <a:pt x="137" y="322"/>
                          <a:pt x="169" y="267"/>
                        </a:cubicBezTo>
                        <a:cubicBezTo>
                          <a:pt x="169" y="267"/>
                          <a:pt x="86" y="102"/>
                          <a:pt x="119" y="42"/>
                        </a:cubicBezTo>
                        <a:cubicBezTo>
                          <a:pt x="119" y="42"/>
                          <a:pt x="130" y="37"/>
                          <a:pt x="153" y="22"/>
                        </a:cubicBezTo>
                        <a:cubicBezTo>
                          <a:pt x="149" y="0"/>
                          <a:pt x="149" y="0"/>
                          <a:pt x="149" y="0"/>
                        </a:cubicBezTo>
                        <a:cubicBezTo>
                          <a:pt x="149" y="0"/>
                          <a:pt x="30" y="13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66" name="Freeform 424"/>
                  <p:cNvSpPr>
                    <a:spLocks/>
                  </p:cNvSpPr>
                  <p:nvPr/>
                </p:nvSpPr>
                <p:spPr bwMode="gray">
                  <a:xfrm>
                    <a:off x="5680083" y="2420238"/>
                    <a:ext cx="158164" cy="61633"/>
                  </a:xfrm>
                  <a:custGeom>
                    <a:avLst/>
                    <a:gdLst>
                      <a:gd name="T0" fmla="*/ 696 w 727"/>
                      <a:gd name="T1" fmla="*/ 89 h 284"/>
                      <a:gd name="T2" fmla="*/ 675 w 727"/>
                      <a:gd name="T3" fmla="*/ 55 h 284"/>
                      <a:gd name="T4" fmla="*/ 1 w 727"/>
                      <a:gd name="T5" fmla="*/ 91 h 284"/>
                      <a:gd name="T6" fmla="*/ 0 w 727"/>
                      <a:gd name="T7" fmla="*/ 115 h 284"/>
                      <a:gd name="T8" fmla="*/ 643 w 727"/>
                      <a:gd name="T9" fmla="*/ 125 h 284"/>
                      <a:gd name="T10" fmla="*/ 649 w 727"/>
                      <a:gd name="T11" fmla="*/ 284 h 284"/>
                      <a:gd name="T12" fmla="*/ 695 w 727"/>
                      <a:gd name="T13" fmla="*/ 221 h 284"/>
                      <a:gd name="T14" fmla="*/ 727 w 727"/>
                      <a:gd name="T15" fmla="*/ 195 h 284"/>
                      <a:gd name="T16" fmla="*/ 723 w 727"/>
                      <a:gd name="T17" fmla="*/ 111 h 284"/>
                      <a:gd name="T18" fmla="*/ 696 w 727"/>
                      <a:gd name="T19" fmla="*/ 89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7" h="284">
                        <a:moveTo>
                          <a:pt x="696" y="89"/>
                        </a:moveTo>
                        <a:cubicBezTo>
                          <a:pt x="696" y="89"/>
                          <a:pt x="694" y="67"/>
                          <a:pt x="675" y="55"/>
                        </a:cubicBezTo>
                        <a:cubicBezTo>
                          <a:pt x="675" y="55"/>
                          <a:pt x="577" y="0"/>
                          <a:pt x="1" y="91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5"/>
                          <a:pt x="639" y="17"/>
                          <a:pt x="643" y="125"/>
                        </a:cubicBezTo>
                        <a:cubicBezTo>
                          <a:pt x="649" y="284"/>
                          <a:pt x="649" y="284"/>
                          <a:pt x="649" y="284"/>
                        </a:cubicBezTo>
                        <a:cubicBezTo>
                          <a:pt x="649" y="284"/>
                          <a:pt x="683" y="276"/>
                          <a:pt x="695" y="221"/>
                        </a:cubicBezTo>
                        <a:cubicBezTo>
                          <a:pt x="695" y="221"/>
                          <a:pt x="725" y="204"/>
                          <a:pt x="727" y="195"/>
                        </a:cubicBezTo>
                        <a:cubicBezTo>
                          <a:pt x="723" y="111"/>
                          <a:pt x="723" y="111"/>
                          <a:pt x="723" y="111"/>
                        </a:cubicBezTo>
                        <a:cubicBezTo>
                          <a:pt x="723" y="111"/>
                          <a:pt x="706" y="120"/>
                          <a:pt x="696" y="89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67" name="Freeform 425"/>
                  <p:cNvSpPr>
                    <a:spLocks noEditPoints="1"/>
                  </p:cNvSpPr>
                  <p:nvPr/>
                </p:nvSpPr>
                <p:spPr bwMode="gray">
                  <a:xfrm>
                    <a:off x="5472939" y="2432279"/>
                    <a:ext cx="158572" cy="88164"/>
                  </a:xfrm>
                  <a:custGeom>
                    <a:avLst/>
                    <a:gdLst>
                      <a:gd name="T0" fmla="*/ 14 w 729"/>
                      <a:gd name="T1" fmla="*/ 244 h 405"/>
                      <a:gd name="T2" fmla="*/ 331 w 729"/>
                      <a:gd name="T3" fmla="*/ 373 h 405"/>
                      <a:gd name="T4" fmla="*/ 645 w 729"/>
                      <a:gd name="T5" fmla="*/ 301 h 405"/>
                      <a:gd name="T6" fmla="*/ 696 w 729"/>
                      <a:gd name="T7" fmla="*/ 162 h 405"/>
                      <a:gd name="T8" fmla="*/ 665 w 729"/>
                      <a:gd name="T9" fmla="*/ 54 h 405"/>
                      <a:gd name="T10" fmla="*/ 127 w 729"/>
                      <a:gd name="T11" fmla="*/ 12 h 405"/>
                      <a:gd name="T12" fmla="*/ 10 w 729"/>
                      <a:gd name="T13" fmla="*/ 61 h 405"/>
                      <a:gd name="T14" fmla="*/ 14 w 729"/>
                      <a:gd name="T15" fmla="*/ 244 h 405"/>
                      <a:gd name="T16" fmla="*/ 24 w 729"/>
                      <a:gd name="T17" fmla="*/ 67 h 405"/>
                      <a:gd name="T18" fmla="*/ 137 w 729"/>
                      <a:gd name="T19" fmla="*/ 21 h 405"/>
                      <a:gd name="T20" fmla="*/ 656 w 729"/>
                      <a:gd name="T21" fmla="*/ 60 h 405"/>
                      <a:gd name="T22" fmla="*/ 686 w 729"/>
                      <a:gd name="T23" fmla="*/ 163 h 405"/>
                      <a:gd name="T24" fmla="*/ 638 w 729"/>
                      <a:gd name="T25" fmla="*/ 296 h 405"/>
                      <a:gd name="T26" fmla="*/ 334 w 729"/>
                      <a:gd name="T27" fmla="*/ 365 h 405"/>
                      <a:gd name="T28" fmla="*/ 27 w 729"/>
                      <a:gd name="T29" fmla="*/ 242 h 405"/>
                      <a:gd name="T30" fmla="*/ 24 w 729"/>
                      <a:gd name="T31" fmla="*/ 67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29" h="405">
                        <a:moveTo>
                          <a:pt x="14" y="244"/>
                        </a:moveTo>
                        <a:cubicBezTo>
                          <a:pt x="20" y="330"/>
                          <a:pt x="331" y="373"/>
                          <a:pt x="331" y="373"/>
                        </a:cubicBezTo>
                        <a:cubicBezTo>
                          <a:pt x="605" y="405"/>
                          <a:pt x="645" y="301"/>
                          <a:pt x="645" y="301"/>
                        </a:cubicBezTo>
                        <a:cubicBezTo>
                          <a:pt x="696" y="162"/>
                          <a:pt x="696" y="162"/>
                          <a:pt x="696" y="162"/>
                        </a:cubicBezTo>
                        <a:cubicBezTo>
                          <a:pt x="729" y="69"/>
                          <a:pt x="665" y="54"/>
                          <a:pt x="665" y="54"/>
                        </a:cubicBezTo>
                        <a:cubicBezTo>
                          <a:pt x="445" y="0"/>
                          <a:pt x="127" y="12"/>
                          <a:pt x="127" y="12"/>
                        </a:cubicBezTo>
                        <a:cubicBezTo>
                          <a:pt x="0" y="10"/>
                          <a:pt x="10" y="61"/>
                          <a:pt x="10" y="61"/>
                        </a:cubicBezTo>
                        <a:cubicBezTo>
                          <a:pt x="0" y="136"/>
                          <a:pt x="14" y="244"/>
                          <a:pt x="14" y="244"/>
                        </a:cubicBezTo>
                        <a:close/>
                        <a:moveTo>
                          <a:pt x="24" y="67"/>
                        </a:moveTo>
                        <a:cubicBezTo>
                          <a:pt x="24" y="67"/>
                          <a:pt x="14" y="18"/>
                          <a:pt x="137" y="21"/>
                        </a:cubicBezTo>
                        <a:cubicBezTo>
                          <a:pt x="137" y="21"/>
                          <a:pt x="444" y="9"/>
                          <a:pt x="656" y="60"/>
                        </a:cubicBezTo>
                        <a:cubicBezTo>
                          <a:pt x="656" y="60"/>
                          <a:pt x="719" y="75"/>
                          <a:pt x="686" y="163"/>
                        </a:cubicBezTo>
                        <a:cubicBezTo>
                          <a:pt x="638" y="296"/>
                          <a:pt x="638" y="296"/>
                          <a:pt x="638" y="296"/>
                        </a:cubicBezTo>
                        <a:cubicBezTo>
                          <a:pt x="638" y="296"/>
                          <a:pt x="599" y="395"/>
                          <a:pt x="334" y="365"/>
                        </a:cubicBezTo>
                        <a:cubicBezTo>
                          <a:pt x="334" y="365"/>
                          <a:pt x="33" y="324"/>
                          <a:pt x="27" y="242"/>
                        </a:cubicBezTo>
                        <a:cubicBezTo>
                          <a:pt x="27" y="242"/>
                          <a:pt x="14" y="139"/>
                          <a:pt x="24" y="67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68" name="Freeform 426"/>
                  <p:cNvSpPr>
                    <a:spLocks/>
                  </p:cNvSpPr>
                  <p:nvPr/>
                </p:nvSpPr>
                <p:spPr bwMode="gray">
                  <a:xfrm>
                    <a:off x="5458246" y="2419217"/>
                    <a:ext cx="157960" cy="61633"/>
                  </a:xfrm>
                  <a:custGeom>
                    <a:avLst/>
                    <a:gdLst>
                      <a:gd name="T0" fmla="*/ 32 w 726"/>
                      <a:gd name="T1" fmla="*/ 88 h 283"/>
                      <a:gd name="T2" fmla="*/ 53 w 726"/>
                      <a:gd name="T3" fmla="*/ 55 h 283"/>
                      <a:gd name="T4" fmla="*/ 726 w 726"/>
                      <a:gd name="T5" fmla="*/ 94 h 283"/>
                      <a:gd name="T6" fmla="*/ 722 w 726"/>
                      <a:gd name="T7" fmla="*/ 116 h 283"/>
                      <a:gd name="T8" fmla="*/ 85 w 726"/>
                      <a:gd name="T9" fmla="*/ 124 h 283"/>
                      <a:gd name="T10" fmla="*/ 78 w 726"/>
                      <a:gd name="T11" fmla="*/ 283 h 283"/>
                      <a:gd name="T12" fmla="*/ 32 w 726"/>
                      <a:gd name="T13" fmla="*/ 220 h 283"/>
                      <a:gd name="T14" fmla="*/ 0 w 726"/>
                      <a:gd name="T15" fmla="*/ 194 h 283"/>
                      <a:gd name="T16" fmla="*/ 5 w 726"/>
                      <a:gd name="T17" fmla="*/ 110 h 283"/>
                      <a:gd name="T18" fmla="*/ 32 w 726"/>
                      <a:gd name="T19" fmla="*/ 88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6" h="283">
                        <a:moveTo>
                          <a:pt x="32" y="88"/>
                        </a:moveTo>
                        <a:cubicBezTo>
                          <a:pt x="32" y="88"/>
                          <a:pt x="34" y="66"/>
                          <a:pt x="53" y="55"/>
                        </a:cubicBezTo>
                        <a:cubicBezTo>
                          <a:pt x="53" y="55"/>
                          <a:pt x="151" y="0"/>
                          <a:pt x="726" y="94"/>
                        </a:cubicBezTo>
                        <a:cubicBezTo>
                          <a:pt x="722" y="116"/>
                          <a:pt x="722" y="116"/>
                          <a:pt x="722" y="116"/>
                        </a:cubicBezTo>
                        <a:cubicBezTo>
                          <a:pt x="722" y="116"/>
                          <a:pt x="89" y="16"/>
                          <a:pt x="85" y="124"/>
                        </a:cubicBezTo>
                        <a:cubicBezTo>
                          <a:pt x="78" y="283"/>
                          <a:pt x="78" y="283"/>
                          <a:pt x="78" y="283"/>
                        </a:cubicBezTo>
                        <a:cubicBezTo>
                          <a:pt x="78" y="283"/>
                          <a:pt x="44" y="276"/>
                          <a:pt x="32" y="220"/>
                        </a:cubicBezTo>
                        <a:cubicBezTo>
                          <a:pt x="32" y="220"/>
                          <a:pt x="2" y="203"/>
                          <a:pt x="0" y="194"/>
                        </a:cubicBezTo>
                        <a:cubicBezTo>
                          <a:pt x="5" y="110"/>
                          <a:pt x="5" y="110"/>
                          <a:pt x="5" y="110"/>
                        </a:cubicBezTo>
                        <a:cubicBezTo>
                          <a:pt x="5" y="110"/>
                          <a:pt x="21" y="119"/>
                          <a:pt x="32" y="88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69" name="Freeform 427"/>
                  <p:cNvSpPr>
                    <a:spLocks/>
                  </p:cNvSpPr>
                  <p:nvPr/>
                </p:nvSpPr>
                <p:spPr bwMode="gray">
                  <a:xfrm>
                    <a:off x="5611715" y="2438605"/>
                    <a:ext cx="37959" cy="70000"/>
                  </a:xfrm>
                  <a:custGeom>
                    <a:avLst/>
                    <a:gdLst>
                      <a:gd name="T0" fmla="*/ 169 w 174"/>
                      <a:gd name="T1" fmla="*/ 1 h 322"/>
                      <a:gd name="T2" fmla="*/ 174 w 174"/>
                      <a:gd name="T3" fmla="*/ 117 h 322"/>
                      <a:gd name="T4" fmla="*/ 78 w 174"/>
                      <a:gd name="T5" fmla="*/ 184 h 322"/>
                      <a:gd name="T6" fmla="*/ 0 w 174"/>
                      <a:gd name="T7" fmla="*/ 267 h 322"/>
                      <a:gd name="T8" fmla="*/ 50 w 174"/>
                      <a:gd name="T9" fmla="*/ 42 h 322"/>
                      <a:gd name="T10" fmla="*/ 16 w 174"/>
                      <a:gd name="T11" fmla="*/ 22 h 322"/>
                      <a:gd name="T12" fmla="*/ 20 w 174"/>
                      <a:gd name="T13" fmla="*/ 0 h 322"/>
                      <a:gd name="T14" fmla="*/ 169 w 174"/>
                      <a:gd name="T15" fmla="*/ 1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4" h="322">
                        <a:moveTo>
                          <a:pt x="169" y="1"/>
                        </a:moveTo>
                        <a:cubicBezTo>
                          <a:pt x="174" y="117"/>
                          <a:pt x="174" y="117"/>
                          <a:pt x="174" y="117"/>
                        </a:cubicBezTo>
                        <a:cubicBezTo>
                          <a:pt x="174" y="117"/>
                          <a:pt x="125" y="107"/>
                          <a:pt x="78" y="184"/>
                        </a:cubicBezTo>
                        <a:cubicBezTo>
                          <a:pt x="78" y="184"/>
                          <a:pt x="31" y="322"/>
                          <a:pt x="0" y="267"/>
                        </a:cubicBezTo>
                        <a:cubicBezTo>
                          <a:pt x="0" y="267"/>
                          <a:pt x="83" y="103"/>
                          <a:pt x="50" y="42"/>
                        </a:cubicBezTo>
                        <a:cubicBezTo>
                          <a:pt x="50" y="42"/>
                          <a:pt x="39" y="37"/>
                          <a:pt x="16" y="22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20" y="0"/>
                          <a:pt x="140" y="14"/>
                          <a:pt x="169" y="1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0" name="Freeform 428"/>
                  <p:cNvSpPr>
                    <a:spLocks/>
                  </p:cNvSpPr>
                  <p:nvPr/>
                </p:nvSpPr>
                <p:spPr bwMode="gray">
                  <a:xfrm>
                    <a:off x="5614777" y="2442279"/>
                    <a:ext cx="28776" cy="49592"/>
                  </a:xfrm>
                  <a:custGeom>
                    <a:avLst/>
                    <a:gdLst>
                      <a:gd name="T0" fmla="*/ 19 w 132"/>
                      <a:gd name="T1" fmla="*/ 10 h 228"/>
                      <a:gd name="T2" fmla="*/ 40 w 132"/>
                      <a:gd name="T3" fmla="*/ 114 h 228"/>
                      <a:gd name="T4" fmla="*/ 0 w 132"/>
                      <a:gd name="T5" fmla="*/ 228 h 228"/>
                      <a:gd name="T6" fmla="*/ 19 w 132"/>
                      <a:gd name="T7" fmla="*/ 10 h 2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2" h="228">
                        <a:moveTo>
                          <a:pt x="19" y="10"/>
                        </a:moveTo>
                        <a:cubicBezTo>
                          <a:pt x="19" y="10"/>
                          <a:pt x="73" y="31"/>
                          <a:pt x="40" y="114"/>
                        </a:cubicBezTo>
                        <a:cubicBezTo>
                          <a:pt x="0" y="228"/>
                          <a:pt x="0" y="228"/>
                          <a:pt x="0" y="228"/>
                        </a:cubicBezTo>
                        <a:cubicBezTo>
                          <a:pt x="0" y="228"/>
                          <a:pt x="132" y="0"/>
                          <a:pt x="19" y="1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1" name="Freeform 429"/>
                  <p:cNvSpPr>
                    <a:spLocks/>
                  </p:cNvSpPr>
                  <p:nvPr/>
                </p:nvSpPr>
                <p:spPr bwMode="gray">
                  <a:xfrm>
                    <a:off x="5465184" y="2427177"/>
                    <a:ext cx="44490" cy="13878"/>
                  </a:xfrm>
                  <a:custGeom>
                    <a:avLst/>
                    <a:gdLst>
                      <a:gd name="T0" fmla="*/ 1 w 205"/>
                      <a:gd name="T1" fmla="*/ 64 h 64"/>
                      <a:gd name="T2" fmla="*/ 54 w 205"/>
                      <a:gd name="T3" fmla="*/ 13 h 64"/>
                      <a:gd name="T4" fmla="*/ 205 w 205"/>
                      <a:gd name="T5" fmla="*/ 6 h 64"/>
                      <a:gd name="T6" fmla="*/ 1 w 205"/>
                      <a:gd name="T7" fmla="*/ 6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5" h="64">
                        <a:moveTo>
                          <a:pt x="1" y="64"/>
                        </a:moveTo>
                        <a:cubicBezTo>
                          <a:pt x="1" y="64"/>
                          <a:pt x="0" y="22"/>
                          <a:pt x="54" y="13"/>
                        </a:cubicBezTo>
                        <a:cubicBezTo>
                          <a:pt x="54" y="13"/>
                          <a:pt x="141" y="2"/>
                          <a:pt x="205" y="6"/>
                        </a:cubicBezTo>
                        <a:cubicBezTo>
                          <a:pt x="205" y="6"/>
                          <a:pt x="12" y="0"/>
                          <a:pt x="1" y="6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</p:grpSp>
        </p:grpSp>
      </p:grpSp>
      <p:grpSp>
        <p:nvGrpSpPr>
          <p:cNvPr id="5" name="Groep 4">
            <a:extLst>
              <a:ext uri="{FF2B5EF4-FFF2-40B4-BE49-F238E27FC236}">
                <a16:creationId xmlns:a16="http://schemas.microsoft.com/office/drawing/2014/main" id="{112C0EAF-EBB3-B441-AA5E-8D692A2F51EB}"/>
              </a:ext>
            </a:extLst>
          </p:cNvPr>
          <p:cNvGrpSpPr/>
          <p:nvPr/>
        </p:nvGrpSpPr>
        <p:grpSpPr>
          <a:xfrm>
            <a:off x="5474991" y="380360"/>
            <a:ext cx="1584309" cy="1365452"/>
            <a:chOff x="7898904" y="775769"/>
            <a:chExt cx="2399526" cy="2050687"/>
          </a:xfrm>
        </p:grpSpPr>
        <p:pic>
          <p:nvPicPr>
            <p:cNvPr id="402" name="Afbeelding 401">
              <a:extLst>
                <a:ext uri="{FF2B5EF4-FFF2-40B4-BE49-F238E27FC236}">
                  <a16:creationId xmlns:a16="http://schemas.microsoft.com/office/drawing/2014/main" id="{544AB71E-B4D1-0449-B118-A2B2373B4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3728" y="775769"/>
              <a:ext cx="2284702" cy="1638088"/>
            </a:xfrm>
            <a:prstGeom prst="rect">
              <a:avLst/>
            </a:prstGeom>
          </p:spPr>
        </p:pic>
        <p:sp>
          <p:nvSpPr>
            <p:cNvPr id="4" name="Tekstvak 3">
              <a:extLst>
                <a:ext uri="{FF2B5EF4-FFF2-40B4-BE49-F238E27FC236}">
                  <a16:creationId xmlns:a16="http://schemas.microsoft.com/office/drawing/2014/main" id="{0CC8C908-AE7F-824F-9631-756778527064}"/>
                </a:ext>
              </a:extLst>
            </p:cNvPr>
            <p:cNvSpPr txBox="1"/>
            <p:nvPr/>
          </p:nvSpPr>
          <p:spPr>
            <a:xfrm>
              <a:off x="7898904" y="2364225"/>
              <a:ext cx="1739693" cy="462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/>
                <a:t>Eddy Timmer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52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0" y="991936"/>
            <a:ext cx="10033200" cy="341245"/>
          </a:xfrm>
        </p:spPr>
        <p:txBody>
          <a:bodyPr/>
          <a:lstStyle/>
          <a:p>
            <a:r>
              <a:rPr lang="nl-NL" sz="2400" dirty="0"/>
              <a:t>Development Team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79500" y="1465660"/>
            <a:ext cx="10033000" cy="4500563"/>
          </a:xfrm>
        </p:spPr>
        <p:txBody>
          <a:bodyPr numCol="1"/>
          <a:lstStyle/>
          <a:p>
            <a:pPr>
              <a:buClr>
                <a:srgbClr val="F07E23"/>
              </a:buClr>
              <a:buFont typeface="Wingdings" pitchFamily="2" charset="2"/>
              <a:buChar char="Ø"/>
            </a:pPr>
            <a:r>
              <a:rPr lang="nl-NL" sz="1800" dirty="0"/>
              <a:t>Realiseren User </a:t>
            </a:r>
            <a:r>
              <a:rPr lang="nl-NL" sz="1800" dirty="0" err="1"/>
              <a:t>Stories</a:t>
            </a:r>
            <a:r>
              <a:rPr lang="nl-NL" sz="1800" dirty="0"/>
              <a:t> </a:t>
            </a:r>
          </a:p>
          <a:p>
            <a:pPr>
              <a:buClr>
                <a:srgbClr val="F07E23"/>
              </a:buClr>
              <a:buFont typeface="Wingdings" pitchFamily="2" charset="2"/>
              <a:buChar char="Ø"/>
            </a:pPr>
            <a:r>
              <a:rPr lang="nl-NL" sz="1800" dirty="0"/>
              <a:t>Pokeren/plannen (zelfsturing)</a:t>
            </a:r>
          </a:p>
          <a:p>
            <a:pPr>
              <a:buClr>
                <a:srgbClr val="F07E23"/>
              </a:buClr>
              <a:buFont typeface="Wingdings" pitchFamily="2" charset="2"/>
              <a:buChar char="Ø"/>
            </a:pPr>
            <a:r>
              <a:rPr lang="nl-NL" sz="1800" dirty="0" err="1"/>
              <a:t>Refinement</a:t>
            </a:r>
            <a:r>
              <a:rPr lang="nl-NL" sz="1800" dirty="0"/>
              <a:t> (Ready maken -&gt; 20% tijd)</a:t>
            </a:r>
          </a:p>
          <a:p>
            <a:pPr>
              <a:buClr>
                <a:srgbClr val="F07E23"/>
              </a:buClr>
              <a:buFont typeface="Wingdings" pitchFamily="2" charset="2"/>
              <a:buChar char="Ø"/>
            </a:pPr>
            <a:r>
              <a:rPr lang="en-US" sz="1800" dirty="0"/>
              <a:t>Demo </a:t>
            </a:r>
          </a:p>
          <a:p>
            <a:pPr>
              <a:buClr>
                <a:srgbClr val="F07E23"/>
              </a:buClr>
              <a:buFont typeface="Wingdings" pitchFamily="2" charset="2"/>
              <a:buChar char="Ø"/>
            </a:pPr>
            <a:r>
              <a:rPr lang="en-US" sz="1800" dirty="0" err="1"/>
              <a:t>Geen</a:t>
            </a:r>
            <a:r>
              <a:rPr lang="en-US" sz="1800" dirty="0"/>
              <a:t> stakeholders in team</a:t>
            </a:r>
          </a:p>
          <a:p>
            <a:pPr>
              <a:buClr>
                <a:schemeClr val="accent1"/>
              </a:buClr>
            </a:pPr>
            <a:endParaRPr lang="en-US" sz="2000" dirty="0"/>
          </a:p>
          <a:p>
            <a:pPr>
              <a:buClr>
                <a:schemeClr val="accent1"/>
              </a:buClr>
            </a:pPr>
            <a:endParaRPr lang="en-US" sz="2000" dirty="0"/>
          </a:p>
          <a:p>
            <a:pPr>
              <a:buClr>
                <a:schemeClr val="accent1"/>
              </a:buClr>
            </a:pPr>
            <a:endParaRPr lang="en-US" sz="2000" dirty="0"/>
          </a:p>
          <a:p>
            <a:pPr marL="0" indent="0">
              <a:buClr>
                <a:schemeClr val="accent1"/>
              </a:buClr>
              <a:buNone/>
            </a:pPr>
            <a:endParaRPr lang="en-US" sz="2000" dirty="0"/>
          </a:p>
          <a:p>
            <a:pPr>
              <a:buClr>
                <a:schemeClr val="accent1"/>
              </a:buClr>
            </a:pPr>
            <a:endParaRPr lang="en-US" sz="2000" dirty="0"/>
          </a:p>
          <a:p>
            <a:pPr marL="0" indent="0">
              <a:buClr>
                <a:schemeClr val="accent1"/>
              </a:buClr>
              <a:buNone/>
            </a:pPr>
            <a:endParaRPr lang="en-US" sz="2000" dirty="0"/>
          </a:p>
          <a:p>
            <a:pPr marL="0" indent="0">
              <a:buClr>
                <a:schemeClr val="accent1"/>
              </a:buClr>
              <a:buNone/>
            </a:pPr>
            <a:endParaRPr lang="en-US" sz="2000" dirty="0"/>
          </a:p>
          <a:p>
            <a:pPr marL="0" indent="0">
              <a:buClr>
                <a:schemeClr val="accent1"/>
              </a:buClr>
              <a:buNone/>
            </a:pPr>
            <a:endParaRPr lang="en-US" sz="2000" dirty="0"/>
          </a:p>
          <a:p>
            <a:pPr marL="0" indent="0">
              <a:buClr>
                <a:schemeClr val="accent1"/>
              </a:buClr>
              <a:buNone/>
            </a:pPr>
            <a:endParaRPr lang="en-US" sz="2000" dirty="0"/>
          </a:p>
          <a:p>
            <a:pPr marL="0" indent="0">
              <a:buClr>
                <a:schemeClr val="accent1"/>
              </a:buClr>
              <a:buNone/>
            </a:pPr>
            <a:endParaRPr lang="en-US" sz="2000" dirty="0"/>
          </a:p>
          <a:p>
            <a:pPr>
              <a:buClr>
                <a:srgbClr val="F07E23"/>
              </a:buClr>
              <a:buFont typeface="Wingdings" charset="2"/>
              <a:buChar char=""/>
            </a:pPr>
            <a:endParaRPr lang="nl-NL" sz="2000" dirty="0"/>
          </a:p>
          <a:p>
            <a:pPr lvl="1">
              <a:buClr>
                <a:srgbClr val="F07E23"/>
              </a:buClr>
              <a:buFont typeface="Arial"/>
              <a:buChar char="•"/>
            </a:pPr>
            <a:endParaRPr lang="nl-NL" sz="1800" dirty="0"/>
          </a:p>
          <a:p>
            <a:pPr marL="0" indent="0">
              <a:buClr>
                <a:srgbClr val="DA2437"/>
              </a:buClr>
              <a:buNone/>
            </a:pPr>
            <a:endParaRPr lang="nl-NL" sz="2000" dirty="0"/>
          </a:p>
          <a:p>
            <a:endParaRPr lang="nl-NL" sz="2000" dirty="0"/>
          </a:p>
        </p:txBody>
      </p:sp>
      <p:grpSp>
        <p:nvGrpSpPr>
          <p:cNvPr id="5" name="Groep 12"/>
          <p:cNvGrpSpPr/>
          <p:nvPr/>
        </p:nvGrpSpPr>
        <p:grpSpPr>
          <a:xfrm>
            <a:off x="2631800" y="4361969"/>
            <a:ext cx="969208" cy="972319"/>
            <a:chOff x="798683" y="4176350"/>
            <a:chExt cx="969208" cy="972319"/>
          </a:xfrm>
        </p:grpSpPr>
        <p:grpSp>
          <p:nvGrpSpPr>
            <p:cNvPr id="6" name="Gruppieren 202"/>
            <p:cNvGrpSpPr/>
            <p:nvPr/>
          </p:nvGrpSpPr>
          <p:grpSpPr bwMode="gray">
            <a:xfrm>
              <a:off x="1103627" y="4228180"/>
              <a:ext cx="362145" cy="508165"/>
              <a:chOff x="1138585" y="2215098"/>
              <a:chExt cx="462287" cy="648686"/>
            </a:xfrm>
          </p:grpSpPr>
          <p:sp>
            <p:nvSpPr>
              <p:cNvPr id="39" name="Freeform 220"/>
              <p:cNvSpPr>
                <a:spLocks/>
              </p:cNvSpPr>
              <p:nvPr/>
            </p:nvSpPr>
            <p:spPr bwMode="gray">
              <a:xfrm>
                <a:off x="1180996" y="2636882"/>
                <a:ext cx="365800" cy="226902"/>
              </a:xfrm>
              <a:custGeom>
                <a:avLst/>
                <a:gdLst>
                  <a:gd name="T0" fmla="*/ 84 w 730"/>
                  <a:gd name="T1" fmla="*/ 0 h 453"/>
                  <a:gd name="T2" fmla="*/ 0 w 730"/>
                  <a:gd name="T3" fmla="*/ 179 h 453"/>
                  <a:gd name="T4" fmla="*/ 357 w 730"/>
                  <a:gd name="T5" fmla="*/ 423 h 453"/>
                  <a:gd name="T6" fmla="*/ 730 w 730"/>
                  <a:gd name="T7" fmla="*/ 183 h 453"/>
                  <a:gd name="T8" fmla="*/ 626 w 730"/>
                  <a:gd name="T9" fmla="*/ 10 h 453"/>
                  <a:gd name="T10" fmla="*/ 84 w 730"/>
                  <a:gd name="T11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0" h="453">
                    <a:moveTo>
                      <a:pt x="84" y="0"/>
                    </a:moveTo>
                    <a:cubicBezTo>
                      <a:pt x="84" y="0"/>
                      <a:pt x="107" y="111"/>
                      <a:pt x="0" y="179"/>
                    </a:cubicBezTo>
                    <a:cubicBezTo>
                      <a:pt x="0" y="179"/>
                      <a:pt x="62" y="418"/>
                      <a:pt x="357" y="423"/>
                    </a:cubicBezTo>
                    <a:cubicBezTo>
                      <a:pt x="357" y="423"/>
                      <a:pt x="590" y="453"/>
                      <a:pt x="730" y="183"/>
                    </a:cubicBezTo>
                    <a:cubicBezTo>
                      <a:pt x="730" y="183"/>
                      <a:pt x="619" y="151"/>
                      <a:pt x="626" y="10"/>
                    </a:cubicBezTo>
                    <a:cubicBezTo>
                      <a:pt x="626" y="10"/>
                      <a:pt x="368" y="295"/>
                      <a:pt x="84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1CA9F">
                      <a:lumMod val="79000"/>
                    </a:srgbClr>
                  </a:gs>
                  <a:gs pos="0">
                    <a:srgbClr val="F1CA9F">
                      <a:lumMod val="10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101600" dist="50800" dir="16200000">
                  <a:prstClr val="black">
                    <a:alpha val="24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grpSp>
            <p:nvGrpSpPr>
              <p:cNvPr id="40" name="Gruppieren 236"/>
              <p:cNvGrpSpPr/>
              <p:nvPr/>
            </p:nvGrpSpPr>
            <p:grpSpPr bwMode="gray">
              <a:xfrm>
                <a:off x="1138585" y="2215098"/>
                <a:ext cx="462287" cy="508940"/>
                <a:chOff x="1138585" y="2215098"/>
                <a:chExt cx="462287" cy="508940"/>
              </a:xfrm>
            </p:grpSpPr>
            <p:sp>
              <p:nvSpPr>
                <p:cNvPr id="41" name="Freeform 229"/>
                <p:cNvSpPr>
                  <a:spLocks/>
                </p:cNvSpPr>
                <p:nvPr/>
              </p:nvSpPr>
              <p:spPr bwMode="gray">
                <a:xfrm>
                  <a:off x="1172514" y="2215098"/>
                  <a:ext cx="428358" cy="508940"/>
                </a:xfrm>
                <a:custGeom>
                  <a:avLst/>
                  <a:gdLst>
                    <a:gd name="T0" fmla="*/ 759 w 855"/>
                    <a:gd name="T1" fmla="*/ 545 h 1016"/>
                    <a:gd name="T2" fmla="*/ 367 w 855"/>
                    <a:gd name="T3" fmla="*/ 1016 h 1016"/>
                    <a:gd name="T4" fmla="*/ 0 w 855"/>
                    <a:gd name="T5" fmla="*/ 548 h 1016"/>
                    <a:gd name="T6" fmla="*/ 372 w 855"/>
                    <a:gd name="T7" fmla="*/ 0 h 1016"/>
                    <a:gd name="T8" fmla="*/ 759 w 855"/>
                    <a:gd name="T9" fmla="*/ 545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5" h="1016">
                      <a:moveTo>
                        <a:pt x="759" y="545"/>
                      </a:moveTo>
                      <a:cubicBezTo>
                        <a:pt x="759" y="750"/>
                        <a:pt x="568" y="1016"/>
                        <a:pt x="367" y="1016"/>
                      </a:cubicBezTo>
                      <a:cubicBezTo>
                        <a:pt x="193" y="1016"/>
                        <a:pt x="0" y="768"/>
                        <a:pt x="0" y="548"/>
                      </a:cubicBezTo>
                      <a:cubicBezTo>
                        <a:pt x="0" y="277"/>
                        <a:pt x="38" y="0"/>
                        <a:pt x="372" y="0"/>
                      </a:cubicBezTo>
                      <a:cubicBezTo>
                        <a:pt x="855" y="0"/>
                        <a:pt x="759" y="517"/>
                        <a:pt x="759" y="54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88000"/>
                      </a:srgbClr>
                    </a:gs>
                    <a:gs pos="0">
                      <a:srgbClr val="F1CA9F">
                        <a:lumMod val="60000"/>
                        <a:lumOff val="4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2" name="Freeform 230"/>
                <p:cNvSpPr>
                  <a:spLocks/>
                </p:cNvSpPr>
                <p:nvPr/>
              </p:nvSpPr>
              <p:spPr bwMode="gray">
                <a:xfrm>
                  <a:off x="1537678" y="2434579"/>
                  <a:ext cx="49198" cy="128083"/>
                </a:xfrm>
                <a:custGeom>
                  <a:avLst/>
                  <a:gdLst>
                    <a:gd name="T0" fmla="*/ 41 w 98"/>
                    <a:gd name="T1" fmla="*/ 0 h 256"/>
                    <a:gd name="T2" fmla="*/ 55 w 98"/>
                    <a:gd name="T3" fmla="*/ 132 h 256"/>
                    <a:gd name="T4" fmla="*/ 0 w 98"/>
                    <a:gd name="T5" fmla="*/ 256 h 256"/>
                    <a:gd name="T6" fmla="*/ 41 w 98"/>
                    <a:gd name="T7" fmla="*/ 0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8" h="256">
                      <a:moveTo>
                        <a:pt x="41" y="0"/>
                      </a:moveTo>
                      <a:cubicBezTo>
                        <a:pt x="41" y="0"/>
                        <a:pt x="98" y="14"/>
                        <a:pt x="55" y="132"/>
                      </a:cubicBezTo>
                      <a:cubicBezTo>
                        <a:pt x="55" y="132"/>
                        <a:pt x="36" y="222"/>
                        <a:pt x="0" y="256"/>
                      </a:cubicBez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F1CA9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3" name="Freeform 235"/>
                <p:cNvSpPr>
                  <a:spLocks/>
                </p:cNvSpPr>
                <p:nvPr/>
              </p:nvSpPr>
              <p:spPr bwMode="gray">
                <a:xfrm>
                  <a:off x="1549341" y="2469144"/>
                  <a:ext cx="19933" cy="63617"/>
                </a:xfrm>
                <a:custGeom>
                  <a:avLst/>
                  <a:gdLst>
                    <a:gd name="T0" fmla="*/ 20 w 40"/>
                    <a:gd name="T1" fmla="*/ 9 h 127"/>
                    <a:gd name="T2" fmla="*/ 15 w 40"/>
                    <a:gd name="T3" fmla="*/ 85 h 127"/>
                    <a:gd name="T4" fmla="*/ 0 w 40"/>
                    <a:gd name="T5" fmla="*/ 127 h 127"/>
                    <a:gd name="T6" fmla="*/ 20 w 40"/>
                    <a:gd name="T7" fmla="*/ 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127">
                      <a:moveTo>
                        <a:pt x="20" y="9"/>
                      </a:moveTo>
                      <a:cubicBezTo>
                        <a:pt x="20" y="9"/>
                        <a:pt x="40" y="0"/>
                        <a:pt x="15" y="85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lnTo>
                        <a:pt x="20" y="9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4" name="Freeform 237"/>
                <p:cNvSpPr>
                  <a:spLocks/>
                </p:cNvSpPr>
                <p:nvPr/>
              </p:nvSpPr>
              <p:spPr bwMode="gray">
                <a:xfrm>
                  <a:off x="1484664" y="2350816"/>
                  <a:ext cx="67646" cy="240050"/>
                </a:xfrm>
                <a:custGeom>
                  <a:avLst/>
                  <a:gdLst>
                    <a:gd name="T0" fmla="*/ 122 w 135"/>
                    <a:gd name="T1" fmla="*/ 272 h 479"/>
                    <a:gd name="T2" fmla="*/ 0 w 135"/>
                    <a:gd name="T3" fmla="*/ 479 h 479"/>
                    <a:gd name="T4" fmla="*/ 80 w 135"/>
                    <a:gd name="T5" fmla="*/ 155 h 479"/>
                    <a:gd name="T6" fmla="*/ 57 w 135"/>
                    <a:gd name="T7" fmla="*/ 0 h 479"/>
                    <a:gd name="T8" fmla="*/ 113 w 135"/>
                    <a:gd name="T9" fmla="*/ 184 h 479"/>
                    <a:gd name="T10" fmla="*/ 122 w 135"/>
                    <a:gd name="T11" fmla="*/ 272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5" h="479">
                      <a:moveTo>
                        <a:pt x="122" y="272"/>
                      </a:moveTo>
                      <a:cubicBezTo>
                        <a:pt x="122" y="272"/>
                        <a:pt x="114" y="415"/>
                        <a:pt x="0" y="479"/>
                      </a:cubicBezTo>
                      <a:cubicBezTo>
                        <a:pt x="0" y="479"/>
                        <a:pt x="135" y="344"/>
                        <a:pt x="80" y="155"/>
                      </a:cubicBezTo>
                      <a:cubicBezTo>
                        <a:pt x="80" y="155"/>
                        <a:pt x="31" y="125"/>
                        <a:pt x="57" y="0"/>
                      </a:cubicBezTo>
                      <a:cubicBezTo>
                        <a:pt x="57" y="0"/>
                        <a:pt x="50" y="112"/>
                        <a:pt x="113" y="184"/>
                      </a:cubicBezTo>
                      <a:cubicBezTo>
                        <a:pt x="113" y="184"/>
                        <a:pt x="135" y="218"/>
                        <a:pt x="122" y="272"/>
                      </a:cubicBezTo>
                      <a:close/>
                    </a:path>
                  </a:pathLst>
                </a:custGeom>
                <a:solidFill>
                  <a:srgbClr val="EBB77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5" name="Freeform 251"/>
                <p:cNvSpPr>
                  <a:spLocks/>
                </p:cNvSpPr>
                <p:nvPr/>
              </p:nvSpPr>
              <p:spPr bwMode="gray">
                <a:xfrm>
                  <a:off x="1138585" y="2432882"/>
                  <a:ext cx="43472" cy="115360"/>
                </a:xfrm>
                <a:custGeom>
                  <a:avLst/>
                  <a:gdLst>
                    <a:gd name="T0" fmla="*/ 68 w 87"/>
                    <a:gd name="T1" fmla="*/ 37 h 230"/>
                    <a:gd name="T2" fmla="*/ 86 w 87"/>
                    <a:gd name="T3" fmla="*/ 83 h 230"/>
                    <a:gd name="T4" fmla="*/ 80 w 87"/>
                    <a:gd name="T5" fmla="*/ 170 h 230"/>
                    <a:gd name="T6" fmla="*/ 87 w 87"/>
                    <a:gd name="T7" fmla="*/ 230 h 230"/>
                    <a:gd name="T8" fmla="*/ 44 w 87"/>
                    <a:gd name="T9" fmla="*/ 159 h 230"/>
                    <a:gd name="T10" fmla="*/ 68 w 87"/>
                    <a:gd name="T11" fmla="*/ 37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7" h="230">
                      <a:moveTo>
                        <a:pt x="68" y="37"/>
                      </a:moveTo>
                      <a:cubicBezTo>
                        <a:pt x="68" y="37"/>
                        <a:pt x="80" y="60"/>
                        <a:pt x="86" y="83"/>
                      </a:cubicBezTo>
                      <a:cubicBezTo>
                        <a:pt x="86" y="83"/>
                        <a:pt x="66" y="137"/>
                        <a:pt x="80" y="170"/>
                      </a:cubicBezTo>
                      <a:cubicBezTo>
                        <a:pt x="87" y="230"/>
                        <a:pt x="87" y="230"/>
                        <a:pt x="87" y="230"/>
                      </a:cubicBezTo>
                      <a:cubicBezTo>
                        <a:pt x="87" y="230"/>
                        <a:pt x="54" y="219"/>
                        <a:pt x="44" y="159"/>
                      </a:cubicBezTo>
                      <a:cubicBezTo>
                        <a:pt x="44" y="159"/>
                        <a:pt x="0" y="0"/>
                        <a:pt x="68" y="37"/>
                      </a:cubicBezTo>
                      <a:close/>
                    </a:path>
                  </a:pathLst>
                </a:custGeom>
                <a:solidFill>
                  <a:srgbClr val="F1CA9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6" name="Freeform 252"/>
                <p:cNvSpPr>
                  <a:spLocks/>
                </p:cNvSpPr>
                <p:nvPr/>
              </p:nvSpPr>
              <p:spPr bwMode="gray">
                <a:xfrm>
                  <a:off x="1160639" y="2469992"/>
                  <a:ext cx="19933" cy="63617"/>
                </a:xfrm>
                <a:custGeom>
                  <a:avLst/>
                  <a:gdLst>
                    <a:gd name="T0" fmla="*/ 20 w 40"/>
                    <a:gd name="T1" fmla="*/ 9 h 127"/>
                    <a:gd name="T2" fmla="*/ 26 w 40"/>
                    <a:gd name="T3" fmla="*/ 85 h 127"/>
                    <a:gd name="T4" fmla="*/ 40 w 40"/>
                    <a:gd name="T5" fmla="*/ 127 h 127"/>
                    <a:gd name="T6" fmla="*/ 20 w 40"/>
                    <a:gd name="T7" fmla="*/ 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127">
                      <a:moveTo>
                        <a:pt x="20" y="9"/>
                      </a:moveTo>
                      <a:cubicBezTo>
                        <a:pt x="20" y="9"/>
                        <a:pt x="0" y="0"/>
                        <a:pt x="26" y="85"/>
                      </a:cubicBezTo>
                      <a:cubicBezTo>
                        <a:pt x="40" y="127"/>
                        <a:pt x="40" y="127"/>
                        <a:pt x="40" y="127"/>
                      </a:cubicBezTo>
                      <a:lnTo>
                        <a:pt x="20" y="9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7" name="Freeform 253"/>
                <p:cNvSpPr>
                  <a:spLocks/>
                </p:cNvSpPr>
                <p:nvPr/>
              </p:nvSpPr>
              <p:spPr bwMode="gray">
                <a:xfrm>
                  <a:off x="1183117" y="2487169"/>
                  <a:ext cx="64678" cy="108150"/>
                </a:xfrm>
                <a:custGeom>
                  <a:avLst/>
                  <a:gdLst>
                    <a:gd name="T0" fmla="*/ 7 w 129"/>
                    <a:gd name="T1" fmla="*/ 51 h 216"/>
                    <a:gd name="T2" fmla="*/ 129 w 129"/>
                    <a:gd name="T3" fmla="*/ 216 h 216"/>
                    <a:gd name="T4" fmla="*/ 11 w 129"/>
                    <a:gd name="T5" fmla="*/ 0 h 216"/>
                    <a:gd name="T6" fmla="*/ 7 w 129"/>
                    <a:gd name="T7" fmla="*/ 51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9" h="216">
                      <a:moveTo>
                        <a:pt x="7" y="51"/>
                      </a:moveTo>
                      <a:cubicBezTo>
                        <a:pt x="7" y="51"/>
                        <a:pt x="0" y="171"/>
                        <a:pt x="129" y="216"/>
                      </a:cubicBezTo>
                      <a:cubicBezTo>
                        <a:pt x="129" y="216"/>
                        <a:pt x="15" y="173"/>
                        <a:pt x="11" y="0"/>
                      </a:cubicBezTo>
                      <a:lnTo>
                        <a:pt x="7" y="51"/>
                      </a:lnTo>
                      <a:close/>
                    </a:path>
                  </a:pathLst>
                </a:custGeom>
                <a:solidFill>
                  <a:srgbClr val="EBB77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</p:grpSp>
        <p:grpSp>
          <p:nvGrpSpPr>
            <p:cNvPr id="7" name="Gruppieren 203"/>
            <p:cNvGrpSpPr/>
            <p:nvPr/>
          </p:nvGrpSpPr>
          <p:grpSpPr bwMode="gray">
            <a:xfrm>
              <a:off x="798683" y="4577035"/>
              <a:ext cx="969208" cy="571634"/>
              <a:chOff x="749316" y="2660421"/>
              <a:chExt cx="1237218" cy="729707"/>
            </a:xfrm>
          </p:grpSpPr>
          <p:sp>
            <p:nvSpPr>
              <p:cNvPr id="22" name="Ellipse 218"/>
              <p:cNvSpPr/>
              <p:nvPr/>
            </p:nvSpPr>
            <p:spPr bwMode="gray">
              <a:xfrm>
                <a:off x="749316" y="3000432"/>
                <a:ext cx="1237218" cy="38969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ABABAB">
                      <a:lumMod val="49000"/>
                      <a:alpha val="0"/>
                    </a:srgbClr>
                  </a:gs>
                  <a:gs pos="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3" name="Freeform 221"/>
              <p:cNvSpPr>
                <a:spLocks/>
              </p:cNvSpPr>
              <p:nvPr/>
            </p:nvSpPr>
            <p:spPr bwMode="gray">
              <a:xfrm>
                <a:off x="884963" y="2685019"/>
                <a:ext cx="965925" cy="642749"/>
              </a:xfrm>
              <a:custGeom>
                <a:avLst/>
                <a:gdLst>
                  <a:gd name="T0" fmla="*/ 658 w 1928"/>
                  <a:gd name="T1" fmla="*/ 1 h 1283"/>
                  <a:gd name="T2" fmla="*/ 1231 w 1928"/>
                  <a:gd name="T3" fmla="*/ 0 h 1283"/>
                  <a:gd name="T4" fmla="*/ 1398 w 1928"/>
                  <a:gd name="T5" fmla="*/ 116 h 1283"/>
                  <a:gd name="T6" fmla="*/ 1759 w 1928"/>
                  <a:gd name="T7" fmla="*/ 327 h 1283"/>
                  <a:gd name="T8" fmla="*/ 1889 w 1928"/>
                  <a:gd name="T9" fmla="*/ 1055 h 1283"/>
                  <a:gd name="T10" fmla="*/ 1830 w 1928"/>
                  <a:gd name="T11" fmla="*/ 1119 h 1283"/>
                  <a:gd name="T12" fmla="*/ 955 w 1928"/>
                  <a:gd name="T13" fmla="*/ 1271 h 1283"/>
                  <a:gd name="T14" fmla="*/ 49 w 1928"/>
                  <a:gd name="T15" fmla="*/ 1096 h 1283"/>
                  <a:gd name="T16" fmla="*/ 0 w 1928"/>
                  <a:gd name="T17" fmla="*/ 976 h 1283"/>
                  <a:gd name="T18" fmla="*/ 162 w 1928"/>
                  <a:gd name="T19" fmla="*/ 284 h 1283"/>
                  <a:gd name="T20" fmla="*/ 301 w 1928"/>
                  <a:gd name="T21" fmla="*/ 190 h 1283"/>
                  <a:gd name="T22" fmla="*/ 658 w 1928"/>
                  <a:gd name="T23" fmla="*/ 1 h 1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8" h="1283">
                    <a:moveTo>
                      <a:pt x="658" y="1"/>
                    </a:moveTo>
                    <a:cubicBezTo>
                      <a:pt x="658" y="1"/>
                      <a:pt x="905" y="641"/>
                      <a:pt x="1231" y="0"/>
                    </a:cubicBezTo>
                    <a:cubicBezTo>
                      <a:pt x="1231" y="0"/>
                      <a:pt x="1232" y="58"/>
                      <a:pt x="1398" y="116"/>
                    </a:cubicBezTo>
                    <a:cubicBezTo>
                      <a:pt x="1398" y="116"/>
                      <a:pt x="1708" y="214"/>
                      <a:pt x="1759" y="327"/>
                    </a:cubicBezTo>
                    <a:cubicBezTo>
                      <a:pt x="1759" y="327"/>
                      <a:pt x="1928" y="713"/>
                      <a:pt x="1889" y="1055"/>
                    </a:cubicBezTo>
                    <a:cubicBezTo>
                      <a:pt x="1889" y="1055"/>
                      <a:pt x="1887" y="1083"/>
                      <a:pt x="1830" y="1119"/>
                    </a:cubicBezTo>
                    <a:cubicBezTo>
                      <a:pt x="1830" y="1119"/>
                      <a:pt x="1492" y="1283"/>
                      <a:pt x="955" y="1271"/>
                    </a:cubicBezTo>
                    <a:cubicBezTo>
                      <a:pt x="955" y="1271"/>
                      <a:pt x="382" y="1245"/>
                      <a:pt x="49" y="1096"/>
                    </a:cubicBezTo>
                    <a:cubicBezTo>
                      <a:pt x="49" y="1096"/>
                      <a:pt x="2" y="1085"/>
                      <a:pt x="0" y="976"/>
                    </a:cubicBezTo>
                    <a:cubicBezTo>
                      <a:pt x="0" y="976"/>
                      <a:pt x="17" y="498"/>
                      <a:pt x="162" y="284"/>
                    </a:cubicBezTo>
                    <a:cubicBezTo>
                      <a:pt x="162" y="284"/>
                      <a:pt x="203" y="227"/>
                      <a:pt x="301" y="190"/>
                    </a:cubicBezTo>
                    <a:cubicBezTo>
                      <a:pt x="301" y="190"/>
                      <a:pt x="636" y="88"/>
                      <a:pt x="658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ABABAB">
                      <a:lumMod val="49000"/>
                    </a:srgbClr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4" name="Freeform 222"/>
              <p:cNvSpPr>
                <a:spLocks/>
              </p:cNvSpPr>
              <p:nvPr/>
            </p:nvSpPr>
            <p:spPr bwMode="gray">
              <a:xfrm>
                <a:off x="1357429" y="2660421"/>
                <a:ext cx="148865" cy="267406"/>
              </a:xfrm>
              <a:custGeom>
                <a:avLst/>
                <a:gdLst>
                  <a:gd name="T0" fmla="*/ 0 w 297"/>
                  <a:gd name="T1" fmla="*/ 323 h 534"/>
                  <a:gd name="T2" fmla="*/ 218 w 297"/>
                  <a:gd name="T3" fmla="*/ 534 h 534"/>
                  <a:gd name="T4" fmla="*/ 294 w 297"/>
                  <a:gd name="T5" fmla="*/ 59 h 534"/>
                  <a:gd name="T6" fmla="*/ 276 w 297"/>
                  <a:gd name="T7" fmla="*/ 0 h 534"/>
                  <a:gd name="T8" fmla="*/ 0 w 297"/>
                  <a:gd name="T9" fmla="*/ 323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534">
                    <a:moveTo>
                      <a:pt x="0" y="323"/>
                    </a:moveTo>
                    <a:cubicBezTo>
                      <a:pt x="0" y="323"/>
                      <a:pt x="86" y="315"/>
                      <a:pt x="218" y="534"/>
                    </a:cubicBezTo>
                    <a:cubicBezTo>
                      <a:pt x="218" y="534"/>
                      <a:pt x="297" y="161"/>
                      <a:pt x="294" y="59"/>
                    </a:cubicBezTo>
                    <a:cubicBezTo>
                      <a:pt x="294" y="59"/>
                      <a:pt x="276" y="13"/>
                      <a:pt x="276" y="0"/>
                    </a:cubicBezTo>
                    <a:cubicBezTo>
                      <a:pt x="276" y="0"/>
                      <a:pt x="228" y="260"/>
                      <a:pt x="0" y="3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DDDDDD">
                      <a:lumMod val="95000"/>
                      <a:lumOff val="5000"/>
                    </a:srgbClr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5" name="Freeform 223"/>
              <p:cNvSpPr>
                <a:spLocks/>
              </p:cNvSpPr>
              <p:nvPr/>
            </p:nvSpPr>
            <p:spPr bwMode="gray">
              <a:xfrm>
                <a:off x="1254792" y="2822221"/>
                <a:ext cx="211846" cy="447867"/>
              </a:xfrm>
              <a:custGeom>
                <a:avLst/>
                <a:gdLst>
                  <a:gd name="T0" fmla="*/ 0 w 423"/>
                  <a:gd name="T1" fmla="*/ 209 h 894"/>
                  <a:gd name="T2" fmla="*/ 213 w 423"/>
                  <a:gd name="T3" fmla="*/ 894 h 894"/>
                  <a:gd name="T4" fmla="*/ 423 w 423"/>
                  <a:gd name="T5" fmla="*/ 209 h 894"/>
                  <a:gd name="T6" fmla="*/ 208 w 423"/>
                  <a:gd name="T7" fmla="*/ 1 h 894"/>
                  <a:gd name="T8" fmla="*/ 0 w 423"/>
                  <a:gd name="T9" fmla="*/ 209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894">
                    <a:moveTo>
                      <a:pt x="0" y="209"/>
                    </a:moveTo>
                    <a:cubicBezTo>
                      <a:pt x="0" y="209"/>
                      <a:pt x="115" y="818"/>
                      <a:pt x="213" y="894"/>
                    </a:cubicBezTo>
                    <a:cubicBezTo>
                      <a:pt x="213" y="894"/>
                      <a:pt x="382" y="508"/>
                      <a:pt x="423" y="209"/>
                    </a:cubicBezTo>
                    <a:cubicBezTo>
                      <a:pt x="423" y="209"/>
                      <a:pt x="320" y="11"/>
                      <a:pt x="208" y="1"/>
                    </a:cubicBezTo>
                    <a:cubicBezTo>
                      <a:pt x="208" y="1"/>
                      <a:pt x="126" y="0"/>
                      <a:pt x="0" y="2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DDDDDD">
                      <a:lumMod val="9400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6" name="Freeform 226"/>
              <p:cNvSpPr>
                <a:spLocks/>
              </p:cNvSpPr>
              <p:nvPr/>
            </p:nvSpPr>
            <p:spPr bwMode="gray">
              <a:xfrm>
                <a:off x="1079844" y="2687988"/>
                <a:ext cx="314694" cy="633630"/>
              </a:xfrm>
              <a:custGeom>
                <a:avLst/>
                <a:gdLst>
                  <a:gd name="T0" fmla="*/ 265 w 628"/>
                  <a:gd name="T1" fmla="*/ 0 h 1265"/>
                  <a:gd name="T2" fmla="*/ 628 w 628"/>
                  <a:gd name="T3" fmla="*/ 1265 h 1265"/>
                  <a:gd name="T4" fmla="*/ 494 w 628"/>
                  <a:gd name="T5" fmla="*/ 1259 h 1265"/>
                  <a:gd name="T6" fmla="*/ 0 w 628"/>
                  <a:gd name="T7" fmla="*/ 361 h 1265"/>
                  <a:gd name="T8" fmla="*/ 124 w 628"/>
                  <a:gd name="T9" fmla="*/ 263 h 1265"/>
                  <a:gd name="T10" fmla="*/ 33 w 628"/>
                  <a:gd name="T11" fmla="*/ 176 h 1265"/>
                  <a:gd name="T12" fmla="*/ 265 w 628"/>
                  <a:gd name="T13" fmla="*/ 0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8" h="1265">
                    <a:moveTo>
                      <a:pt x="265" y="0"/>
                    </a:moveTo>
                    <a:cubicBezTo>
                      <a:pt x="265" y="0"/>
                      <a:pt x="377" y="1008"/>
                      <a:pt x="628" y="1265"/>
                    </a:cubicBezTo>
                    <a:cubicBezTo>
                      <a:pt x="628" y="1265"/>
                      <a:pt x="506" y="1259"/>
                      <a:pt x="494" y="1259"/>
                    </a:cubicBezTo>
                    <a:cubicBezTo>
                      <a:pt x="494" y="1259"/>
                      <a:pt x="223" y="968"/>
                      <a:pt x="0" y="361"/>
                    </a:cubicBezTo>
                    <a:cubicBezTo>
                      <a:pt x="124" y="263"/>
                      <a:pt x="124" y="263"/>
                      <a:pt x="124" y="263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3" y="176"/>
                      <a:pt x="147" y="158"/>
                      <a:pt x="265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7" name="Freeform 227"/>
              <p:cNvSpPr>
                <a:spLocks/>
              </p:cNvSpPr>
              <p:nvPr/>
            </p:nvSpPr>
            <p:spPr bwMode="gray">
              <a:xfrm>
                <a:off x="1358913" y="2684383"/>
                <a:ext cx="278008" cy="635327"/>
              </a:xfrm>
              <a:custGeom>
                <a:avLst/>
                <a:gdLst>
                  <a:gd name="T0" fmla="*/ 283 w 555"/>
                  <a:gd name="T1" fmla="*/ 0 h 1268"/>
                  <a:gd name="T2" fmla="*/ 521 w 555"/>
                  <a:gd name="T3" fmla="*/ 188 h 1268"/>
                  <a:gd name="T4" fmla="*/ 431 w 555"/>
                  <a:gd name="T5" fmla="*/ 281 h 1268"/>
                  <a:gd name="T6" fmla="*/ 555 w 555"/>
                  <a:gd name="T7" fmla="*/ 374 h 1268"/>
                  <a:gd name="T8" fmla="*/ 69 w 555"/>
                  <a:gd name="T9" fmla="*/ 1268 h 1268"/>
                  <a:gd name="T10" fmla="*/ 0 w 555"/>
                  <a:gd name="T11" fmla="*/ 1174 h 1268"/>
                  <a:gd name="T12" fmla="*/ 283 w 555"/>
                  <a:gd name="T13" fmla="*/ 0 h 1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5" h="1268">
                    <a:moveTo>
                      <a:pt x="283" y="0"/>
                    </a:moveTo>
                    <a:cubicBezTo>
                      <a:pt x="283" y="0"/>
                      <a:pt x="337" y="162"/>
                      <a:pt x="521" y="188"/>
                    </a:cubicBezTo>
                    <a:cubicBezTo>
                      <a:pt x="431" y="281"/>
                      <a:pt x="431" y="281"/>
                      <a:pt x="431" y="281"/>
                    </a:cubicBezTo>
                    <a:cubicBezTo>
                      <a:pt x="555" y="374"/>
                      <a:pt x="555" y="374"/>
                      <a:pt x="555" y="374"/>
                    </a:cubicBezTo>
                    <a:cubicBezTo>
                      <a:pt x="555" y="374"/>
                      <a:pt x="349" y="983"/>
                      <a:pt x="69" y="1268"/>
                    </a:cubicBezTo>
                    <a:cubicBezTo>
                      <a:pt x="69" y="1268"/>
                      <a:pt x="17" y="1225"/>
                      <a:pt x="0" y="1174"/>
                    </a:cubicBezTo>
                    <a:cubicBezTo>
                      <a:pt x="0" y="1174"/>
                      <a:pt x="199" y="766"/>
                      <a:pt x="28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" name="Freeform 228"/>
              <p:cNvSpPr>
                <a:spLocks/>
              </p:cNvSpPr>
              <p:nvPr/>
            </p:nvSpPr>
            <p:spPr bwMode="gray">
              <a:xfrm>
                <a:off x="1213653" y="2662329"/>
                <a:ext cx="143775" cy="265073"/>
              </a:xfrm>
              <a:custGeom>
                <a:avLst/>
                <a:gdLst>
                  <a:gd name="T0" fmla="*/ 287 w 287"/>
                  <a:gd name="T1" fmla="*/ 319 h 529"/>
                  <a:gd name="T2" fmla="*/ 284 w 287"/>
                  <a:gd name="T3" fmla="*/ 320 h 529"/>
                  <a:gd name="T4" fmla="*/ 84 w 287"/>
                  <a:gd name="T5" fmla="*/ 527 h 529"/>
                  <a:gd name="T6" fmla="*/ 82 w 287"/>
                  <a:gd name="T7" fmla="*/ 529 h 529"/>
                  <a:gd name="T8" fmla="*/ 3 w 287"/>
                  <a:gd name="T9" fmla="*/ 55 h 529"/>
                  <a:gd name="T10" fmla="*/ 19 w 287"/>
                  <a:gd name="T11" fmla="*/ 0 h 529"/>
                  <a:gd name="T12" fmla="*/ 287 w 287"/>
                  <a:gd name="T13" fmla="*/ 31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7" h="529">
                    <a:moveTo>
                      <a:pt x="287" y="319"/>
                    </a:moveTo>
                    <a:cubicBezTo>
                      <a:pt x="287" y="319"/>
                      <a:pt x="286" y="319"/>
                      <a:pt x="284" y="320"/>
                    </a:cubicBezTo>
                    <a:cubicBezTo>
                      <a:pt x="268" y="323"/>
                      <a:pt x="199" y="345"/>
                      <a:pt x="84" y="527"/>
                    </a:cubicBezTo>
                    <a:cubicBezTo>
                      <a:pt x="83" y="527"/>
                      <a:pt x="83" y="528"/>
                      <a:pt x="82" y="529"/>
                    </a:cubicBezTo>
                    <a:cubicBezTo>
                      <a:pt x="82" y="529"/>
                      <a:pt x="0" y="157"/>
                      <a:pt x="3" y="55"/>
                    </a:cubicBezTo>
                    <a:cubicBezTo>
                      <a:pt x="3" y="55"/>
                      <a:pt x="19" y="13"/>
                      <a:pt x="19" y="0"/>
                    </a:cubicBezTo>
                    <a:cubicBezTo>
                      <a:pt x="19" y="0"/>
                      <a:pt x="60" y="261"/>
                      <a:pt x="287" y="31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DDDDDD">
                      <a:lumMod val="9400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" name="Freeform 233"/>
              <p:cNvSpPr>
                <a:spLocks/>
              </p:cNvSpPr>
              <p:nvPr/>
            </p:nvSpPr>
            <p:spPr bwMode="gray">
              <a:xfrm>
                <a:off x="1601296" y="2817768"/>
                <a:ext cx="133809" cy="461863"/>
              </a:xfrm>
              <a:custGeom>
                <a:avLst/>
                <a:gdLst>
                  <a:gd name="T0" fmla="*/ 267 w 267"/>
                  <a:gd name="T1" fmla="*/ 0 h 922"/>
                  <a:gd name="T2" fmla="*/ 162 w 267"/>
                  <a:gd name="T3" fmla="*/ 911 h 922"/>
                  <a:gd name="T4" fmla="*/ 135 w 267"/>
                  <a:gd name="T5" fmla="*/ 922 h 922"/>
                  <a:gd name="T6" fmla="*/ 267 w 267"/>
                  <a:gd name="T7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922">
                    <a:moveTo>
                      <a:pt x="267" y="0"/>
                    </a:moveTo>
                    <a:cubicBezTo>
                      <a:pt x="267" y="0"/>
                      <a:pt x="30" y="459"/>
                      <a:pt x="162" y="911"/>
                    </a:cubicBezTo>
                    <a:cubicBezTo>
                      <a:pt x="135" y="922"/>
                      <a:pt x="135" y="922"/>
                      <a:pt x="135" y="922"/>
                    </a:cubicBezTo>
                    <a:cubicBezTo>
                      <a:pt x="135" y="922"/>
                      <a:pt x="0" y="493"/>
                      <a:pt x="267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>
                      <a:lumMod val="71000"/>
                    </a:srgbClr>
                  </a:gs>
                  <a:gs pos="0">
                    <a:srgbClr val="000000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0" name="Freeform 234"/>
              <p:cNvSpPr>
                <a:spLocks/>
              </p:cNvSpPr>
              <p:nvPr/>
            </p:nvSpPr>
            <p:spPr bwMode="gray">
              <a:xfrm>
                <a:off x="975088" y="2822221"/>
                <a:ext cx="133809" cy="456349"/>
              </a:xfrm>
              <a:custGeom>
                <a:avLst/>
                <a:gdLst>
                  <a:gd name="T0" fmla="*/ 0 w 267"/>
                  <a:gd name="T1" fmla="*/ 0 h 911"/>
                  <a:gd name="T2" fmla="*/ 102 w 267"/>
                  <a:gd name="T3" fmla="*/ 902 h 911"/>
                  <a:gd name="T4" fmla="*/ 131 w 267"/>
                  <a:gd name="T5" fmla="*/ 911 h 911"/>
                  <a:gd name="T6" fmla="*/ 0 w 267"/>
                  <a:gd name="T7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911">
                    <a:moveTo>
                      <a:pt x="0" y="0"/>
                    </a:moveTo>
                    <a:cubicBezTo>
                      <a:pt x="0" y="0"/>
                      <a:pt x="233" y="450"/>
                      <a:pt x="102" y="902"/>
                    </a:cubicBezTo>
                    <a:cubicBezTo>
                      <a:pt x="131" y="911"/>
                      <a:pt x="131" y="911"/>
                      <a:pt x="131" y="911"/>
                    </a:cubicBezTo>
                    <a:cubicBezTo>
                      <a:pt x="131" y="911"/>
                      <a:pt x="267" y="493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>
                      <a:lumMod val="71000"/>
                    </a:srgbClr>
                  </a:gs>
                  <a:gs pos="0">
                    <a:srgbClr val="000000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1" name="Freeform 238"/>
              <p:cNvSpPr>
                <a:spLocks/>
              </p:cNvSpPr>
              <p:nvPr/>
            </p:nvSpPr>
            <p:spPr bwMode="gray">
              <a:xfrm>
                <a:off x="1358913" y="2822221"/>
                <a:ext cx="106665" cy="104121"/>
              </a:xfrm>
              <a:custGeom>
                <a:avLst/>
                <a:gdLst>
                  <a:gd name="T0" fmla="*/ 0 w 213"/>
                  <a:gd name="T1" fmla="*/ 0 h 208"/>
                  <a:gd name="T2" fmla="*/ 136 w 213"/>
                  <a:gd name="T3" fmla="*/ 93 h 208"/>
                  <a:gd name="T4" fmla="*/ 213 w 213"/>
                  <a:gd name="T5" fmla="*/ 208 h 208"/>
                  <a:gd name="T6" fmla="*/ 0 w 213"/>
                  <a:gd name="T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208">
                    <a:moveTo>
                      <a:pt x="0" y="0"/>
                    </a:moveTo>
                    <a:cubicBezTo>
                      <a:pt x="0" y="0"/>
                      <a:pt x="70" y="12"/>
                      <a:pt x="136" y="93"/>
                    </a:cubicBezTo>
                    <a:cubicBezTo>
                      <a:pt x="136" y="93"/>
                      <a:pt x="197" y="171"/>
                      <a:pt x="213" y="208"/>
                    </a:cubicBezTo>
                    <a:cubicBezTo>
                      <a:pt x="213" y="208"/>
                      <a:pt x="137" y="24"/>
                      <a:pt x="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2" name="Freeform 244"/>
              <p:cNvSpPr>
                <a:spLocks/>
              </p:cNvSpPr>
              <p:nvPr/>
            </p:nvSpPr>
            <p:spPr bwMode="gray">
              <a:xfrm>
                <a:off x="1254792" y="2816707"/>
                <a:ext cx="102636" cy="110694"/>
              </a:xfrm>
              <a:custGeom>
                <a:avLst/>
                <a:gdLst>
                  <a:gd name="T0" fmla="*/ 0 w 205"/>
                  <a:gd name="T1" fmla="*/ 221 h 221"/>
                  <a:gd name="T2" fmla="*/ 205 w 205"/>
                  <a:gd name="T3" fmla="*/ 11 h 221"/>
                  <a:gd name="T4" fmla="*/ 0 w 205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5" h="221">
                    <a:moveTo>
                      <a:pt x="0" y="221"/>
                    </a:moveTo>
                    <a:cubicBezTo>
                      <a:pt x="0" y="221"/>
                      <a:pt x="124" y="25"/>
                      <a:pt x="205" y="11"/>
                    </a:cubicBezTo>
                    <a:cubicBezTo>
                      <a:pt x="205" y="11"/>
                      <a:pt x="132" y="0"/>
                      <a:pt x="0" y="22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3" name="Freeform 245"/>
              <p:cNvSpPr>
                <a:spLocks/>
              </p:cNvSpPr>
              <p:nvPr/>
            </p:nvSpPr>
            <p:spPr bwMode="gray">
              <a:xfrm>
                <a:off x="1397932" y="2873327"/>
                <a:ext cx="237929" cy="451260"/>
              </a:xfrm>
              <a:custGeom>
                <a:avLst/>
                <a:gdLst>
                  <a:gd name="T0" fmla="*/ 475 w 475"/>
                  <a:gd name="T1" fmla="*/ 10 h 901"/>
                  <a:gd name="T2" fmla="*/ 0 w 475"/>
                  <a:gd name="T3" fmla="*/ 901 h 901"/>
                  <a:gd name="T4" fmla="*/ 464 w 475"/>
                  <a:gd name="T5" fmla="*/ 0 h 901"/>
                  <a:gd name="T6" fmla="*/ 475 w 475"/>
                  <a:gd name="T7" fmla="*/ 10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5" h="901">
                    <a:moveTo>
                      <a:pt x="475" y="10"/>
                    </a:moveTo>
                    <a:cubicBezTo>
                      <a:pt x="475" y="10"/>
                      <a:pt x="273" y="609"/>
                      <a:pt x="0" y="901"/>
                    </a:cubicBezTo>
                    <a:cubicBezTo>
                      <a:pt x="0" y="901"/>
                      <a:pt x="302" y="480"/>
                      <a:pt x="464" y="0"/>
                    </a:cubicBezTo>
                    <a:lnTo>
                      <a:pt x="475" y="1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4" name="Freeform 246"/>
              <p:cNvSpPr>
                <a:spLocks/>
              </p:cNvSpPr>
              <p:nvPr/>
            </p:nvSpPr>
            <p:spPr bwMode="gray">
              <a:xfrm>
                <a:off x="1565246" y="2832188"/>
                <a:ext cx="70615" cy="46229"/>
              </a:xfrm>
              <a:custGeom>
                <a:avLst/>
                <a:gdLst>
                  <a:gd name="T0" fmla="*/ 31 w 333"/>
                  <a:gd name="T1" fmla="*/ 0 h 218"/>
                  <a:gd name="T2" fmla="*/ 333 w 333"/>
                  <a:gd name="T3" fmla="*/ 218 h 218"/>
                  <a:gd name="T4" fmla="*/ 0 w 333"/>
                  <a:gd name="T5" fmla="*/ 21 h 218"/>
                  <a:gd name="T6" fmla="*/ 31 w 333"/>
                  <a:gd name="T7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3" h="218">
                    <a:moveTo>
                      <a:pt x="31" y="0"/>
                    </a:moveTo>
                    <a:lnTo>
                      <a:pt x="333" y="218"/>
                    </a:lnTo>
                    <a:lnTo>
                      <a:pt x="0" y="21"/>
                    </a:lnTo>
                    <a:lnTo>
                      <a:pt x="31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5" name="Freeform 247"/>
              <p:cNvSpPr>
                <a:spLocks/>
              </p:cNvSpPr>
              <p:nvPr/>
            </p:nvSpPr>
            <p:spPr bwMode="gray">
              <a:xfrm>
                <a:off x="1555703" y="2784687"/>
                <a:ext cx="58740" cy="51954"/>
              </a:xfrm>
              <a:custGeom>
                <a:avLst/>
                <a:gdLst>
                  <a:gd name="T0" fmla="*/ 277 w 277"/>
                  <a:gd name="T1" fmla="*/ 0 h 245"/>
                  <a:gd name="T2" fmla="*/ 45 w 277"/>
                  <a:gd name="T3" fmla="*/ 245 h 245"/>
                  <a:gd name="T4" fmla="*/ 0 w 277"/>
                  <a:gd name="T5" fmla="*/ 224 h 245"/>
                  <a:gd name="T6" fmla="*/ 277 w 277"/>
                  <a:gd name="T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7" h="245">
                    <a:moveTo>
                      <a:pt x="277" y="0"/>
                    </a:moveTo>
                    <a:lnTo>
                      <a:pt x="45" y="245"/>
                    </a:lnTo>
                    <a:lnTo>
                      <a:pt x="0" y="224"/>
                    </a:lnTo>
                    <a:lnTo>
                      <a:pt x="277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6" name="Freeform 248"/>
              <p:cNvSpPr>
                <a:spLocks/>
              </p:cNvSpPr>
              <p:nvPr/>
            </p:nvSpPr>
            <p:spPr bwMode="gray">
              <a:xfrm>
                <a:off x="1085358" y="2869722"/>
                <a:ext cx="240050" cy="448503"/>
              </a:xfrm>
              <a:custGeom>
                <a:avLst/>
                <a:gdLst>
                  <a:gd name="T0" fmla="*/ 0 w 479"/>
                  <a:gd name="T1" fmla="*/ 9 h 895"/>
                  <a:gd name="T2" fmla="*/ 479 w 479"/>
                  <a:gd name="T3" fmla="*/ 895 h 895"/>
                  <a:gd name="T4" fmla="*/ 12 w 479"/>
                  <a:gd name="T5" fmla="*/ 0 h 895"/>
                  <a:gd name="T6" fmla="*/ 0 w 479"/>
                  <a:gd name="T7" fmla="*/ 9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9" h="895">
                    <a:moveTo>
                      <a:pt x="0" y="9"/>
                    </a:moveTo>
                    <a:cubicBezTo>
                      <a:pt x="0" y="9"/>
                      <a:pt x="206" y="604"/>
                      <a:pt x="479" y="895"/>
                    </a:cubicBezTo>
                    <a:cubicBezTo>
                      <a:pt x="479" y="895"/>
                      <a:pt x="173" y="479"/>
                      <a:pt x="12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7" name="Freeform 249"/>
              <p:cNvSpPr>
                <a:spLocks/>
              </p:cNvSpPr>
              <p:nvPr/>
            </p:nvSpPr>
            <p:spPr bwMode="gray">
              <a:xfrm>
                <a:off x="1085358" y="2828159"/>
                <a:ext cx="70615" cy="46229"/>
              </a:xfrm>
              <a:custGeom>
                <a:avLst/>
                <a:gdLst>
                  <a:gd name="T0" fmla="*/ 303 w 333"/>
                  <a:gd name="T1" fmla="*/ 0 h 218"/>
                  <a:gd name="T2" fmla="*/ 0 w 333"/>
                  <a:gd name="T3" fmla="*/ 218 h 218"/>
                  <a:gd name="T4" fmla="*/ 333 w 333"/>
                  <a:gd name="T5" fmla="*/ 22 h 218"/>
                  <a:gd name="T6" fmla="*/ 303 w 333"/>
                  <a:gd name="T7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3" h="218">
                    <a:moveTo>
                      <a:pt x="303" y="0"/>
                    </a:moveTo>
                    <a:lnTo>
                      <a:pt x="0" y="218"/>
                    </a:lnTo>
                    <a:lnTo>
                      <a:pt x="333" y="22"/>
                    </a:lnTo>
                    <a:lnTo>
                      <a:pt x="303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8" name="Freeform 250"/>
              <p:cNvSpPr>
                <a:spLocks/>
              </p:cNvSpPr>
              <p:nvPr/>
            </p:nvSpPr>
            <p:spPr bwMode="gray">
              <a:xfrm>
                <a:off x="1107412" y="2781082"/>
                <a:ext cx="58104" cy="51742"/>
              </a:xfrm>
              <a:custGeom>
                <a:avLst/>
                <a:gdLst>
                  <a:gd name="T0" fmla="*/ 0 w 274"/>
                  <a:gd name="T1" fmla="*/ 0 h 244"/>
                  <a:gd name="T2" fmla="*/ 229 w 274"/>
                  <a:gd name="T3" fmla="*/ 244 h 244"/>
                  <a:gd name="T4" fmla="*/ 274 w 274"/>
                  <a:gd name="T5" fmla="*/ 222 h 244"/>
                  <a:gd name="T6" fmla="*/ 0 w 274"/>
                  <a:gd name="T7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4" h="244">
                    <a:moveTo>
                      <a:pt x="0" y="0"/>
                    </a:moveTo>
                    <a:lnTo>
                      <a:pt x="229" y="244"/>
                    </a:lnTo>
                    <a:lnTo>
                      <a:pt x="274" y="22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</p:grpSp>
        <p:grpSp>
          <p:nvGrpSpPr>
            <p:cNvPr id="8" name="Gruppieren 204"/>
            <p:cNvGrpSpPr/>
            <p:nvPr/>
          </p:nvGrpSpPr>
          <p:grpSpPr bwMode="gray">
            <a:xfrm>
              <a:off x="1234085" y="4703785"/>
              <a:ext cx="84390" cy="354834"/>
              <a:chOff x="462300" y="2822221"/>
              <a:chExt cx="107726" cy="452956"/>
            </a:xfrm>
          </p:grpSpPr>
          <p:sp>
            <p:nvSpPr>
              <p:cNvPr id="19" name="Freeform 225"/>
              <p:cNvSpPr>
                <a:spLocks/>
              </p:cNvSpPr>
              <p:nvPr/>
            </p:nvSpPr>
            <p:spPr bwMode="gray">
              <a:xfrm>
                <a:off x="462300" y="2917859"/>
                <a:ext cx="103696" cy="357318"/>
              </a:xfrm>
              <a:custGeom>
                <a:avLst/>
                <a:gdLst>
                  <a:gd name="T0" fmla="*/ 0 w 207"/>
                  <a:gd name="T1" fmla="*/ 455 h 713"/>
                  <a:gd name="T2" fmla="*/ 111 w 207"/>
                  <a:gd name="T3" fmla="*/ 713 h 713"/>
                  <a:gd name="T4" fmla="*/ 207 w 207"/>
                  <a:gd name="T5" fmla="*/ 453 h 713"/>
                  <a:gd name="T6" fmla="*/ 154 w 207"/>
                  <a:gd name="T7" fmla="*/ 5 h 713"/>
                  <a:gd name="T8" fmla="*/ 59 w 207"/>
                  <a:gd name="T9" fmla="*/ 0 h 713"/>
                  <a:gd name="T10" fmla="*/ 0 w 207"/>
                  <a:gd name="T11" fmla="*/ 455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" h="713">
                    <a:moveTo>
                      <a:pt x="0" y="455"/>
                    </a:moveTo>
                    <a:cubicBezTo>
                      <a:pt x="0" y="455"/>
                      <a:pt x="73" y="680"/>
                      <a:pt x="111" y="713"/>
                    </a:cubicBezTo>
                    <a:cubicBezTo>
                      <a:pt x="111" y="713"/>
                      <a:pt x="199" y="516"/>
                      <a:pt x="207" y="453"/>
                    </a:cubicBezTo>
                    <a:cubicBezTo>
                      <a:pt x="207" y="453"/>
                      <a:pt x="192" y="135"/>
                      <a:pt x="154" y="5"/>
                    </a:cubicBezTo>
                    <a:cubicBezTo>
                      <a:pt x="154" y="5"/>
                      <a:pt x="106" y="49"/>
                      <a:pt x="59" y="0"/>
                    </a:cubicBezTo>
                    <a:cubicBezTo>
                      <a:pt x="59" y="0"/>
                      <a:pt x="3" y="270"/>
                      <a:pt x="0" y="455"/>
                    </a:cubicBezTo>
                    <a:close/>
                  </a:path>
                </a:pathLst>
              </a:custGeom>
              <a:gradFill flip="none" rotWithShape="1">
                <a:gsLst>
                  <a:gs pos="45000">
                    <a:schemeClr val="accent1"/>
                  </a:gs>
                  <a:gs pos="67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0" name="Freeform 224"/>
              <p:cNvSpPr>
                <a:spLocks/>
              </p:cNvSpPr>
              <p:nvPr/>
            </p:nvSpPr>
            <p:spPr bwMode="gray">
              <a:xfrm>
                <a:off x="464845" y="2822221"/>
                <a:ext cx="105181" cy="121297"/>
              </a:xfrm>
              <a:custGeom>
                <a:avLst/>
                <a:gdLst>
                  <a:gd name="T0" fmla="*/ 0 w 210"/>
                  <a:gd name="T1" fmla="*/ 62 h 242"/>
                  <a:gd name="T2" fmla="*/ 54 w 210"/>
                  <a:gd name="T3" fmla="*/ 191 h 242"/>
                  <a:gd name="T4" fmla="*/ 99 w 210"/>
                  <a:gd name="T5" fmla="*/ 216 h 242"/>
                  <a:gd name="T6" fmla="*/ 210 w 210"/>
                  <a:gd name="T7" fmla="*/ 62 h 242"/>
                  <a:gd name="T8" fmla="*/ 102 w 210"/>
                  <a:gd name="T9" fmla="*/ 0 h 242"/>
                  <a:gd name="T10" fmla="*/ 0 w 210"/>
                  <a:gd name="T11" fmla="*/ 6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0" h="242">
                    <a:moveTo>
                      <a:pt x="0" y="62"/>
                    </a:moveTo>
                    <a:cubicBezTo>
                      <a:pt x="0" y="62"/>
                      <a:pt x="18" y="148"/>
                      <a:pt x="54" y="191"/>
                    </a:cubicBezTo>
                    <a:cubicBezTo>
                      <a:pt x="67" y="207"/>
                      <a:pt x="82" y="217"/>
                      <a:pt x="99" y="216"/>
                    </a:cubicBezTo>
                    <a:cubicBezTo>
                      <a:pt x="99" y="216"/>
                      <a:pt x="166" y="242"/>
                      <a:pt x="210" y="62"/>
                    </a:cubicBezTo>
                    <a:cubicBezTo>
                      <a:pt x="210" y="62"/>
                      <a:pt x="192" y="26"/>
                      <a:pt x="102" y="0"/>
                    </a:cubicBezTo>
                    <a:cubicBezTo>
                      <a:pt x="102" y="0"/>
                      <a:pt x="32" y="21"/>
                      <a:pt x="0" y="62"/>
                    </a:cubicBezTo>
                    <a:close/>
                  </a:path>
                </a:pathLst>
              </a:custGeom>
              <a:gradFill flip="none" rotWithShape="1">
                <a:gsLst>
                  <a:gs pos="45000">
                    <a:schemeClr val="accent1"/>
                  </a:gs>
                  <a:gs pos="67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dist="38100" dir="5400000" sx="71000" sy="71000" algn="t" rotWithShape="0">
                  <a:prstClr val="black">
                    <a:alpha val="51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1" name="Freeform 239"/>
              <p:cNvSpPr>
                <a:spLocks/>
              </p:cNvSpPr>
              <p:nvPr/>
            </p:nvSpPr>
            <p:spPr bwMode="gray">
              <a:xfrm>
                <a:off x="464845" y="2849789"/>
                <a:ext cx="77189" cy="95638"/>
              </a:xfrm>
              <a:custGeom>
                <a:avLst/>
                <a:gdLst>
                  <a:gd name="T0" fmla="*/ 0 w 154"/>
                  <a:gd name="T1" fmla="*/ 7 h 191"/>
                  <a:gd name="T2" fmla="*/ 54 w 154"/>
                  <a:gd name="T3" fmla="*/ 136 h 191"/>
                  <a:gd name="T4" fmla="*/ 154 w 154"/>
                  <a:gd name="T5" fmla="*/ 137 h 191"/>
                  <a:gd name="T6" fmla="*/ 50 w 154"/>
                  <a:gd name="T7" fmla="*/ 128 h 191"/>
                  <a:gd name="T8" fmla="*/ 6 w 154"/>
                  <a:gd name="T9" fmla="*/ 0 h 191"/>
                  <a:gd name="T10" fmla="*/ 0 w 154"/>
                  <a:gd name="T11" fmla="*/ 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4" h="191">
                    <a:moveTo>
                      <a:pt x="0" y="7"/>
                    </a:moveTo>
                    <a:cubicBezTo>
                      <a:pt x="0" y="7"/>
                      <a:pt x="28" y="112"/>
                      <a:pt x="54" y="136"/>
                    </a:cubicBezTo>
                    <a:cubicBezTo>
                      <a:pt x="54" y="136"/>
                      <a:pt x="100" y="185"/>
                      <a:pt x="154" y="137"/>
                    </a:cubicBezTo>
                    <a:cubicBezTo>
                      <a:pt x="154" y="137"/>
                      <a:pt x="103" y="191"/>
                      <a:pt x="50" y="128"/>
                    </a:cubicBezTo>
                    <a:cubicBezTo>
                      <a:pt x="50" y="128"/>
                      <a:pt x="16" y="70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</p:grpSp>
        <p:grpSp>
          <p:nvGrpSpPr>
            <p:cNvPr id="9" name="Gruppieren 205"/>
            <p:cNvGrpSpPr/>
            <p:nvPr/>
          </p:nvGrpSpPr>
          <p:grpSpPr bwMode="gray">
            <a:xfrm>
              <a:off x="1105743" y="4176350"/>
              <a:ext cx="357493" cy="268452"/>
              <a:chOff x="1143038" y="2148936"/>
              <a:chExt cx="456349" cy="342686"/>
            </a:xfrm>
          </p:grpSpPr>
          <p:sp>
            <p:nvSpPr>
              <p:cNvPr id="10" name="Freeform 231"/>
              <p:cNvSpPr>
                <a:spLocks/>
              </p:cNvSpPr>
              <p:nvPr/>
            </p:nvSpPr>
            <p:spPr bwMode="gray">
              <a:xfrm>
                <a:off x="1143038" y="2148936"/>
                <a:ext cx="326146" cy="331235"/>
              </a:xfrm>
              <a:custGeom>
                <a:avLst/>
                <a:gdLst>
                  <a:gd name="T0" fmla="*/ 651 w 651"/>
                  <a:gd name="T1" fmla="*/ 84 h 661"/>
                  <a:gd name="T2" fmla="*/ 603 w 651"/>
                  <a:gd name="T3" fmla="*/ 225 h 661"/>
                  <a:gd name="T4" fmla="*/ 389 w 651"/>
                  <a:gd name="T5" fmla="*/ 303 h 661"/>
                  <a:gd name="T6" fmla="*/ 166 w 651"/>
                  <a:gd name="T7" fmla="*/ 383 h 661"/>
                  <a:gd name="T8" fmla="*/ 70 w 651"/>
                  <a:gd name="T9" fmla="*/ 494 h 661"/>
                  <a:gd name="T10" fmla="*/ 73 w 651"/>
                  <a:gd name="T11" fmla="*/ 661 h 661"/>
                  <a:gd name="T12" fmla="*/ 25 w 651"/>
                  <a:gd name="T13" fmla="*/ 611 h 661"/>
                  <a:gd name="T14" fmla="*/ 11 w 651"/>
                  <a:gd name="T15" fmla="*/ 375 h 661"/>
                  <a:gd name="T16" fmla="*/ 307 w 651"/>
                  <a:gd name="T17" fmla="*/ 51 h 661"/>
                  <a:gd name="T18" fmla="*/ 651 w 651"/>
                  <a:gd name="T19" fmla="*/ 84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1" h="661">
                    <a:moveTo>
                      <a:pt x="651" y="84"/>
                    </a:moveTo>
                    <a:cubicBezTo>
                      <a:pt x="603" y="225"/>
                      <a:pt x="603" y="225"/>
                      <a:pt x="603" y="225"/>
                    </a:cubicBezTo>
                    <a:cubicBezTo>
                      <a:pt x="603" y="225"/>
                      <a:pt x="474" y="169"/>
                      <a:pt x="389" y="303"/>
                    </a:cubicBezTo>
                    <a:cubicBezTo>
                      <a:pt x="389" y="303"/>
                      <a:pt x="361" y="423"/>
                      <a:pt x="166" y="383"/>
                    </a:cubicBezTo>
                    <a:cubicBezTo>
                      <a:pt x="166" y="383"/>
                      <a:pt x="84" y="381"/>
                      <a:pt x="70" y="494"/>
                    </a:cubicBezTo>
                    <a:cubicBezTo>
                      <a:pt x="73" y="661"/>
                      <a:pt x="73" y="661"/>
                      <a:pt x="73" y="661"/>
                    </a:cubicBezTo>
                    <a:cubicBezTo>
                      <a:pt x="73" y="661"/>
                      <a:pt x="65" y="646"/>
                      <a:pt x="25" y="611"/>
                    </a:cubicBezTo>
                    <a:cubicBezTo>
                      <a:pt x="25" y="611"/>
                      <a:pt x="0" y="510"/>
                      <a:pt x="11" y="375"/>
                    </a:cubicBezTo>
                    <a:cubicBezTo>
                      <a:pt x="11" y="375"/>
                      <a:pt x="56" y="93"/>
                      <a:pt x="307" y="51"/>
                    </a:cubicBezTo>
                    <a:cubicBezTo>
                      <a:pt x="307" y="51"/>
                      <a:pt x="513" y="0"/>
                      <a:pt x="651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1" name="Freeform 232"/>
              <p:cNvSpPr>
                <a:spLocks/>
              </p:cNvSpPr>
              <p:nvPr/>
            </p:nvSpPr>
            <p:spPr bwMode="gray">
              <a:xfrm>
                <a:off x="1445009" y="2191136"/>
                <a:ext cx="154378" cy="286491"/>
              </a:xfrm>
              <a:custGeom>
                <a:avLst/>
                <a:gdLst>
                  <a:gd name="T0" fmla="*/ 15 w 308"/>
                  <a:gd name="T1" fmla="*/ 150 h 572"/>
                  <a:gd name="T2" fmla="*/ 136 w 308"/>
                  <a:gd name="T3" fmla="*/ 319 h 572"/>
                  <a:gd name="T4" fmla="*/ 192 w 308"/>
                  <a:gd name="T5" fmla="*/ 503 h 572"/>
                  <a:gd name="T6" fmla="*/ 208 w 308"/>
                  <a:gd name="T7" fmla="*/ 572 h 572"/>
                  <a:gd name="T8" fmla="*/ 246 w 308"/>
                  <a:gd name="T9" fmla="*/ 503 h 572"/>
                  <a:gd name="T10" fmla="*/ 226 w 308"/>
                  <a:gd name="T11" fmla="*/ 184 h 572"/>
                  <a:gd name="T12" fmla="*/ 48 w 308"/>
                  <a:gd name="T13" fmla="*/ 0 h 572"/>
                  <a:gd name="T14" fmla="*/ 0 w 308"/>
                  <a:gd name="T15" fmla="*/ 141 h 572"/>
                  <a:gd name="T16" fmla="*/ 15 w 308"/>
                  <a:gd name="T17" fmla="*/ 150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8" h="572">
                    <a:moveTo>
                      <a:pt x="15" y="150"/>
                    </a:moveTo>
                    <a:cubicBezTo>
                      <a:pt x="15" y="150"/>
                      <a:pt x="130" y="189"/>
                      <a:pt x="136" y="319"/>
                    </a:cubicBezTo>
                    <a:cubicBezTo>
                      <a:pt x="136" y="319"/>
                      <a:pt x="110" y="441"/>
                      <a:pt x="192" y="503"/>
                    </a:cubicBezTo>
                    <a:cubicBezTo>
                      <a:pt x="192" y="503"/>
                      <a:pt x="194" y="487"/>
                      <a:pt x="208" y="572"/>
                    </a:cubicBezTo>
                    <a:cubicBezTo>
                      <a:pt x="208" y="572"/>
                      <a:pt x="221" y="503"/>
                      <a:pt x="246" y="503"/>
                    </a:cubicBezTo>
                    <a:cubicBezTo>
                      <a:pt x="246" y="503"/>
                      <a:pt x="308" y="322"/>
                      <a:pt x="226" y="184"/>
                    </a:cubicBezTo>
                    <a:cubicBezTo>
                      <a:pt x="226" y="184"/>
                      <a:pt x="198" y="57"/>
                      <a:pt x="48" y="0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15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2" name="Freeform 236"/>
              <p:cNvSpPr>
                <a:spLocks/>
              </p:cNvSpPr>
              <p:nvPr/>
            </p:nvSpPr>
            <p:spPr bwMode="gray">
              <a:xfrm>
                <a:off x="1170605" y="2232699"/>
                <a:ext cx="282037" cy="258923"/>
              </a:xfrm>
              <a:custGeom>
                <a:avLst/>
                <a:gdLst>
                  <a:gd name="T0" fmla="*/ 563 w 563"/>
                  <a:gd name="T1" fmla="*/ 67 h 517"/>
                  <a:gd name="T2" fmla="*/ 335 w 563"/>
                  <a:gd name="T3" fmla="*/ 130 h 517"/>
                  <a:gd name="T4" fmla="*/ 269 w 563"/>
                  <a:gd name="T5" fmla="*/ 207 h 517"/>
                  <a:gd name="T6" fmla="*/ 119 w 563"/>
                  <a:gd name="T7" fmla="*/ 213 h 517"/>
                  <a:gd name="T8" fmla="*/ 21 w 563"/>
                  <a:gd name="T9" fmla="*/ 296 h 517"/>
                  <a:gd name="T10" fmla="*/ 19 w 563"/>
                  <a:gd name="T11" fmla="*/ 461 h 517"/>
                  <a:gd name="T12" fmla="*/ 34 w 563"/>
                  <a:gd name="T13" fmla="*/ 517 h 517"/>
                  <a:gd name="T14" fmla="*/ 194 w 563"/>
                  <a:gd name="T15" fmla="*/ 296 h 517"/>
                  <a:gd name="T16" fmla="*/ 388 w 563"/>
                  <a:gd name="T17" fmla="*/ 175 h 517"/>
                  <a:gd name="T18" fmla="*/ 563 w 563"/>
                  <a:gd name="T19" fmla="*/ 67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3" h="517">
                    <a:moveTo>
                      <a:pt x="563" y="67"/>
                    </a:moveTo>
                    <a:cubicBezTo>
                      <a:pt x="563" y="67"/>
                      <a:pt x="453" y="0"/>
                      <a:pt x="335" y="130"/>
                    </a:cubicBezTo>
                    <a:cubicBezTo>
                      <a:pt x="335" y="130"/>
                      <a:pt x="318" y="188"/>
                      <a:pt x="269" y="207"/>
                    </a:cubicBezTo>
                    <a:cubicBezTo>
                      <a:pt x="269" y="207"/>
                      <a:pt x="205" y="237"/>
                      <a:pt x="119" y="213"/>
                    </a:cubicBezTo>
                    <a:cubicBezTo>
                      <a:pt x="119" y="213"/>
                      <a:pt x="53" y="196"/>
                      <a:pt x="21" y="296"/>
                    </a:cubicBezTo>
                    <a:cubicBezTo>
                      <a:pt x="21" y="296"/>
                      <a:pt x="0" y="393"/>
                      <a:pt x="19" y="461"/>
                    </a:cubicBezTo>
                    <a:cubicBezTo>
                      <a:pt x="19" y="461"/>
                      <a:pt x="32" y="501"/>
                      <a:pt x="34" y="517"/>
                    </a:cubicBezTo>
                    <a:cubicBezTo>
                      <a:pt x="34" y="517"/>
                      <a:pt x="60" y="339"/>
                      <a:pt x="194" y="296"/>
                    </a:cubicBezTo>
                    <a:cubicBezTo>
                      <a:pt x="194" y="296"/>
                      <a:pt x="346" y="258"/>
                      <a:pt x="388" y="175"/>
                    </a:cubicBezTo>
                    <a:cubicBezTo>
                      <a:pt x="388" y="175"/>
                      <a:pt x="463" y="57"/>
                      <a:pt x="563" y="67"/>
                    </a:cubicBezTo>
                    <a:close/>
                  </a:path>
                </a:pathLst>
              </a:custGeom>
              <a:solidFill>
                <a:srgbClr val="E5AF7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3" name="Freeform 240"/>
              <p:cNvSpPr>
                <a:spLocks/>
              </p:cNvSpPr>
              <p:nvPr/>
            </p:nvSpPr>
            <p:spPr bwMode="gray">
              <a:xfrm>
                <a:off x="1456036" y="2194104"/>
                <a:ext cx="24599" cy="74008"/>
              </a:xfrm>
              <a:custGeom>
                <a:avLst/>
                <a:gdLst>
                  <a:gd name="T0" fmla="*/ 35 w 49"/>
                  <a:gd name="T1" fmla="*/ 0 h 148"/>
                  <a:gd name="T2" fmla="*/ 0 w 49"/>
                  <a:gd name="T3" fmla="*/ 148 h 148"/>
                  <a:gd name="T4" fmla="*/ 49 w 49"/>
                  <a:gd name="T5" fmla="*/ 4 h 148"/>
                  <a:gd name="T6" fmla="*/ 35 w 49"/>
                  <a:gd name="T7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148">
                    <a:moveTo>
                      <a:pt x="35" y="0"/>
                    </a:moveTo>
                    <a:cubicBezTo>
                      <a:pt x="35" y="0"/>
                      <a:pt x="31" y="89"/>
                      <a:pt x="0" y="148"/>
                    </a:cubicBezTo>
                    <a:cubicBezTo>
                      <a:pt x="0" y="148"/>
                      <a:pt x="21" y="113"/>
                      <a:pt x="49" y="4"/>
                    </a:cubicBezTo>
                    <a:lnTo>
                      <a:pt x="3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2B2B2"/>
                  </a:gs>
                  <a:gs pos="89000">
                    <a:srgbClr val="000000"/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4" name="Freeform 241"/>
              <p:cNvSpPr>
                <a:spLocks/>
              </p:cNvSpPr>
              <p:nvPr/>
            </p:nvSpPr>
            <p:spPr bwMode="gray">
              <a:xfrm>
                <a:off x="1463034" y="2266628"/>
                <a:ext cx="81218" cy="157347"/>
              </a:xfrm>
              <a:custGeom>
                <a:avLst/>
                <a:gdLst>
                  <a:gd name="T0" fmla="*/ 0 w 162"/>
                  <a:gd name="T1" fmla="*/ 0 h 314"/>
                  <a:gd name="T2" fmla="*/ 104 w 162"/>
                  <a:gd name="T3" fmla="*/ 130 h 314"/>
                  <a:gd name="T4" fmla="*/ 108 w 162"/>
                  <a:gd name="T5" fmla="*/ 180 h 314"/>
                  <a:gd name="T6" fmla="*/ 162 w 162"/>
                  <a:gd name="T7" fmla="*/ 314 h 314"/>
                  <a:gd name="T8" fmla="*/ 125 w 162"/>
                  <a:gd name="T9" fmla="*/ 165 h 314"/>
                  <a:gd name="T10" fmla="*/ 108 w 162"/>
                  <a:gd name="T11" fmla="*/ 95 h 314"/>
                  <a:gd name="T12" fmla="*/ 0 w 162"/>
                  <a:gd name="T13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314">
                    <a:moveTo>
                      <a:pt x="0" y="0"/>
                    </a:moveTo>
                    <a:cubicBezTo>
                      <a:pt x="0" y="0"/>
                      <a:pt x="76" y="19"/>
                      <a:pt x="104" y="130"/>
                    </a:cubicBezTo>
                    <a:cubicBezTo>
                      <a:pt x="104" y="130"/>
                      <a:pt x="111" y="139"/>
                      <a:pt x="108" y="180"/>
                    </a:cubicBezTo>
                    <a:cubicBezTo>
                      <a:pt x="108" y="180"/>
                      <a:pt x="104" y="277"/>
                      <a:pt x="162" y="314"/>
                    </a:cubicBezTo>
                    <a:cubicBezTo>
                      <a:pt x="162" y="314"/>
                      <a:pt x="100" y="206"/>
                      <a:pt x="125" y="165"/>
                    </a:cubicBezTo>
                    <a:cubicBezTo>
                      <a:pt x="125" y="165"/>
                      <a:pt x="135" y="133"/>
                      <a:pt x="108" y="95"/>
                    </a:cubicBezTo>
                    <a:cubicBezTo>
                      <a:pt x="108" y="95"/>
                      <a:pt x="82" y="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B2B2B2"/>
                  </a:gs>
                  <a:gs pos="7000">
                    <a:srgbClr val="000000"/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5" name="Freeform 242"/>
              <p:cNvSpPr>
                <a:spLocks/>
              </p:cNvSpPr>
              <p:nvPr/>
            </p:nvSpPr>
            <p:spPr bwMode="gray">
              <a:xfrm>
                <a:off x="1312896" y="2239061"/>
                <a:ext cx="139746" cy="87792"/>
              </a:xfrm>
              <a:custGeom>
                <a:avLst/>
                <a:gdLst>
                  <a:gd name="T0" fmla="*/ 279 w 279"/>
                  <a:gd name="T1" fmla="*/ 54 h 175"/>
                  <a:gd name="T2" fmla="*/ 101 w 279"/>
                  <a:gd name="T3" fmla="*/ 76 h 175"/>
                  <a:gd name="T4" fmla="*/ 56 w 279"/>
                  <a:gd name="T5" fmla="*/ 130 h 175"/>
                  <a:gd name="T6" fmla="*/ 0 w 279"/>
                  <a:gd name="T7" fmla="*/ 175 h 175"/>
                  <a:gd name="T8" fmla="*/ 44 w 279"/>
                  <a:gd name="T9" fmla="*/ 124 h 175"/>
                  <a:gd name="T10" fmla="*/ 94 w 279"/>
                  <a:gd name="T11" fmla="*/ 64 h 175"/>
                  <a:gd name="T12" fmla="*/ 279 w 279"/>
                  <a:gd name="T13" fmla="*/ 5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75">
                    <a:moveTo>
                      <a:pt x="279" y="54"/>
                    </a:moveTo>
                    <a:cubicBezTo>
                      <a:pt x="279" y="54"/>
                      <a:pt x="181" y="0"/>
                      <a:pt x="101" y="76"/>
                    </a:cubicBezTo>
                    <a:cubicBezTo>
                      <a:pt x="101" y="76"/>
                      <a:pt x="81" y="92"/>
                      <a:pt x="56" y="130"/>
                    </a:cubicBezTo>
                    <a:cubicBezTo>
                      <a:pt x="56" y="130"/>
                      <a:pt x="42" y="168"/>
                      <a:pt x="0" y="175"/>
                    </a:cubicBezTo>
                    <a:cubicBezTo>
                      <a:pt x="0" y="175"/>
                      <a:pt x="39" y="159"/>
                      <a:pt x="44" y="124"/>
                    </a:cubicBezTo>
                    <a:cubicBezTo>
                      <a:pt x="44" y="124"/>
                      <a:pt x="53" y="85"/>
                      <a:pt x="94" y="64"/>
                    </a:cubicBezTo>
                    <a:cubicBezTo>
                      <a:pt x="94" y="64"/>
                      <a:pt x="178" y="1"/>
                      <a:pt x="279" y="54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6" name="Freeform 243"/>
              <p:cNvSpPr>
                <a:spLocks/>
              </p:cNvSpPr>
              <p:nvPr/>
            </p:nvSpPr>
            <p:spPr bwMode="gray">
              <a:xfrm>
                <a:off x="1176543" y="2323248"/>
                <a:ext cx="145896" cy="76765"/>
              </a:xfrm>
              <a:custGeom>
                <a:avLst/>
                <a:gdLst>
                  <a:gd name="T0" fmla="*/ 291 w 291"/>
                  <a:gd name="T1" fmla="*/ 2 h 153"/>
                  <a:gd name="T2" fmla="*/ 122 w 291"/>
                  <a:gd name="T3" fmla="*/ 33 h 153"/>
                  <a:gd name="T4" fmla="*/ 0 w 291"/>
                  <a:gd name="T5" fmla="*/ 153 h 153"/>
                  <a:gd name="T6" fmla="*/ 90 w 291"/>
                  <a:gd name="T7" fmla="*/ 21 h 153"/>
                  <a:gd name="T8" fmla="*/ 151 w 291"/>
                  <a:gd name="T9" fmla="*/ 28 h 153"/>
                  <a:gd name="T10" fmla="*/ 291 w 291"/>
                  <a:gd name="T11" fmla="*/ 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1" h="153">
                    <a:moveTo>
                      <a:pt x="291" y="2"/>
                    </a:moveTo>
                    <a:cubicBezTo>
                      <a:pt x="291" y="2"/>
                      <a:pt x="244" y="67"/>
                      <a:pt x="122" y="33"/>
                    </a:cubicBezTo>
                    <a:cubicBezTo>
                      <a:pt x="122" y="33"/>
                      <a:pt x="28" y="0"/>
                      <a:pt x="0" y="153"/>
                    </a:cubicBezTo>
                    <a:cubicBezTo>
                      <a:pt x="0" y="153"/>
                      <a:pt x="2" y="40"/>
                      <a:pt x="90" y="21"/>
                    </a:cubicBezTo>
                    <a:cubicBezTo>
                      <a:pt x="90" y="21"/>
                      <a:pt x="110" y="13"/>
                      <a:pt x="151" y="28"/>
                    </a:cubicBezTo>
                    <a:cubicBezTo>
                      <a:pt x="151" y="28"/>
                      <a:pt x="229" y="54"/>
                      <a:pt x="29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000000"/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7" name="Freeform 254"/>
              <p:cNvSpPr>
                <a:spLocks/>
              </p:cNvSpPr>
              <p:nvPr/>
            </p:nvSpPr>
            <p:spPr bwMode="gray">
              <a:xfrm>
                <a:off x="1262214" y="2194529"/>
                <a:ext cx="190428" cy="137838"/>
              </a:xfrm>
              <a:custGeom>
                <a:avLst/>
                <a:gdLst>
                  <a:gd name="T0" fmla="*/ 380 w 380"/>
                  <a:gd name="T1" fmla="*/ 114 h 275"/>
                  <a:gd name="T2" fmla="*/ 167 w 380"/>
                  <a:gd name="T3" fmla="*/ 103 h 275"/>
                  <a:gd name="T4" fmla="*/ 98 w 380"/>
                  <a:gd name="T5" fmla="*/ 209 h 275"/>
                  <a:gd name="T6" fmla="*/ 0 w 380"/>
                  <a:gd name="T7" fmla="*/ 231 h 275"/>
                  <a:gd name="T8" fmla="*/ 82 w 380"/>
                  <a:gd name="T9" fmla="*/ 192 h 275"/>
                  <a:gd name="T10" fmla="*/ 244 w 380"/>
                  <a:gd name="T11" fmla="*/ 41 h 275"/>
                  <a:gd name="T12" fmla="*/ 380 w 380"/>
                  <a:gd name="T13" fmla="*/ 11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275">
                    <a:moveTo>
                      <a:pt x="380" y="114"/>
                    </a:moveTo>
                    <a:cubicBezTo>
                      <a:pt x="380" y="114"/>
                      <a:pt x="298" y="0"/>
                      <a:pt x="167" y="103"/>
                    </a:cubicBezTo>
                    <a:cubicBezTo>
                      <a:pt x="167" y="103"/>
                      <a:pt x="114" y="135"/>
                      <a:pt x="98" y="209"/>
                    </a:cubicBezTo>
                    <a:cubicBezTo>
                      <a:pt x="98" y="209"/>
                      <a:pt x="83" y="275"/>
                      <a:pt x="0" y="231"/>
                    </a:cubicBezTo>
                    <a:cubicBezTo>
                      <a:pt x="0" y="231"/>
                      <a:pt x="74" y="252"/>
                      <a:pt x="82" y="192"/>
                    </a:cubicBezTo>
                    <a:cubicBezTo>
                      <a:pt x="82" y="192"/>
                      <a:pt x="113" y="51"/>
                      <a:pt x="244" y="41"/>
                    </a:cubicBezTo>
                    <a:cubicBezTo>
                      <a:pt x="244" y="41"/>
                      <a:pt x="319" y="16"/>
                      <a:pt x="380" y="11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000000"/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8" name="Freeform 255"/>
              <p:cNvSpPr>
                <a:spLocks/>
              </p:cNvSpPr>
              <p:nvPr/>
            </p:nvSpPr>
            <p:spPr bwMode="gray">
              <a:xfrm>
                <a:off x="1357429" y="2190075"/>
                <a:ext cx="103272" cy="72524"/>
              </a:xfrm>
              <a:custGeom>
                <a:avLst/>
                <a:gdLst>
                  <a:gd name="T0" fmla="*/ 206 w 206"/>
                  <a:gd name="T1" fmla="*/ 135 h 145"/>
                  <a:gd name="T2" fmla="*/ 0 w 206"/>
                  <a:gd name="T3" fmla="*/ 145 h 145"/>
                  <a:gd name="T4" fmla="*/ 206 w 206"/>
                  <a:gd name="T5" fmla="*/ 13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" h="145">
                    <a:moveTo>
                      <a:pt x="206" y="135"/>
                    </a:moveTo>
                    <a:cubicBezTo>
                      <a:pt x="206" y="135"/>
                      <a:pt x="103" y="0"/>
                      <a:pt x="0" y="145"/>
                    </a:cubicBezTo>
                    <a:cubicBezTo>
                      <a:pt x="0" y="145"/>
                      <a:pt x="99" y="26"/>
                      <a:pt x="206" y="135"/>
                    </a:cubicBezTo>
                    <a:close/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000000"/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</p:grpSp>
      </p:grpSp>
      <p:grpSp>
        <p:nvGrpSpPr>
          <p:cNvPr id="96" name="Groep 14"/>
          <p:cNvGrpSpPr/>
          <p:nvPr/>
        </p:nvGrpSpPr>
        <p:grpSpPr>
          <a:xfrm>
            <a:off x="2193058" y="5348114"/>
            <a:ext cx="5753557" cy="415498"/>
            <a:chOff x="359941" y="5162495"/>
            <a:chExt cx="5753557" cy="415498"/>
          </a:xfrm>
        </p:grpSpPr>
        <p:sp>
          <p:nvSpPr>
            <p:cNvPr id="97" name="Textfeld 17"/>
            <p:cNvSpPr txBox="1"/>
            <p:nvPr/>
          </p:nvSpPr>
          <p:spPr bwMode="gray">
            <a:xfrm>
              <a:off x="359941" y="5162495"/>
              <a:ext cx="190586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+mn-lt"/>
                </a:rPr>
                <a:t>Product Owner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98" name="Textfeld 18"/>
            <p:cNvSpPr txBox="1"/>
            <p:nvPr/>
          </p:nvSpPr>
          <p:spPr bwMode="gray">
            <a:xfrm>
              <a:off x="2194134" y="5162495"/>
              <a:ext cx="190586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+mn-lt"/>
                </a:rPr>
                <a:t>Team</a:t>
              </a:r>
            </a:p>
          </p:txBody>
        </p:sp>
        <p:sp>
          <p:nvSpPr>
            <p:cNvPr id="99" name="Textfeld 19"/>
            <p:cNvSpPr txBox="1"/>
            <p:nvPr/>
          </p:nvSpPr>
          <p:spPr bwMode="gray">
            <a:xfrm>
              <a:off x="4207634" y="5162495"/>
              <a:ext cx="1905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+mn-lt"/>
                </a:rPr>
                <a:t>Scrum Master &amp;</a:t>
              </a:r>
            </a:p>
            <a:p>
              <a:pPr algn="ctr"/>
              <a:r>
                <a:rPr lang="en-US" sz="1050" dirty="0">
                  <a:latin typeface="+mn-lt"/>
                </a:rPr>
                <a:t>Scrum Coach</a:t>
              </a:r>
            </a:p>
          </p:txBody>
        </p:sp>
      </p:grpSp>
      <p:grpSp>
        <p:nvGrpSpPr>
          <p:cNvPr id="101" name="Groep 10"/>
          <p:cNvGrpSpPr/>
          <p:nvPr/>
        </p:nvGrpSpPr>
        <p:grpSpPr>
          <a:xfrm>
            <a:off x="6540645" y="4306472"/>
            <a:ext cx="969208" cy="1027815"/>
            <a:chOff x="4707528" y="4120853"/>
            <a:chExt cx="969208" cy="1027815"/>
          </a:xfrm>
        </p:grpSpPr>
        <p:grpSp>
          <p:nvGrpSpPr>
            <p:cNvPr id="102" name="Gruppieren 100"/>
            <p:cNvGrpSpPr/>
            <p:nvPr/>
          </p:nvGrpSpPr>
          <p:grpSpPr bwMode="gray">
            <a:xfrm>
              <a:off x="4707528" y="4229006"/>
              <a:ext cx="969208" cy="919662"/>
              <a:chOff x="6641756" y="2800890"/>
              <a:chExt cx="1416871" cy="1344443"/>
            </a:xfrm>
          </p:grpSpPr>
          <p:grpSp>
            <p:nvGrpSpPr>
              <p:cNvPr id="138" name="Gruppieren 136"/>
              <p:cNvGrpSpPr/>
              <p:nvPr/>
            </p:nvGrpSpPr>
            <p:grpSpPr bwMode="gray">
              <a:xfrm>
                <a:off x="7083754" y="2800890"/>
                <a:ext cx="532874" cy="744154"/>
                <a:chOff x="5422123" y="2216155"/>
                <a:chExt cx="465308" cy="649799"/>
              </a:xfrm>
            </p:grpSpPr>
            <p:sp>
              <p:nvSpPr>
                <p:cNvPr id="149" name="Freeform 367"/>
                <p:cNvSpPr>
                  <a:spLocks/>
                </p:cNvSpPr>
                <p:nvPr/>
              </p:nvSpPr>
              <p:spPr bwMode="gray">
                <a:xfrm>
                  <a:off x="5469878" y="2640035"/>
                  <a:ext cx="363675" cy="225919"/>
                </a:xfrm>
                <a:custGeom>
                  <a:avLst/>
                  <a:gdLst>
                    <a:gd name="T0" fmla="*/ 193 w 1671"/>
                    <a:gd name="T1" fmla="*/ 0 h 1038"/>
                    <a:gd name="T2" fmla="*/ 0 w 1671"/>
                    <a:gd name="T3" fmla="*/ 409 h 1038"/>
                    <a:gd name="T4" fmla="*/ 818 w 1671"/>
                    <a:gd name="T5" fmla="*/ 969 h 1038"/>
                    <a:gd name="T6" fmla="*/ 1671 w 1671"/>
                    <a:gd name="T7" fmla="*/ 418 h 1038"/>
                    <a:gd name="T8" fmla="*/ 1434 w 1671"/>
                    <a:gd name="T9" fmla="*/ 21 h 1038"/>
                    <a:gd name="T10" fmla="*/ 193 w 1671"/>
                    <a:gd name="T11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71" h="1038">
                      <a:moveTo>
                        <a:pt x="193" y="0"/>
                      </a:moveTo>
                      <a:cubicBezTo>
                        <a:pt x="193" y="0"/>
                        <a:pt x="245" y="254"/>
                        <a:pt x="0" y="409"/>
                      </a:cubicBezTo>
                      <a:cubicBezTo>
                        <a:pt x="0" y="409"/>
                        <a:pt x="142" y="956"/>
                        <a:pt x="818" y="969"/>
                      </a:cubicBezTo>
                      <a:cubicBezTo>
                        <a:pt x="818" y="969"/>
                        <a:pt x="1352" y="1038"/>
                        <a:pt x="1671" y="418"/>
                      </a:cubicBezTo>
                      <a:cubicBezTo>
                        <a:pt x="1671" y="418"/>
                        <a:pt x="1417" y="345"/>
                        <a:pt x="1434" y="21"/>
                      </a:cubicBezTo>
                      <a:cubicBezTo>
                        <a:pt x="1434" y="21"/>
                        <a:pt x="844" y="676"/>
                        <a:pt x="19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79000"/>
                      </a:srgbClr>
                    </a:gs>
                    <a:gs pos="0">
                      <a:srgbClr val="F1CA9F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01600" dist="50800" dir="16200000">
                    <a:prstClr val="black">
                      <a:alpha val="24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0" name="Freeform 368"/>
                <p:cNvSpPr>
                  <a:spLocks/>
                </p:cNvSpPr>
                <p:nvPr/>
              </p:nvSpPr>
              <p:spPr bwMode="gray">
                <a:xfrm>
                  <a:off x="5422123" y="2216155"/>
                  <a:ext cx="465308" cy="510614"/>
                </a:xfrm>
                <a:custGeom>
                  <a:avLst/>
                  <a:gdLst>
                    <a:gd name="T0" fmla="*/ 1919 w 2139"/>
                    <a:gd name="T1" fmla="*/ 1268 h 2347"/>
                    <a:gd name="T2" fmla="*/ 1021 w 2139"/>
                    <a:gd name="T3" fmla="*/ 2347 h 2347"/>
                    <a:gd name="T4" fmla="*/ 181 w 2139"/>
                    <a:gd name="T5" fmla="*/ 1275 h 2347"/>
                    <a:gd name="T6" fmla="*/ 1034 w 2139"/>
                    <a:gd name="T7" fmla="*/ 21 h 2347"/>
                    <a:gd name="T8" fmla="*/ 1919 w 2139"/>
                    <a:gd name="T9" fmla="*/ 1268 h 2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39" h="2347">
                      <a:moveTo>
                        <a:pt x="1919" y="1268"/>
                      </a:moveTo>
                      <a:cubicBezTo>
                        <a:pt x="1919" y="1737"/>
                        <a:pt x="1482" y="2347"/>
                        <a:pt x="1021" y="2347"/>
                      </a:cubicBezTo>
                      <a:cubicBezTo>
                        <a:pt x="623" y="2347"/>
                        <a:pt x="181" y="1778"/>
                        <a:pt x="181" y="1275"/>
                      </a:cubicBezTo>
                      <a:cubicBezTo>
                        <a:pt x="181" y="654"/>
                        <a:pt x="0" y="40"/>
                        <a:pt x="1034" y="21"/>
                      </a:cubicBezTo>
                      <a:cubicBezTo>
                        <a:pt x="2139" y="0"/>
                        <a:pt x="1919" y="1203"/>
                        <a:pt x="1919" y="126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88000"/>
                      </a:srgbClr>
                    </a:gs>
                    <a:gs pos="0">
                      <a:srgbClr val="F1CA9F">
                        <a:lumMod val="60000"/>
                        <a:lumOff val="4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1" name="Freeform 369"/>
                <p:cNvSpPr>
                  <a:spLocks/>
                </p:cNvSpPr>
                <p:nvPr/>
              </p:nvSpPr>
              <p:spPr bwMode="gray">
                <a:xfrm>
                  <a:off x="5824573" y="2438605"/>
                  <a:ext cx="48776" cy="127552"/>
                </a:xfrm>
                <a:custGeom>
                  <a:avLst/>
                  <a:gdLst>
                    <a:gd name="T0" fmla="*/ 95 w 224"/>
                    <a:gd name="T1" fmla="*/ 0 h 586"/>
                    <a:gd name="T2" fmla="*/ 127 w 224"/>
                    <a:gd name="T3" fmla="*/ 303 h 586"/>
                    <a:gd name="T4" fmla="*/ 0 w 224"/>
                    <a:gd name="T5" fmla="*/ 586 h 586"/>
                    <a:gd name="T6" fmla="*/ 95 w 224"/>
                    <a:gd name="T7" fmla="*/ 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4" h="586">
                      <a:moveTo>
                        <a:pt x="95" y="0"/>
                      </a:moveTo>
                      <a:cubicBezTo>
                        <a:pt x="95" y="0"/>
                        <a:pt x="224" y="32"/>
                        <a:pt x="127" y="303"/>
                      </a:cubicBezTo>
                      <a:cubicBezTo>
                        <a:pt x="127" y="303"/>
                        <a:pt x="84" y="508"/>
                        <a:pt x="0" y="586"/>
                      </a:cubicBez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E9BD9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2" name="Freeform 370"/>
                <p:cNvSpPr>
                  <a:spLocks/>
                </p:cNvSpPr>
                <p:nvPr/>
              </p:nvSpPr>
              <p:spPr bwMode="gray">
                <a:xfrm>
                  <a:off x="5836614" y="2473299"/>
                  <a:ext cx="19592" cy="63266"/>
                </a:xfrm>
                <a:custGeom>
                  <a:avLst/>
                  <a:gdLst>
                    <a:gd name="T0" fmla="*/ 45 w 90"/>
                    <a:gd name="T1" fmla="*/ 19 h 291"/>
                    <a:gd name="T2" fmla="*/ 32 w 90"/>
                    <a:gd name="T3" fmla="*/ 194 h 291"/>
                    <a:gd name="T4" fmla="*/ 0 w 90"/>
                    <a:gd name="T5" fmla="*/ 291 h 291"/>
                    <a:gd name="T6" fmla="*/ 45 w 90"/>
                    <a:gd name="T7" fmla="*/ 19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" h="291">
                      <a:moveTo>
                        <a:pt x="45" y="19"/>
                      </a:moveTo>
                      <a:cubicBezTo>
                        <a:pt x="45" y="19"/>
                        <a:pt x="90" y="0"/>
                        <a:pt x="32" y="194"/>
                      </a:cubicBezTo>
                      <a:cubicBezTo>
                        <a:pt x="0" y="291"/>
                        <a:pt x="0" y="291"/>
                        <a:pt x="0" y="291"/>
                      </a:cubicBezTo>
                      <a:lnTo>
                        <a:pt x="45" y="19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3" name="Freeform 371"/>
                <p:cNvSpPr>
                  <a:spLocks/>
                </p:cNvSpPr>
                <p:nvPr/>
              </p:nvSpPr>
              <p:spPr bwMode="gray">
                <a:xfrm>
                  <a:off x="5427429" y="2437177"/>
                  <a:ext cx="43469" cy="114898"/>
                </a:xfrm>
                <a:custGeom>
                  <a:avLst/>
                  <a:gdLst>
                    <a:gd name="T0" fmla="*/ 156 w 199"/>
                    <a:gd name="T1" fmla="*/ 86 h 528"/>
                    <a:gd name="T2" fmla="*/ 196 w 199"/>
                    <a:gd name="T3" fmla="*/ 190 h 528"/>
                    <a:gd name="T4" fmla="*/ 183 w 199"/>
                    <a:gd name="T5" fmla="*/ 391 h 528"/>
                    <a:gd name="T6" fmla="*/ 199 w 199"/>
                    <a:gd name="T7" fmla="*/ 528 h 528"/>
                    <a:gd name="T8" fmla="*/ 102 w 199"/>
                    <a:gd name="T9" fmla="*/ 365 h 528"/>
                    <a:gd name="T10" fmla="*/ 156 w 199"/>
                    <a:gd name="T11" fmla="*/ 86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9" h="528">
                      <a:moveTo>
                        <a:pt x="156" y="86"/>
                      </a:moveTo>
                      <a:cubicBezTo>
                        <a:pt x="156" y="86"/>
                        <a:pt x="183" y="137"/>
                        <a:pt x="196" y="190"/>
                      </a:cubicBezTo>
                      <a:cubicBezTo>
                        <a:pt x="196" y="190"/>
                        <a:pt x="151" y="315"/>
                        <a:pt x="183" y="391"/>
                      </a:cubicBezTo>
                      <a:cubicBezTo>
                        <a:pt x="199" y="528"/>
                        <a:pt x="199" y="528"/>
                        <a:pt x="199" y="528"/>
                      </a:cubicBezTo>
                      <a:cubicBezTo>
                        <a:pt x="199" y="528"/>
                        <a:pt x="124" y="503"/>
                        <a:pt x="102" y="365"/>
                      </a:cubicBezTo>
                      <a:cubicBezTo>
                        <a:pt x="102" y="365"/>
                        <a:pt x="0" y="0"/>
                        <a:pt x="156" y="86"/>
                      </a:cubicBezTo>
                      <a:close/>
                    </a:path>
                  </a:pathLst>
                </a:custGeom>
                <a:solidFill>
                  <a:srgbClr val="E9BD9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4" name="Freeform 372"/>
                <p:cNvSpPr>
                  <a:spLocks/>
                </p:cNvSpPr>
                <p:nvPr/>
              </p:nvSpPr>
              <p:spPr bwMode="gray">
                <a:xfrm>
                  <a:off x="5449674" y="2474116"/>
                  <a:ext cx="19592" cy="63266"/>
                </a:xfrm>
                <a:custGeom>
                  <a:avLst/>
                  <a:gdLst>
                    <a:gd name="T0" fmla="*/ 45 w 90"/>
                    <a:gd name="T1" fmla="*/ 20 h 291"/>
                    <a:gd name="T2" fmla="*/ 58 w 90"/>
                    <a:gd name="T3" fmla="*/ 194 h 291"/>
                    <a:gd name="T4" fmla="*/ 90 w 90"/>
                    <a:gd name="T5" fmla="*/ 291 h 291"/>
                    <a:gd name="T6" fmla="*/ 45 w 90"/>
                    <a:gd name="T7" fmla="*/ 2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" h="291">
                      <a:moveTo>
                        <a:pt x="45" y="20"/>
                      </a:moveTo>
                      <a:cubicBezTo>
                        <a:pt x="45" y="20"/>
                        <a:pt x="0" y="0"/>
                        <a:pt x="58" y="194"/>
                      </a:cubicBezTo>
                      <a:cubicBezTo>
                        <a:pt x="90" y="291"/>
                        <a:pt x="90" y="291"/>
                        <a:pt x="90" y="291"/>
                      </a:cubicBezTo>
                      <a:lnTo>
                        <a:pt x="45" y="20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5" name="Freeform 373"/>
                <p:cNvSpPr>
                  <a:spLocks/>
                </p:cNvSpPr>
                <p:nvPr/>
              </p:nvSpPr>
              <p:spPr bwMode="gray">
                <a:xfrm>
                  <a:off x="5463144" y="2467177"/>
                  <a:ext cx="64898" cy="107551"/>
                </a:xfrm>
                <a:custGeom>
                  <a:avLst/>
                  <a:gdLst>
                    <a:gd name="T0" fmla="*/ 18 w 298"/>
                    <a:gd name="T1" fmla="*/ 116 h 495"/>
                    <a:gd name="T2" fmla="*/ 298 w 298"/>
                    <a:gd name="T3" fmla="*/ 495 h 495"/>
                    <a:gd name="T4" fmla="*/ 26 w 298"/>
                    <a:gd name="T5" fmla="*/ 0 h 495"/>
                    <a:gd name="T6" fmla="*/ 18 w 298"/>
                    <a:gd name="T7" fmla="*/ 116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8" h="495">
                      <a:moveTo>
                        <a:pt x="18" y="116"/>
                      </a:moveTo>
                      <a:cubicBezTo>
                        <a:pt x="18" y="116"/>
                        <a:pt x="0" y="392"/>
                        <a:pt x="298" y="495"/>
                      </a:cubicBezTo>
                      <a:cubicBezTo>
                        <a:pt x="298" y="495"/>
                        <a:pt x="35" y="396"/>
                        <a:pt x="26" y="0"/>
                      </a:cubicBezTo>
                      <a:lnTo>
                        <a:pt x="18" y="116"/>
                      </a:lnTo>
                      <a:close/>
                    </a:path>
                  </a:pathLst>
                </a:custGeom>
                <a:solidFill>
                  <a:srgbClr val="E5AF8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6" name="Freeform 374"/>
                <p:cNvSpPr>
                  <a:spLocks/>
                </p:cNvSpPr>
                <p:nvPr/>
              </p:nvSpPr>
              <p:spPr bwMode="gray">
                <a:xfrm>
                  <a:off x="5772532" y="2467177"/>
                  <a:ext cx="64694" cy="107551"/>
                </a:xfrm>
                <a:custGeom>
                  <a:avLst/>
                  <a:gdLst>
                    <a:gd name="T0" fmla="*/ 280 w 297"/>
                    <a:gd name="T1" fmla="*/ 116 h 495"/>
                    <a:gd name="T2" fmla="*/ 0 w 297"/>
                    <a:gd name="T3" fmla="*/ 495 h 495"/>
                    <a:gd name="T4" fmla="*/ 271 w 297"/>
                    <a:gd name="T5" fmla="*/ 0 h 495"/>
                    <a:gd name="T6" fmla="*/ 280 w 297"/>
                    <a:gd name="T7" fmla="*/ 116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7" h="495">
                      <a:moveTo>
                        <a:pt x="280" y="116"/>
                      </a:moveTo>
                      <a:cubicBezTo>
                        <a:pt x="280" y="116"/>
                        <a:pt x="297" y="392"/>
                        <a:pt x="0" y="495"/>
                      </a:cubicBezTo>
                      <a:cubicBezTo>
                        <a:pt x="0" y="495"/>
                        <a:pt x="263" y="396"/>
                        <a:pt x="271" y="0"/>
                      </a:cubicBezTo>
                      <a:lnTo>
                        <a:pt x="280" y="116"/>
                      </a:lnTo>
                      <a:close/>
                    </a:path>
                  </a:pathLst>
                </a:custGeom>
                <a:solidFill>
                  <a:srgbClr val="E5AF8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  <p:grpSp>
            <p:nvGrpSpPr>
              <p:cNvPr id="139" name="Gruppieren 137"/>
              <p:cNvGrpSpPr/>
              <p:nvPr/>
            </p:nvGrpSpPr>
            <p:grpSpPr bwMode="gray">
              <a:xfrm>
                <a:off x="6641756" y="3305018"/>
                <a:ext cx="1416871" cy="840315"/>
                <a:chOff x="5033106" y="2656361"/>
                <a:chExt cx="1237218" cy="733767"/>
              </a:xfrm>
            </p:grpSpPr>
            <p:sp>
              <p:nvSpPr>
                <p:cNvPr id="141" name="Ellipse 139"/>
                <p:cNvSpPr/>
                <p:nvPr/>
              </p:nvSpPr>
              <p:spPr bwMode="gray">
                <a:xfrm>
                  <a:off x="5033106" y="3000432"/>
                  <a:ext cx="1237218" cy="38969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ABABAB">
                        <a:lumMod val="49000"/>
                        <a:alpha val="0"/>
                      </a:srgbClr>
                    </a:gs>
                    <a:gs pos="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42" name="Freeform 407"/>
                <p:cNvSpPr>
                  <a:spLocks/>
                </p:cNvSpPr>
                <p:nvPr/>
              </p:nvSpPr>
              <p:spPr bwMode="gray">
                <a:xfrm>
                  <a:off x="5169265" y="2689627"/>
                  <a:ext cx="964901" cy="627349"/>
                </a:xfrm>
                <a:custGeom>
                  <a:avLst/>
                  <a:gdLst>
                    <a:gd name="T0" fmla="*/ 1514 w 4435"/>
                    <a:gd name="T1" fmla="*/ 5 h 2883"/>
                    <a:gd name="T2" fmla="*/ 2831 w 4435"/>
                    <a:gd name="T3" fmla="*/ 0 h 2883"/>
                    <a:gd name="T4" fmla="*/ 3215 w 4435"/>
                    <a:gd name="T5" fmla="*/ 262 h 2883"/>
                    <a:gd name="T6" fmla="*/ 4045 w 4435"/>
                    <a:gd name="T7" fmla="*/ 736 h 2883"/>
                    <a:gd name="T8" fmla="*/ 4344 w 4435"/>
                    <a:gd name="T9" fmla="*/ 2372 h 2883"/>
                    <a:gd name="T10" fmla="*/ 4210 w 4435"/>
                    <a:gd name="T11" fmla="*/ 2515 h 2883"/>
                    <a:gd name="T12" fmla="*/ 2198 w 4435"/>
                    <a:gd name="T13" fmla="*/ 2858 h 2883"/>
                    <a:gd name="T14" fmla="*/ 112 w 4435"/>
                    <a:gd name="T15" fmla="*/ 2465 h 2883"/>
                    <a:gd name="T16" fmla="*/ 0 w 4435"/>
                    <a:gd name="T17" fmla="*/ 2194 h 2883"/>
                    <a:gd name="T18" fmla="*/ 372 w 4435"/>
                    <a:gd name="T19" fmla="*/ 639 h 2883"/>
                    <a:gd name="T20" fmla="*/ 692 w 4435"/>
                    <a:gd name="T21" fmla="*/ 427 h 2883"/>
                    <a:gd name="T22" fmla="*/ 1514 w 4435"/>
                    <a:gd name="T23" fmla="*/ 5 h 2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435" h="2883">
                      <a:moveTo>
                        <a:pt x="1514" y="5"/>
                      </a:moveTo>
                      <a:cubicBezTo>
                        <a:pt x="1514" y="5"/>
                        <a:pt x="2083" y="1442"/>
                        <a:pt x="2831" y="0"/>
                      </a:cubicBezTo>
                      <a:cubicBezTo>
                        <a:pt x="2831" y="0"/>
                        <a:pt x="2868" y="97"/>
                        <a:pt x="3215" y="262"/>
                      </a:cubicBezTo>
                      <a:cubicBezTo>
                        <a:pt x="3215" y="262"/>
                        <a:pt x="3929" y="482"/>
                        <a:pt x="4045" y="736"/>
                      </a:cubicBezTo>
                      <a:cubicBezTo>
                        <a:pt x="4045" y="736"/>
                        <a:pt x="4435" y="1602"/>
                        <a:pt x="4344" y="2372"/>
                      </a:cubicBezTo>
                      <a:cubicBezTo>
                        <a:pt x="4344" y="2372"/>
                        <a:pt x="4340" y="2435"/>
                        <a:pt x="4210" y="2515"/>
                      </a:cubicBezTo>
                      <a:cubicBezTo>
                        <a:pt x="4210" y="2515"/>
                        <a:pt x="3431" y="2883"/>
                        <a:pt x="2198" y="2858"/>
                      </a:cubicBezTo>
                      <a:cubicBezTo>
                        <a:pt x="2198" y="2858"/>
                        <a:pt x="878" y="2799"/>
                        <a:pt x="112" y="2465"/>
                      </a:cubicBezTo>
                      <a:cubicBezTo>
                        <a:pt x="112" y="2465"/>
                        <a:pt x="4" y="2439"/>
                        <a:pt x="0" y="2194"/>
                      </a:cubicBezTo>
                      <a:cubicBezTo>
                        <a:pt x="0" y="2194"/>
                        <a:pt x="38" y="1121"/>
                        <a:pt x="372" y="639"/>
                      </a:cubicBezTo>
                      <a:cubicBezTo>
                        <a:pt x="372" y="639"/>
                        <a:pt x="467" y="512"/>
                        <a:pt x="692" y="427"/>
                      </a:cubicBezTo>
                      <a:cubicBezTo>
                        <a:pt x="692" y="427"/>
                        <a:pt x="1462" y="199"/>
                        <a:pt x="1514" y="5"/>
                      </a:cubicBezTo>
                      <a:close/>
                    </a:path>
                  </a:pathLst>
                </a:custGeom>
                <a:gradFill>
                  <a:gsLst>
                    <a:gs pos="6000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3" name="Freeform 408"/>
                <p:cNvSpPr>
                  <a:spLocks/>
                </p:cNvSpPr>
                <p:nvPr/>
              </p:nvSpPr>
              <p:spPr bwMode="gray">
                <a:xfrm>
                  <a:off x="5497225" y="2662688"/>
                  <a:ext cx="146531" cy="261634"/>
                </a:xfrm>
                <a:custGeom>
                  <a:avLst/>
                  <a:gdLst>
                    <a:gd name="T0" fmla="*/ 665 w 674"/>
                    <a:gd name="T1" fmla="*/ 749 h 1202"/>
                    <a:gd name="T2" fmla="*/ 669 w 674"/>
                    <a:gd name="T3" fmla="*/ 755 h 1202"/>
                    <a:gd name="T4" fmla="*/ 194 w 674"/>
                    <a:gd name="T5" fmla="*/ 1196 h 1202"/>
                    <a:gd name="T6" fmla="*/ 191 w 674"/>
                    <a:gd name="T7" fmla="*/ 1202 h 1202"/>
                    <a:gd name="T8" fmla="*/ 7 w 674"/>
                    <a:gd name="T9" fmla="*/ 137 h 1202"/>
                    <a:gd name="T10" fmla="*/ 45 w 674"/>
                    <a:gd name="T11" fmla="*/ 0 h 1202"/>
                    <a:gd name="T12" fmla="*/ 665 w 674"/>
                    <a:gd name="T13" fmla="*/ 749 h 1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4" h="1202">
                      <a:moveTo>
                        <a:pt x="665" y="749"/>
                      </a:moveTo>
                      <a:cubicBezTo>
                        <a:pt x="665" y="749"/>
                        <a:pt x="674" y="754"/>
                        <a:pt x="669" y="755"/>
                      </a:cubicBezTo>
                      <a:cubicBezTo>
                        <a:pt x="633" y="761"/>
                        <a:pt x="458" y="789"/>
                        <a:pt x="194" y="1196"/>
                      </a:cubicBezTo>
                      <a:cubicBezTo>
                        <a:pt x="193" y="1198"/>
                        <a:pt x="192" y="1200"/>
                        <a:pt x="191" y="1202"/>
                      </a:cubicBezTo>
                      <a:cubicBezTo>
                        <a:pt x="191" y="1202"/>
                        <a:pt x="0" y="366"/>
                        <a:pt x="7" y="137"/>
                      </a:cubicBezTo>
                      <a:cubicBezTo>
                        <a:pt x="29" y="74"/>
                        <a:pt x="45" y="99"/>
                        <a:pt x="45" y="0"/>
                      </a:cubicBezTo>
                      <a:cubicBezTo>
                        <a:pt x="45" y="0"/>
                        <a:pt x="143" y="618"/>
                        <a:pt x="665" y="7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4" name="Freeform 409"/>
                <p:cNvSpPr>
                  <a:spLocks/>
                </p:cNvSpPr>
                <p:nvPr/>
              </p:nvSpPr>
              <p:spPr bwMode="gray">
                <a:xfrm>
                  <a:off x="5642736" y="2656361"/>
                  <a:ext cx="155919" cy="271634"/>
                </a:xfrm>
                <a:custGeom>
                  <a:avLst/>
                  <a:gdLst>
                    <a:gd name="T0" fmla="*/ 0 w 717"/>
                    <a:gd name="T1" fmla="*/ 784 h 1248"/>
                    <a:gd name="T2" fmla="*/ 503 w 717"/>
                    <a:gd name="T3" fmla="*/ 1248 h 1248"/>
                    <a:gd name="T4" fmla="*/ 711 w 717"/>
                    <a:gd name="T5" fmla="*/ 192 h 1248"/>
                    <a:gd name="T6" fmla="*/ 648 w 717"/>
                    <a:gd name="T7" fmla="*/ 0 h 1248"/>
                    <a:gd name="T8" fmla="*/ 0 w 717"/>
                    <a:gd name="T9" fmla="*/ 784 h 1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7" h="1248">
                      <a:moveTo>
                        <a:pt x="0" y="784"/>
                      </a:moveTo>
                      <a:cubicBezTo>
                        <a:pt x="0" y="784"/>
                        <a:pt x="198" y="757"/>
                        <a:pt x="503" y="1248"/>
                      </a:cubicBezTo>
                      <a:cubicBezTo>
                        <a:pt x="503" y="1248"/>
                        <a:pt x="717" y="420"/>
                        <a:pt x="711" y="192"/>
                      </a:cubicBezTo>
                      <a:cubicBezTo>
                        <a:pt x="711" y="192"/>
                        <a:pt x="648" y="28"/>
                        <a:pt x="648" y="0"/>
                      </a:cubicBezTo>
                      <a:cubicBezTo>
                        <a:pt x="648" y="0"/>
                        <a:pt x="522" y="641"/>
                        <a:pt x="0" y="7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5" name="Freeform 410"/>
                <p:cNvSpPr>
                  <a:spLocks/>
                </p:cNvSpPr>
                <p:nvPr/>
              </p:nvSpPr>
              <p:spPr bwMode="gray">
                <a:xfrm>
                  <a:off x="5890696" y="2830648"/>
                  <a:ext cx="133674" cy="445716"/>
                </a:xfrm>
                <a:custGeom>
                  <a:avLst/>
                  <a:gdLst>
                    <a:gd name="T0" fmla="*/ 614 w 614"/>
                    <a:gd name="T1" fmla="*/ 0 h 2049"/>
                    <a:gd name="T2" fmla="*/ 361 w 614"/>
                    <a:gd name="T3" fmla="*/ 2034 h 2049"/>
                    <a:gd name="T4" fmla="*/ 334 w 614"/>
                    <a:gd name="T5" fmla="*/ 2049 h 2049"/>
                    <a:gd name="T6" fmla="*/ 614 w 614"/>
                    <a:gd name="T7" fmla="*/ 0 h 2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4" h="2049">
                      <a:moveTo>
                        <a:pt x="614" y="0"/>
                      </a:moveTo>
                      <a:cubicBezTo>
                        <a:pt x="614" y="0"/>
                        <a:pt x="58" y="1019"/>
                        <a:pt x="361" y="2034"/>
                      </a:cubicBezTo>
                      <a:cubicBezTo>
                        <a:pt x="334" y="2049"/>
                        <a:pt x="334" y="2049"/>
                        <a:pt x="334" y="2049"/>
                      </a:cubicBezTo>
                      <a:cubicBezTo>
                        <a:pt x="334" y="2049"/>
                        <a:pt x="0" y="1108"/>
                        <a:pt x="614" y="0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6" name="Freeform 411"/>
                <p:cNvSpPr>
                  <a:spLocks/>
                </p:cNvSpPr>
                <p:nvPr/>
              </p:nvSpPr>
              <p:spPr bwMode="gray">
                <a:xfrm>
                  <a:off x="5260898" y="2824525"/>
                  <a:ext cx="133674" cy="441430"/>
                </a:xfrm>
                <a:custGeom>
                  <a:avLst/>
                  <a:gdLst>
                    <a:gd name="T0" fmla="*/ 0 w 615"/>
                    <a:gd name="T1" fmla="*/ 0 h 2029"/>
                    <a:gd name="T2" fmla="*/ 247 w 615"/>
                    <a:gd name="T3" fmla="*/ 2018 h 2029"/>
                    <a:gd name="T4" fmla="*/ 281 w 615"/>
                    <a:gd name="T5" fmla="*/ 2029 h 2029"/>
                    <a:gd name="T6" fmla="*/ 0 w 615"/>
                    <a:gd name="T7" fmla="*/ 0 h 20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5" h="2029">
                      <a:moveTo>
                        <a:pt x="0" y="0"/>
                      </a:moveTo>
                      <a:cubicBezTo>
                        <a:pt x="0" y="0"/>
                        <a:pt x="550" y="1003"/>
                        <a:pt x="247" y="2018"/>
                      </a:cubicBezTo>
                      <a:cubicBezTo>
                        <a:pt x="281" y="2029"/>
                        <a:pt x="281" y="2029"/>
                        <a:pt x="281" y="2029"/>
                      </a:cubicBezTo>
                      <a:cubicBezTo>
                        <a:pt x="281" y="2029"/>
                        <a:pt x="615" y="1108"/>
                        <a:pt x="0" y="0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7" name="Freeform 412"/>
                <p:cNvSpPr>
                  <a:spLocks/>
                </p:cNvSpPr>
                <p:nvPr/>
              </p:nvSpPr>
              <p:spPr bwMode="gray">
                <a:xfrm>
                  <a:off x="5539266" y="2825954"/>
                  <a:ext cx="107143" cy="103062"/>
                </a:xfrm>
                <a:custGeom>
                  <a:avLst/>
                  <a:gdLst>
                    <a:gd name="T0" fmla="*/ 492 w 492"/>
                    <a:gd name="T1" fmla="*/ 0 h 474"/>
                    <a:gd name="T2" fmla="*/ 169 w 492"/>
                    <a:gd name="T3" fmla="*/ 241 h 474"/>
                    <a:gd name="T4" fmla="*/ 0 w 492"/>
                    <a:gd name="T5" fmla="*/ 474 h 474"/>
                    <a:gd name="T6" fmla="*/ 492 w 492"/>
                    <a:gd name="T7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2" h="474">
                      <a:moveTo>
                        <a:pt x="492" y="0"/>
                      </a:moveTo>
                      <a:cubicBezTo>
                        <a:pt x="492" y="0"/>
                        <a:pt x="320" y="59"/>
                        <a:pt x="169" y="241"/>
                      </a:cubicBezTo>
                      <a:cubicBezTo>
                        <a:pt x="169" y="241"/>
                        <a:pt x="43" y="388"/>
                        <a:pt x="0" y="474"/>
                      </a:cubicBezTo>
                      <a:cubicBezTo>
                        <a:pt x="0" y="474"/>
                        <a:pt x="165" y="84"/>
                        <a:pt x="492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8" name="Freeform 413"/>
                <p:cNvSpPr>
                  <a:spLocks/>
                </p:cNvSpPr>
                <p:nvPr/>
              </p:nvSpPr>
              <p:spPr bwMode="gray">
                <a:xfrm>
                  <a:off x="5646409" y="2825954"/>
                  <a:ext cx="106939" cy="103062"/>
                </a:xfrm>
                <a:custGeom>
                  <a:avLst/>
                  <a:gdLst>
                    <a:gd name="T0" fmla="*/ 0 w 492"/>
                    <a:gd name="T1" fmla="*/ 0 h 474"/>
                    <a:gd name="T2" fmla="*/ 322 w 492"/>
                    <a:gd name="T3" fmla="*/ 241 h 474"/>
                    <a:gd name="T4" fmla="*/ 492 w 492"/>
                    <a:gd name="T5" fmla="*/ 474 h 474"/>
                    <a:gd name="T6" fmla="*/ 0 w 492"/>
                    <a:gd name="T7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2" h="474">
                      <a:moveTo>
                        <a:pt x="0" y="0"/>
                      </a:moveTo>
                      <a:cubicBezTo>
                        <a:pt x="0" y="0"/>
                        <a:pt x="172" y="59"/>
                        <a:pt x="322" y="241"/>
                      </a:cubicBezTo>
                      <a:cubicBezTo>
                        <a:pt x="322" y="241"/>
                        <a:pt x="448" y="388"/>
                        <a:pt x="492" y="474"/>
                      </a:cubicBezTo>
                      <a:cubicBezTo>
                        <a:pt x="492" y="474"/>
                        <a:pt x="327" y="84"/>
                        <a:pt x="0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  <p:sp>
            <p:nvSpPr>
              <p:cNvPr id="140" name="Freeform 434"/>
              <p:cNvSpPr>
                <a:spLocks/>
              </p:cNvSpPr>
              <p:nvPr/>
            </p:nvSpPr>
            <p:spPr bwMode="gray">
              <a:xfrm>
                <a:off x="7276134" y="3499237"/>
                <a:ext cx="148115" cy="558002"/>
              </a:xfrm>
              <a:custGeom>
                <a:avLst/>
                <a:gdLst>
                  <a:gd name="T0" fmla="*/ 0 w 588"/>
                  <a:gd name="T1" fmla="*/ 2187 h 2214"/>
                  <a:gd name="T2" fmla="*/ 277 w 588"/>
                  <a:gd name="T3" fmla="*/ 2213 h 2214"/>
                  <a:gd name="T4" fmla="*/ 577 w 588"/>
                  <a:gd name="T5" fmla="*/ 2205 h 2214"/>
                  <a:gd name="T6" fmla="*/ 373 w 588"/>
                  <a:gd name="T7" fmla="*/ 456 h 2214"/>
                  <a:gd name="T8" fmla="*/ 527 w 588"/>
                  <a:gd name="T9" fmla="*/ 135 h 2214"/>
                  <a:gd name="T10" fmla="*/ 283 w 588"/>
                  <a:gd name="T11" fmla="*/ 0 h 2214"/>
                  <a:gd name="T12" fmla="*/ 56 w 588"/>
                  <a:gd name="T13" fmla="*/ 141 h 2214"/>
                  <a:gd name="T14" fmla="*/ 220 w 588"/>
                  <a:gd name="T15" fmla="*/ 466 h 2214"/>
                  <a:gd name="T16" fmla="*/ 0 w 588"/>
                  <a:gd name="T17" fmla="*/ 2187 h 2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8" h="2214">
                    <a:moveTo>
                      <a:pt x="0" y="2187"/>
                    </a:moveTo>
                    <a:cubicBezTo>
                      <a:pt x="0" y="2187"/>
                      <a:pt x="66" y="2214"/>
                      <a:pt x="277" y="2213"/>
                    </a:cubicBezTo>
                    <a:cubicBezTo>
                      <a:pt x="488" y="2212"/>
                      <a:pt x="577" y="2205"/>
                      <a:pt x="577" y="2205"/>
                    </a:cubicBezTo>
                    <a:cubicBezTo>
                      <a:pt x="577" y="2205"/>
                      <a:pt x="588" y="732"/>
                      <a:pt x="373" y="456"/>
                    </a:cubicBezTo>
                    <a:cubicBezTo>
                      <a:pt x="373" y="456"/>
                      <a:pt x="462" y="397"/>
                      <a:pt x="527" y="135"/>
                    </a:cubicBezTo>
                    <a:cubicBezTo>
                      <a:pt x="527" y="135"/>
                      <a:pt x="481" y="46"/>
                      <a:pt x="283" y="0"/>
                    </a:cubicBezTo>
                    <a:cubicBezTo>
                      <a:pt x="283" y="0"/>
                      <a:pt x="114" y="42"/>
                      <a:pt x="56" y="141"/>
                    </a:cubicBezTo>
                    <a:cubicBezTo>
                      <a:pt x="56" y="141"/>
                      <a:pt x="112" y="406"/>
                      <a:pt x="220" y="466"/>
                    </a:cubicBezTo>
                    <a:cubicBezTo>
                      <a:pt x="220" y="466"/>
                      <a:pt x="35" y="490"/>
                      <a:pt x="0" y="2187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</p:grpSp>
        <p:grpSp>
          <p:nvGrpSpPr>
            <p:cNvPr id="103" name="Gruppieren 101"/>
            <p:cNvGrpSpPr/>
            <p:nvPr/>
          </p:nvGrpSpPr>
          <p:grpSpPr bwMode="gray">
            <a:xfrm>
              <a:off x="5018768" y="4120853"/>
              <a:ext cx="359101" cy="340538"/>
              <a:chOff x="7096753" y="2642782"/>
              <a:chExt cx="524965" cy="497829"/>
            </a:xfrm>
          </p:grpSpPr>
          <p:grpSp>
            <p:nvGrpSpPr>
              <p:cNvPr id="104" name="Gruppieren 102"/>
              <p:cNvGrpSpPr/>
              <p:nvPr/>
            </p:nvGrpSpPr>
            <p:grpSpPr bwMode="gray">
              <a:xfrm>
                <a:off x="7096753" y="2653033"/>
                <a:ext cx="524965" cy="487578"/>
                <a:chOff x="8509914" y="2676753"/>
                <a:chExt cx="524965" cy="487578"/>
              </a:xfrm>
            </p:grpSpPr>
            <p:sp>
              <p:nvSpPr>
                <p:cNvPr id="136" name="Freeform 385"/>
                <p:cNvSpPr>
                  <a:spLocks/>
                </p:cNvSpPr>
                <p:nvPr/>
              </p:nvSpPr>
              <p:spPr bwMode="gray">
                <a:xfrm>
                  <a:off x="8542337" y="2828131"/>
                  <a:ext cx="388765" cy="262493"/>
                </a:xfrm>
                <a:custGeom>
                  <a:avLst/>
                  <a:gdLst>
                    <a:gd name="T0" fmla="*/ 943 w 1673"/>
                    <a:gd name="T1" fmla="*/ 252 h 1137"/>
                    <a:gd name="T2" fmla="*/ 110 w 1673"/>
                    <a:gd name="T3" fmla="*/ 1137 h 1137"/>
                    <a:gd name="T4" fmla="*/ 950 w 1673"/>
                    <a:gd name="T5" fmla="*/ 426 h 1137"/>
                    <a:gd name="T6" fmla="*/ 1673 w 1673"/>
                    <a:gd name="T7" fmla="*/ 639 h 1137"/>
                    <a:gd name="T8" fmla="*/ 943 w 1673"/>
                    <a:gd name="T9" fmla="*/ 252 h 1137"/>
                    <a:gd name="connsiteX0" fmla="*/ 4733 w 9343"/>
                    <a:gd name="connsiteY0" fmla="*/ 278 h 8499"/>
                    <a:gd name="connsiteX1" fmla="*/ 1 w 9343"/>
                    <a:gd name="connsiteY1" fmla="*/ 8486 h 8499"/>
                    <a:gd name="connsiteX2" fmla="*/ 5021 w 9343"/>
                    <a:gd name="connsiteY2" fmla="*/ 2233 h 8499"/>
                    <a:gd name="connsiteX3" fmla="*/ 9343 w 9343"/>
                    <a:gd name="connsiteY3" fmla="*/ 4106 h 8499"/>
                    <a:gd name="connsiteX4" fmla="*/ 4733 w 9343"/>
                    <a:gd name="connsiteY4" fmla="*/ 278 h 8499"/>
                    <a:gd name="connsiteX0" fmla="*/ 5236 w 10170"/>
                    <a:gd name="connsiteY0" fmla="*/ 327 h 10000"/>
                    <a:gd name="connsiteX1" fmla="*/ 171 w 10170"/>
                    <a:gd name="connsiteY1" fmla="*/ 9985 h 10000"/>
                    <a:gd name="connsiteX2" fmla="*/ 5544 w 10170"/>
                    <a:gd name="connsiteY2" fmla="*/ 2627 h 10000"/>
                    <a:gd name="connsiteX3" fmla="*/ 10170 w 10170"/>
                    <a:gd name="connsiteY3" fmla="*/ 4831 h 10000"/>
                    <a:gd name="connsiteX4" fmla="*/ 5236 w 10170"/>
                    <a:gd name="connsiteY4" fmla="*/ 327 h 10000"/>
                    <a:gd name="connsiteX0" fmla="*/ 5236 w 10170"/>
                    <a:gd name="connsiteY0" fmla="*/ 22 h 9695"/>
                    <a:gd name="connsiteX1" fmla="*/ 171 w 10170"/>
                    <a:gd name="connsiteY1" fmla="*/ 9680 h 9695"/>
                    <a:gd name="connsiteX2" fmla="*/ 5544 w 10170"/>
                    <a:gd name="connsiteY2" fmla="*/ 2322 h 9695"/>
                    <a:gd name="connsiteX3" fmla="*/ 10170 w 10170"/>
                    <a:gd name="connsiteY3" fmla="*/ 4526 h 9695"/>
                    <a:gd name="connsiteX4" fmla="*/ 5236 w 10170"/>
                    <a:gd name="connsiteY4" fmla="*/ 22 h 9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70" h="9695">
                      <a:moveTo>
                        <a:pt x="5236" y="22"/>
                      </a:moveTo>
                      <a:cubicBezTo>
                        <a:pt x="5236" y="22"/>
                        <a:pt x="-1114" y="-902"/>
                        <a:pt x="171" y="9680"/>
                      </a:cubicBezTo>
                      <a:cubicBezTo>
                        <a:pt x="218" y="10064"/>
                        <a:pt x="1783" y="3130"/>
                        <a:pt x="5544" y="2322"/>
                      </a:cubicBezTo>
                      <a:cubicBezTo>
                        <a:pt x="5544" y="2322"/>
                        <a:pt x="8148" y="1390"/>
                        <a:pt x="10170" y="4526"/>
                      </a:cubicBezTo>
                      <a:cubicBezTo>
                        <a:pt x="10170" y="4526"/>
                        <a:pt x="10157" y="-363"/>
                        <a:pt x="5236" y="22"/>
                      </a:cubicBezTo>
                      <a:close/>
                    </a:path>
                  </a:pathLst>
                </a:custGeom>
                <a:solidFill>
                  <a:srgbClr val="E5AF79">
                    <a:alpha val="4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200" dirty="0">
                      <a:latin typeface="+mn-lt"/>
                    </a:rPr>
                    <a:t> </a:t>
                  </a:r>
                </a:p>
              </p:txBody>
            </p:sp>
            <p:sp>
              <p:nvSpPr>
                <p:cNvPr id="137" name="Freeform 366"/>
                <p:cNvSpPr>
                  <a:spLocks/>
                </p:cNvSpPr>
                <p:nvPr/>
              </p:nvSpPr>
              <p:spPr bwMode="gray">
                <a:xfrm>
                  <a:off x="8509914" y="2676753"/>
                  <a:ext cx="524965" cy="487578"/>
                </a:xfrm>
                <a:custGeom>
                  <a:avLst/>
                  <a:gdLst>
                    <a:gd name="T0" fmla="*/ 305 w 2147"/>
                    <a:gd name="T1" fmla="*/ 878 h 1740"/>
                    <a:gd name="T2" fmla="*/ 1016 w 2147"/>
                    <a:gd name="T3" fmla="*/ 659 h 1740"/>
                    <a:gd name="T4" fmla="*/ 1701 w 2147"/>
                    <a:gd name="T5" fmla="*/ 891 h 1740"/>
                    <a:gd name="T6" fmla="*/ 1818 w 2147"/>
                    <a:gd name="T7" fmla="*/ 1434 h 1740"/>
                    <a:gd name="T8" fmla="*/ 1856 w 2147"/>
                    <a:gd name="T9" fmla="*/ 1740 h 1740"/>
                    <a:gd name="T10" fmla="*/ 1914 w 2147"/>
                    <a:gd name="T11" fmla="*/ 1499 h 1740"/>
                    <a:gd name="T12" fmla="*/ 1837 w 2147"/>
                    <a:gd name="T13" fmla="*/ 555 h 1740"/>
                    <a:gd name="T14" fmla="*/ 1294 w 2147"/>
                    <a:gd name="T15" fmla="*/ 265 h 1740"/>
                    <a:gd name="T16" fmla="*/ 1094 w 2147"/>
                    <a:gd name="T17" fmla="*/ 0 h 1740"/>
                    <a:gd name="T18" fmla="*/ 952 w 2147"/>
                    <a:gd name="T19" fmla="*/ 181 h 1740"/>
                    <a:gd name="T20" fmla="*/ 887 w 2147"/>
                    <a:gd name="T21" fmla="*/ 155 h 1740"/>
                    <a:gd name="T22" fmla="*/ 861 w 2147"/>
                    <a:gd name="T23" fmla="*/ 206 h 1740"/>
                    <a:gd name="T24" fmla="*/ 758 w 2147"/>
                    <a:gd name="T25" fmla="*/ 155 h 1740"/>
                    <a:gd name="T26" fmla="*/ 674 w 2147"/>
                    <a:gd name="T27" fmla="*/ 168 h 1740"/>
                    <a:gd name="T28" fmla="*/ 99 w 2147"/>
                    <a:gd name="T29" fmla="*/ 762 h 1740"/>
                    <a:gd name="T30" fmla="*/ 176 w 2147"/>
                    <a:gd name="T31" fmla="*/ 1719 h 1740"/>
                    <a:gd name="T32" fmla="*/ 305 w 2147"/>
                    <a:gd name="T33" fmla="*/ 878 h 1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47" h="1740">
                      <a:moveTo>
                        <a:pt x="305" y="878"/>
                      </a:moveTo>
                      <a:cubicBezTo>
                        <a:pt x="305" y="878"/>
                        <a:pt x="448" y="555"/>
                        <a:pt x="1016" y="659"/>
                      </a:cubicBezTo>
                      <a:cubicBezTo>
                        <a:pt x="1016" y="659"/>
                        <a:pt x="1469" y="491"/>
                        <a:pt x="1701" y="891"/>
                      </a:cubicBezTo>
                      <a:cubicBezTo>
                        <a:pt x="1701" y="891"/>
                        <a:pt x="1792" y="1072"/>
                        <a:pt x="1818" y="1434"/>
                      </a:cubicBezTo>
                      <a:cubicBezTo>
                        <a:pt x="1856" y="1740"/>
                        <a:pt x="1856" y="1740"/>
                        <a:pt x="1856" y="1740"/>
                      </a:cubicBezTo>
                      <a:cubicBezTo>
                        <a:pt x="1914" y="1499"/>
                        <a:pt x="1914" y="1499"/>
                        <a:pt x="1914" y="1499"/>
                      </a:cubicBezTo>
                      <a:cubicBezTo>
                        <a:pt x="1914" y="1499"/>
                        <a:pt x="2147" y="904"/>
                        <a:pt x="1837" y="555"/>
                      </a:cubicBezTo>
                      <a:cubicBezTo>
                        <a:pt x="1837" y="555"/>
                        <a:pt x="1682" y="342"/>
                        <a:pt x="1294" y="265"/>
                      </a:cubicBezTo>
                      <a:cubicBezTo>
                        <a:pt x="1294" y="265"/>
                        <a:pt x="1094" y="142"/>
                        <a:pt x="1094" y="0"/>
                      </a:cubicBezTo>
                      <a:cubicBezTo>
                        <a:pt x="1094" y="0"/>
                        <a:pt x="952" y="64"/>
                        <a:pt x="952" y="181"/>
                      </a:cubicBezTo>
                      <a:cubicBezTo>
                        <a:pt x="887" y="155"/>
                        <a:pt x="887" y="155"/>
                        <a:pt x="887" y="155"/>
                      </a:cubicBezTo>
                      <a:cubicBezTo>
                        <a:pt x="861" y="206"/>
                        <a:pt x="861" y="206"/>
                        <a:pt x="861" y="206"/>
                      </a:cubicBezTo>
                      <a:cubicBezTo>
                        <a:pt x="758" y="155"/>
                        <a:pt x="758" y="155"/>
                        <a:pt x="758" y="155"/>
                      </a:cubicBezTo>
                      <a:cubicBezTo>
                        <a:pt x="758" y="155"/>
                        <a:pt x="816" y="13"/>
                        <a:pt x="674" y="168"/>
                      </a:cubicBezTo>
                      <a:cubicBezTo>
                        <a:pt x="674" y="168"/>
                        <a:pt x="228" y="361"/>
                        <a:pt x="99" y="762"/>
                      </a:cubicBezTo>
                      <a:cubicBezTo>
                        <a:pt x="99" y="762"/>
                        <a:pt x="0" y="997"/>
                        <a:pt x="176" y="1719"/>
                      </a:cubicBezTo>
                      <a:cubicBezTo>
                        <a:pt x="176" y="1719"/>
                        <a:pt x="150" y="1008"/>
                        <a:pt x="305" y="878"/>
                      </a:cubicBezTo>
                      <a:close/>
                    </a:path>
                  </a:pathLst>
                </a:custGeom>
                <a:solidFill>
                  <a:srgbClr val="4F361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  <p:grpSp>
            <p:nvGrpSpPr>
              <p:cNvPr id="105" name="Gruppieren 103"/>
              <p:cNvGrpSpPr/>
              <p:nvPr/>
            </p:nvGrpSpPr>
            <p:grpSpPr bwMode="gray">
              <a:xfrm>
                <a:off x="7109977" y="2642782"/>
                <a:ext cx="498516" cy="280226"/>
                <a:chOff x="5452123" y="2098808"/>
                <a:chExt cx="435307" cy="244695"/>
              </a:xfrm>
              <a:solidFill>
                <a:srgbClr val="996633"/>
              </a:solidFill>
            </p:grpSpPr>
            <p:sp>
              <p:nvSpPr>
                <p:cNvPr id="106" name="Freeform 375"/>
                <p:cNvSpPr>
                  <a:spLocks/>
                </p:cNvSpPr>
                <p:nvPr/>
              </p:nvSpPr>
              <p:spPr bwMode="gray">
                <a:xfrm>
                  <a:off x="5594981" y="2112277"/>
                  <a:ext cx="71633" cy="126735"/>
                </a:xfrm>
                <a:custGeom>
                  <a:avLst/>
                  <a:gdLst>
                    <a:gd name="T0" fmla="*/ 329 w 329"/>
                    <a:gd name="T1" fmla="*/ 0 h 582"/>
                    <a:gd name="T2" fmla="*/ 291 w 329"/>
                    <a:gd name="T3" fmla="*/ 582 h 582"/>
                    <a:gd name="T4" fmla="*/ 329 w 329"/>
                    <a:gd name="T5" fmla="*/ 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" h="582">
                      <a:moveTo>
                        <a:pt x="329" y="0"/>
                      </a:moveTo>
                      <a:cubicBezTo>
                        <a:pt x="329" y="0"/>
                        <a:pt x="0" y="168"/>
                        <a:pt x="291" y="582"/>
                      </a:cubicBezTo>
                      <a:cubicBezTo>
                        <a:pt x="291" y="582"/>
                        <a:pt x="110" y="188"/>
                        <a:pt x="3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07" name="Freeform 376"/>
                <p:cNvSpPr>
                  <a:spLocks/>
                </p:cNvSpPr>
                <p:nvPr/>
              </p:nvSpPr>
              <p:spPr bwMode="gray">
                <a:xfrm>
                  <a:off x="5575185" y="2146155"/>
                  <a:ext cx="66123" cy="92858"/>
                </a:xfrm>
                <a:custGeom>
                  <a:avLst/>
                  <a:gdLst>
                    <a:gd name="T0" fmla="*/ 214 w 304"/>
                    <a:gd name="T1" fmla="*/ 0 h 426"/>
                    <a:gd name="T2" fmla="*/ 304 w 304"/>
                    <a:gd name="T3" fmla="*/ 426 h 426"/>
                    <a:gd name="T4" fmla="*/ 214 w 304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4" h="426">
                      <a:moveTo>
                        <a:pt x="214" y="0"/>
                      </a:moveTo>
                      <a:cubicBezTo>
                        <a:pt x="214" y="0"/>
                        <a:pt x="0" y="258"/>
                        <a:pt x="304" y="426"/>
                      </a:cubicBezTo>
                      <a:cubicBezTo>
                        <a:pt x="304" y="426"/>
                        <a:pt x="65" y="258"/>
                        <a:pt x="2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08" name="Freeform 377"/>
                <p:cNvSpPr>
                  <a:spLocks/>
                </p:cNvSpPr>
                <p:nvPr/>
              </p:nvSpPr>
              <p:spPr bwMode="gray">
                <a:xfrm>
                  <a:off x="5588450" y="2148808"/>
                  <a:ext cx="65919" cy="92858"/>
                </a:xfrm>
                <a:custGeom>
                  <a:avLst/>
                  <a:gdLst>
                    <a:gd name="T0" fmla="*/ 213 w 303"/>
                    <a:gd name="T1" fmla="*/ 0 h 427"/>
                    <a:gd name="T2" fmla="*/ 303 w 303"/>
                    <a:gd name="T3" fmla="*/ 427 h 427"/>
                    <a:gd name="T4" fmla="*/ 213 w 303"/>
                    <a:gd name="T5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3" h="427">
                      <a:moveTo>
                        <a:pt x="213" y="0"/>
                      </a:moveTo>
                      <a:cubicBezTo>
                        <a:pt x="213" y="0"/>
                        <a:pt x="0" y="259"/>
                        <a:pt x="303" y="427"/>
                      </a:cubicBezTo>
                      <a:cubicBezTo>
                        <a:pt x="303" y="427"/>
                        <a:pt x="64" y="259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09" name="Freeform 378"/>
                <p:cNvSpPr>
                  <a:spLocks/>
                </p:cNvSpPr>
                <p:nvPr/>
              </p:nvSpPr>
              <p:spPr bwMode="gray">
                <a:xfrm>
                  <a:off x="5526613" y="2148808"/>
                  <a:ext cx="66123" cy="92858"/>
                </a:xfrm>
                <a:custGeom>
                  <a:avLst/>
                  <a:gdLst>
                    <a:gd name="T0" fmla="*/ 213 w 304"/>
                    <a:gd name="T1" fmla="*/ 0 h 427"/>
                    <a:gd name="T2" fmla="*/ 304 w 304"/>
                    <a:gd name="T3" fmla="*/ 427 h 427"/>
                    <a:gd name="T4" fmla="*/ 213 w 304"/>
                    <a:gd name="T5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4" h="427">
                      <a:moveTo>
                        <a:pt x="213" y="0"/>
                      </a:moveTo>
                      <a:cubicBezTo>
                        <a:pt x="213" y="0"/>
                        <a:pt x="0" y="259"/>
                        <a:pt x="304" y="427"/>
                      </a:cubicBezTo>
                      <a:cubicBezTo>
                        <a:pt x="304" y="427"/>
                        <a:pt x="65" y="259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0" name="Freeform 379"/>
                <p:cNvSpPr>
                  <a:spLocks/>
                </p:cNvSpPr>
                <p:nvPr/>
              </p:nvSpPr>
              <p:spPr bwMode="gray">
                <a:xfrm>
                  <a:off x="5539878" y="2134114"/>
                  <a:ext cx="65919" cy="92653"/>
                </a:xfrm>
                <a:custGeom>
                  <a:avLst/>
                  <a:gdLst>
                    <a:gd name="T0" fmla="*/ 213 w 303"/>
                    <a:gd name="T1" fmla="*/ 0 h 426"/>
                    <a:gd name="T2" fmla="*/ 303 w 303"/>
                    <a:gd name="T3" fmla="*/ 426 h 426"/>
                    <a:gd name="T4" fmla="*/ 213 w 303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3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3" y="426"/>
                      </a:cubicBezTo>
                      <a:cubicBezTo>
                        <a:pt x="303" y="426"/>
                        <a:pt x="64" y="258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1" name="Freeform 380"/>
                <p:cNvSpPr>
                  <a:spLocks/>
                </p:cNvSpPr>
                <p:nvPr/>
              </p:nvSpPr>
              <p:spPr bwMode="gray">
                <a:xfrm>
                  <a:off x="5511919" y="2161665"/>
                  <a:ext cx="52245" cy="87143"/>
                </a:xfrm>
                <a:custGeom>
                  <a:avLst/>
                  <a:gdLst>
                    <a:gd name="T0" fmla="*/ 240 w 240"/>
                    <a:gd name="T1" fmla="*/ 0 h 400"/>
                    <a:gd name="T2" fmla="*/ 143 w 240"/>
                    <a:gd name="T3" fmla="*/ 400 h 400"/>
                    <a:gd name="T4" fmla="*/ 240 w 240"/>
                    <a:gd name="T5" fmla="*/ 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0" h="400">
                      <a:moveTo>
                        <a:pt x="240" y="0"/>
                      </a:moveTo>
                      <a:cubicBezTo>
                        <a:pt x="240" y="0"/>
                        <a:pt x="0" y="226"/>
                        <a:pt x="143" y="400"/>
                      </a:cubicBezTo>
                      <a:cubicBezTo>
                        <a:pt x="143" y="400"/>
                        <a:pt x="110" y="155"/>
                        <a:pt x="2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2" name="Freeform 381"/>
                <p:cNvSpPr>
                  <a:spLocks/>
                </p:cNvSpPr>
                <p:nvPr/>
              </p:nvSpPr>
              <p:spPr bwMode="gray">
                <a:xfrm>
                  <a:off x="5662532" y="2147584"/>
                  <a:ext cx="68980" cy="84286"/>
                </a:xfrm>
                <a:custGeom>
                  <a:avLst/>
                  <a:gdLst>
                    <a:gd name="T0" fmla="*/ 0 w 317"/>
                    <a:gd name="T1" fmla="*/ 0 h 388"/>
                    <a:gd name="T2" fmla="*/ 84 w 317"/>
                    <a:gd name="T3" fmla="*/ 388 h 388"/>
                    <a:gd name="T4" fmla="*/ 0 w 317"/>
                    <a:gd name="T5" fmla="*/ 0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7" h="388">
                      <a:moveTo>
                        <a:pt x="0" y="0"/>
                      </a:moveTo>
                      <a:cubicBezTo>
                        <a:pt x="0" y="0"/>
                        <a:pt x="168" y="187"/>
                        <a:pt x="84" y="388"/>
                      </a:cubicBezTo>
                      <a:cubicBezTo>
                        <a:pt x="84" y="388"/>
                        <a:pt x="317" y="317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3" name="Freeform 382"/>
                <p:cNvSpPr>
                  <a:spLocks/>
                </p:cNvSpPr>
                <p:nvPr/>
              </p:nvSpPr>
              <p:spPr bwMode="gray">
                <a:xfrm>
                  <a:off x="5657226" y="2113706"/>
                  <a:ext cx="52857" cy="86123"/>
                </a:xfrm>
                <a:custGeom>
                  <a:avLst/>
                  <a:gdLst>
                    <a:gd name="T0" fmla="*/ 23 w 243"/>
                    <a:gd name="T1" fmla="*/ 0 h 396"/>
                    <a:gd name="T2" fmla="*/ 0 w 243"/>
                    <a:gd name="T3" fmla="*/ 396 h 396"/>
                    <a:gd name="T4" fmla="*/ 23 w 243"/>
                    <a:gd name="T5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3" h="396">
                      <a:moveTo>
                        <a:pt x="23" y="0"/>
                      </a:moveTo>
                      <a:cubicBezTo>
                        <a:pt x="23" y="0"/>
                        <a:pt x="135" y="226"/>
                        <a:pt x="0" y="396"/>
                      </a:cubicBezTo>
                      <a:cubicBezTo>
                        <a:pt x="0" y="396"/>
                        <a:pt x="243" y="39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4" name="Freeform 383"/>
                <p:cNvSpPr>
                  <a:spLocks/>
                </p:cNvSpPr>
                <p:nvPr/>
              </p:nvSpPr>
              <p:spPr bwMode="gray">
                <a:xfrm>
                  <a:off x="5700287" y="2168604"/>
                  <a:ext cx="42245" cy="63266"/>
                </a:xfrm>
                <a:custGeom>
                  <a:avLst/>
                  <a:gdLst>
                    <a:gd name="T0" fmla="*/ 0 w 194"/>
                    <a:gd name="T1" fmla="*/ 0 h 291"/>
                    <a:gd name="T2" fmla="*/ 65 w 194"/>
                    <a:gd name="T3" fmla="*/ 291 h 291"/>
                    <a:gd name="T4" fmla="*/ 0 w 19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291">
                      <a:moveTo>
                        <a:pt x="0" y="0"/>
                      </a:moveTo>
                      <a:cubicBezTo>
                        <a:pt x="0" y="0"/>
                        <a:pt x="130" y="187"/>
                        <a:pt x="65" y="291"/>
                      </a:cubicBezTo>
                      <a:cubicBezTo>
                        <a:pt x="65" y="291"/>
                        <a:pt x="194" y="15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5" name="Freeform 384"/>
                <p:cNvSpPr>
                  <a:spLocks/>
                </p:cNvSpPr>
                <p:nvPr/>
              </p:nvSpPr>
              <p:spPr bwMode="gray">
                <a:xfrm>
                  <a:off x="5683552" y="2147992"/>
                  <a:ext cx="42245" cy="63266"/>
                </a:xfrm>
                <a:custGeom>
                  <a:avLst/>
                  <a:gdLst>
                    <a:gd name="T0" fmla="*/ 0 w 194"/>
                    <a:gd name="T1" fmla="*/ 0 h 291"/>
                    <a:gd name="T2" fmla="*/ 64 w 194"/>
                    <a:gd name="T3" fmla="*/ 291 h 291"/>
                    <a:gd name="T4" fmla="*/ 0 w 19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291">
                      <a:moveTo>
                        <a:pt x="0" y="0"/>
                      </a:moveTo>
                      <a:cubicBezTo>
                        <a:pt x="0" y="0"/>
                        <a:pt x="129" y="188"/>
                        <a:pt x="64" y="291"/>
                      </a:cubicBezTo>
                      <a:cubicBezTo>
                        <a:pt x="64" y="291"/>
                        <a:pt x="194" y="15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6" name="Freeform 386"/>
                <p:cNvSpPr>
                  <a:spLocks/>
                </p:cNvSpPr>
                <p:nvPr/>
              </p:nvSpPr>
              <p:spPr bwMode="gray">
                <a:xfrm>
                  <a:off x="5578654" y="2110033"/>
                  <a:ext cx="71837" cy="110409"/>
                </a:xfrm>
                <a:custGeom>
                  <a:avLst/>
                  <a:gdLst>
                    <a:gd name="T0" fmla="*/ 330 w 330"/>
                    <a:gd name="T1" fmla="*/ 0 h 507"/>
                    <a:gd name="T2" fmla="*/ 291 w 330"/>
                    <a:gd name="T3" fmla="*/ 507 h 507"/>
                    <a:gd name="T4" fmla="*/ 330 w 330"/>
                    <a:gd name="T5" fmla="*/ 0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0" h="507">
                      <a:moveTo>
                        <a:pt x="330" y="0"/>
                      </a:moveTo>
                      <a:cubicBezTo>
                        <a:pt x="330" y="0"/>
                        <a:pt x="0" y="147"/>
                        <a:pt x="291" y="507"/>
                      </a:cubicBezTo>
                      <a:cubicBezTo>
                        <a:pt x="291" y="507"/>
                        <a:pt x="110" y="164"/>
                        <a:pt x="3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7" name="Freeform 387"/>
                <p:cNvSpPr>
                  <a:spLocks/>
                </p:cNvSpPr>
                <p:nvPr/>
              </p:nvSpPr>
              <p:spPr bwMode="gray">
                <a:xfrm>
                  <a:off x="5607226" y="2098808"/>
                  <a:ext cx="71837" cy="126531"/>
                </a:xfrm>
                <a:custGeom>
                  <a:avLst/>
                  <a:gdLst>
                    <a:gd name="T0" fmla="*/ 330 w 330"/>
                    <a:gd name="T1" fmla="*/ 0 h 582"/>
                    <a:gd name="T2" fmla="*/ 291 w 330"/>
                    <a:gd name="T3" fmla="*/ 582 h 582"/>
                    <a:gd name="T4" fmla="*/ 330 w 330"/>
                    <a:gd name="T5" fmla="*/ 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0" h="582">
                      <a:moveTo>
                        <a:pt x="330" y="0"/>
                      </a:moveTo>
                      <a:cubicBezTo>
                        <a:pt x="330" y="0"/>
                        <a:pt x="0" y="168"/>
                        <a:pt x="291" y="582"/>
                      </a:cubicBezTo>
                      <a:cubicBezTo>
                        <a:pt x="291" y="582"/>
                        <a:pt x="110" y="188"/>
                        <a:pt x="3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8" name="Freeform 388"/>
                <p:cNvSpPr>
                  <a:spLocks/>
                </p:cNvSpPr>
                <p:nvPr/>
              </p:nvSpPr>
              <p:spPr bwMode="gray">
                <a:xfrm>
                  <a:off x="5579062" y="2143706"/>
                  <a:ext cx="66123" cy="92653"/>
                </a:xfrm>
                <a:custGeom>
                  <a:avLst/>
                  <a:gdLst>
                    <a:gd name="T0" fmla="*/ 213 w 303"/>
                    <a:gd name="T1" fmla="*/ 0 h 426"/>
                    <a:gd name="T2" fmla="*/ 303 w 303"/>
                    <a:gd name="T3" fmla="*/ 426 h 426"/>
                    <a:gd name="T4" fmla="*/ 213 w 303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3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3" y="426"/>
                      </a:cubicBezTo>
                      <a:cubicBezTo>
                        <a:pt x="303" y="426"/>
                        <a:pt x="64" y="258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9" name="Freeform 389"/>
                <p:cNvSpPr>
                  <a:spLocks/>
                </p:cNvSpPr>
                <p:nvPr/>
              </p:nvSpPr>
              <p:spPr bwMode="gray">
                <a:xfrm>
                  <a:off x="5568858" y="2126971"/>
                  <a:ext cx="59592" cy="94694"/>
                </a:xfrm>
                <a:custGeom>
                  <a:avLst/>
                  <a:gdLst>
                    <a:gd name="T0" fmla="*/ 251 w 274"/>
                    <a:gd name="T1" fmla="*/ 0 h 436"/>
                    <a:gd name="T2" fmla="*/ 274 w 274"/>
                    <a:gd name="T3" fmla="*/ 436 h 436"/>
                    <a:gd name="T4" fmla="*/ 251 w 274"/>
                    <a:gd name="T5" fmla="*/ 0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4" h="436">
                      <a:moveTo>
                        <a:pt x="251" y="0"/>
                      </a:moveTo>
                      <a:cubicBezTo>
                        <a:pt x="251" y="0"/>
                        <a:pt x="0" y="222"/>
                        <a:pt x="274" y="436"/>
                      </a:cubicBezTo>
                      <a:cubicBezTo>
                        <a:pt x="274" y="436"/>
                        <a:pt x="64" y="233"/>
                        <a:pt x="2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0" name="Freeform 390"/>
                <p:cNvSpPr>
                  <a:spLocks/>
                </p:cNvSpPr>
                <p:nvPr/>
              </p:nvSpPr>
              <p:spPr bwMode="gray">
                <a:xfrm>
                  <a:off x="5592124" y="2146359"/>
                  <a:ext cx="66531" cy="92858"/>
                </a:xfrm>
                <a:custGeom>
                  <a:avLst/>
                  <a:gdLst>
                    <a:gd name="T0" fmla="*/ 212 w 305"/>
                    <a:gd name="T1" fmla="*/ 0 h 426"/>
                    <a:gd name="T2" fmla="*/ 305 w 305"/>
                    <a:gd name="T3" fmla="*/ 426 h 426"/>
                    <a:gd name="T4" fmla="*/ 212 w 305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5" h="426">
                      <a:moveTo>
                        <a:pt x="212" y="0"/>
                      </a:moveTo>
                      <a:cubicBezTo>
                        <a:pt x="212" y="0"/>
                        <a:pt x="0" y="259"/>
                        <a:pt x="305" y="426"/>
                      </a:cubicBezTo>
                      <a:cubicBezTo>
                        <a:pt x="305" y="426"/>
                        <a:pt x="65" y="259"/>
                        <a:pt x="2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1" name="Freeform 391"/>
                <p:cNvSpPr>
                  <a:spLocks/>
                </p:cNvSpPr>
                <p:nvPr/>
              </p:nvSpPr>
              <p:spPr bwMode="gray">
                <a:xfrm>
                  <a:off x="5530491" y="2146359"/>
                  <a:ext cx="65919" cy="92858"/>
                </a:xfrm>
                <a:custGeom>
                  <a:avLst/>
                  <a:gdLst>
                    <a:gd name="T0" fmla="*/ 213 w 303"/>
                    <a:gd name="T1" fmla="*/ 0 h 426"/>
                    <a:gd name="T2" fmla="*/ 303 w 303"/>
                    <a:gd name="T3" fmla="*/ 426 h 426"/>
                    <a:gd name="T4" fmla="*/ 213 w 303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3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3" y="426"/>
                      </a:cubicBezTo>
                      <a:cubicBezTo>
                        <a:pt x="303" y="426"/>
                        <a:pt x="64" y="258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2" name="Freeform 392"/>
                <p:cNvSpPr>
                  <a:spLocks/>
                </p:cNvSpPr>
                <p:nvPr/>
              </p:nvSpPr>
              <p:spPr bwMode="gray">
                <a:xfrm>
                  <a:off x="5543552" y="2131461"/>
                  <a:ext cx="66123" cy="92653"/>
                </a:xfrm>
                <a:custGeom>
                  <a:avLst/>
                  <a:gdLst>
                    <a:gd name="T0" fmla="*/ 213 w 304"/>
                    <a:gd name="T1" fmla="*/ 0 h 426"/>
                    <a:gd name="T2" fmla="*/ 304 w 304"/>
                    <a:gd name="T3" fmla="*/ 426 h 426"/>
                    <a:gd name="T4" fmla="*/ 213 w 304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4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4" y="426"/>
                      </a:cubicBezTo>
                      <a:cubicBezTo>
                        <a:pt x="304" y="426"/>
                        <a:pt x="65" y="258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3" name="Freeform 393"/>
                <p:cNvSpPr>
                  <a:spLocks/>
                </p:cNvSpPr>
                <p:nvPr/>
              </p:nvSpPr>
              <p:spPr bwMode="gray">
                <a:xfrm>
                  <a:off x="5554368" y="2120033"/>
                  <a:ext cx="58163" cy="94898"/>
                </a:xfrm>
                <a:custGeom>
                  <a:avLst/>
                  <a:gdLst>
                    <a:gd name="T0" fmla="*/ 267 w 267"/>
                    <a:gd name="T1" fmla="*/ 0 h 436"/>
                    <a:gd name="T2" fmla="*/ 258 w 267"/>
                    <a:gd name="T3" fmla="*/ 436 h 436"/>
                    <a:gd name="T4" fmla="*/ 267 w 267"/>
                    <a:gd name="T5" fmla="*/ 0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7" h="436">
                      <a:moveTo>
                        <a:pt x="267" y="0"/>
                      </a:moveTo>
                      <a:cubicBezTo>
                        <a:pt x="267" y="0"/>
                        <a:pt x="0" y="203"/>
                        <a:pt x="258" y="436"/>
                      </a:cubicBezTo>
                      <a:cubicBezTo>
                        <a:pt x="258" y="436"/>
                        <a:pt x="63" y="218"/>
                        <a:pt x="26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4" name="Freeform 394"/>
                <p:cNvSpPr>
                  <a:spLocks/>
                </p:cNvSpPr>
                <p:nvPr/>
              </p:nvSpPr>
              <p:spPr bwMode="gray">
                <a:xfrm>
                  <a:off x="5515797" y="2159012"/>
                  <a:ext cx="52041" cy="87143"/>
                </a:xfrm>
                <a:custGeom>
                  <a:avLst/>
                  <a:gdLst>
                    <a:gd name="T0" fmla="*/ 239 w 239"/>
                    <a:gd name="T1" fmla="*/ 0 h 400"/>
                    <a:gd name="T2" fmla="*/ 142 w 239"/>
                    <a:gd name="T3" fmla="*/ 400 h 400"/>
                    <a:gd name="T4" fmla="*/ 239 w 239"/>
                    <a:gd name="T5" fmla="*/ 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9" h="400">
                      <a:moveTo>
                        <a:pt x="239" y="0"/>
                      </a:moveTo>
                      <a:cubicBezTo>
                        <a:pt x="239" y="0"/>
                        <a:pt x="0" y="226"/>
                        <a:pt x="142" y="400"/>
                      </a:cubicBezTo>
                      <a:cubicBezTo>
                        <a:pt x="142" y="400"/>
                        <a:pt x="110" y="155"/>
                        <a:pt x="2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5" name="Freeform 395"/>
                <p:cNvSpPr>
                  <a:spLocks/>
                </p:cNvSpPr>
                <p:nvPr/>
              </p:nvSpPr>
              <p:spPr bwMode="gray">
                <a:xfrm>
                  <a:off x="5672532" y="2120441"/>
                  <a:ext cx="68980" cy="107143"/>
                </a:xfrm>
                <a:custGeom>
                  <a:avLst/>
                  <a:gdLst>
                    <a:gd name="T0" fmla="*/ 0 w 317"/>
                    <a:gd name="T1" fmla="*/ 0 h 493"/>
                    <a:gd name="T2" fmla="*/ 84 w 317"/>
                    <a:gd name="T3" fmla="*/ 493 h 493"/>
                    <a:gd name="T4" fmla="*/ 0 w 317"/>
                    <a:gd name="T5" fmla="*/ 0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7" h="493">
                      <a:moveTo>
                        <a:pt x="0" y="0"/>
                      </a:moveTo>
                      <a:cubicBezTo>
                        <a:pt x="0" y="0"/>
                        <a:pt x="168" y="239"/>
                        <a:pt x="84" y="493"/>
                      </a:cubicBezTo>
                      <a:cubicBezTo>
                        <a:pt x="84" y="493"/>
                        <a:pt x="317" y="40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6" name="Freeform 396"/>
                <p:cNvSpPr>
                  <a:spLocks/>
                </p:cNvSpPr>
                <p:nvPr/>
              </p:nvSpPr>
              <p:spPr bwMode="gray">
                <a:xfrm>
                  <a:off x="5711920" y="2151869"/>
                  <a:ext cx="68980" cy="75919"/>
                </a:xfrm>
                <a:custGeom>
                  <a:avLst/>
                  <a:gdLst>
                    <a:gd name="T0" fmla="*/ 0 w 317"/>
                    <a:gd name="T1" fmla="*/ 0 h 349"/>
                    <a:gd name="T2" fmla="*/ 84 w 317"/>
                    <a:gd name="T3" fmla="*/ 349 h 349"/>
                    <a:gd name="T4" fmla="*/ 0 w 317"/>
                    <a:gd name="T5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7" h="349">
                      <a:moveTo>
                        <a:pt x="0" y="0"/>
                      </a:moveTo>
                      <a:cubicBezTo>
                        <a:pt x="0" y="0"/>
                        <a:pt x="168" y="169"/>
                        <a:pt x="84" y="349"/>
                      </a:cubicBezTo>
                      <a:cubicBezTo>
                        <a:pt x="84" y="349"/>
                        <a:pt x="317" y="28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7" name="Freeform 397"/>
                <p:cNvSpPr>
                  <a:spLocks/>
                </p:cNvSpPr>
                <p:nvPr/>
              </p:nvSpPr>
              <p:spPr bwMode="gray">
                <a:xfrm>
                  <a:off x="5834573" y="2257380"/>
                  <a:ext cx="52857" cy="86123"/>
                </a:xfrm>
                <a:custGeom>
                  <a:avLst/>
                  <a:gdLst>
                    <a:gd name="T0" fmla="*/ 23 w 243"/>
                    <a:gd name="T1" fmla="*/ 0 h 396"/>
                    <a:gd name="T2" fmla="*/ 0 w 243"/>
                    <a:gd name="T3" fmla="*/ 396 h 396"/>
                    <a:gd name="T4" fmla="*/ 23 w 243"/>
                    <a:gd name="T5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3" h="396">
                      <a:moveTo>
                        <a:pt x="23" y="0"/>
                      </a:moveTo>
                      <a:cubicBezTo>
                        <a:pt x="23" y="0"/>
                        <a:pt x="135" y="226"/>
                        <a:pt x="0" y="396"/>
                      </a:cubicBezTo>
                      <a:cubicBezTo>
                        <a:pt x="0" y="396"/>
                        <a:pt x="243" y="39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8" name="Freeform 398"/>
                <p:cNvSpPr>
                  <a:spLocks/>
                </p:cNvSpPr>
                <p:nvPr/>
              </p:nvSpPr>
              <p:spPr bwMode="gray">
                <a:xfrm>
                  <a:off x="5639675" y="2107992"/>
                  <a:ext cx="70816" cy="100613"/>
                </a:xfrm>
                <a:custGeom>
                  <a:avLst/>
                  <a:gdLst>
                    <a:gd name="T0" fmla="*/ 0 w 326"/>
                    <a:gd name="T1" fmla="*/ 0 h 463"/>
                    <a:gd name="T2" fmla="*/ 95 w 326"/>
                    <a:gd name="T3" fmla="*/ 463 h 463"/>
                    <a:gd name="T4" fmla="*/ 0 w 326"/>
                    <a:gd name="T5" fmla="*/ 0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6" h="463">
                      <a:moveTo>
                        <a:pt x="0" y="0"/>
                      </a:moveTo>
                      <a:cubicBezTo>
                        <a:pt x="0" y="0"/>
                        <a:pt x="173" y="221"/>
                        <a:pt x="95" y="463"/>
                      </a:cubicBezTo>
                      <a:cubicBezTo>
                        <a:pt x="95" y="463"/>
                        <a:pt x="326" y="37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9" name="Freeform 399"/>
                <p:cNvSpPr>
                  <a:spLocks/>
                </p:cNvSpPr>
                <p:nvPr/>
              </p:nvSpPr>
              <p:spPr bwMode="gray">
                <a:xfrm>
                  <a:off x="5704165" y="2147788"/>
                  <a:ext cx="42245" cy="81633"/>
                </a:xfrm>
                <a:custGeom>
                  <a:avLst/>
                  <a:gdLst>
                    <a:gd name="T0" fmla="*/ 0 w 194"/>
                    <a:gd name="T1" fmla="*/ 0 h 375"/>
                    <a:gd name="T2" fmla="*/ 64 w 194"/>
                    <a:gd name="T3" fmla="*/ 375 h 375"/>
                    <a:gd name="T4" fmla="*/ 0 w 194"/>
                    <a:gd name="T5" fmla="*/ 0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375">
                      <a:moveTo>
                        <a:pt x="0" y="0"/>
                      </a:moveTo>
                      <a:cubicBezTo>
                        <a:pt x="0" y="0"/>
                        <a:pt x="129" y="242"/>
                        <a:pt x="64" y="375"/>
                      </a:cubicBezTo>
                      <a:cubicBezTo>
                        <a:pt x="64" y="375"/>
                        <a:pt x="194" y="20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0" name="Freeform 401"/>
                <p:cNvSpPr>
                  <a:spLocks/>
                </p:cNvSpPr>
                <p:nvPr/>
              </p:nvSpPr>
              <p:spPr bwMode="gray">
                <a:xfrm>
                  <a:off x="5732328" y="2162074"/>
                  <a:ext cx="47551" cy="77959"/>
                </a:xfrm>
                <a:custGeom>
                  <a:avLst/>
                  <a:gdLst>
                    <a:gd name="T0" fmla="*/ 0 w 219"/>
                    <a:gd name="T1" fmla="*/ 0 h 358"/>
                    <a:gd name="T2" fmla="*/ 116 w 219"/>
                    <a:gd name="T3" fmla="*/ 358 h 358"/>
                    <a:gd name="T4" fmla="*/ 0 w 219"/>
                    <a:gd name="T5" fmla="*/ 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" h="358">
                      <a:moveTo>
                        <a:pt x="0" y="0"/>
                      </a:moveTo>
                      <a:cubicBezTo>
                        <a:pt x="0" y="0"/>
                        <a:pt x="132" y="148"/>
                        <a:pt x="116" y="358"/>
                      </a:cubicBezTo>
                      <a:cubicBezTo>
                        <a:pt x="116" y="358"/>
                        <a:pt x="219" y="15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1" name="Freeform 402"/>
                <p:cNvSpPr>
                  <a:spLocks/>
                </p:cNvSpPr>
                <p:nvPr/>
              </p:nvSpPr>
              <p:spPr bwMode="gray">
                <a:xfrm>
                  <a:off x="5486409" y="2171053"/>
                  <a:ext cx="57755" cy="103266"/>
                </a:xfrm>
                <a:custGeom>
                  <a:avLst/>
                  <a:gdLst>
                    <a:gd name="T0" fmla="*/ 265 w 265"/>
                    <a:gd name="T1" fmla="*/ 0 h 475"/>
                    <a:gd name="T2" fmla="*/ 119 w 265"/>
                    <a:gd name="T3" fmla="*/ 475 h 475"/>
                    <a:gd name="T4" fmla="*/ 142 w 265"/>
                    <a:gd name="T5" fmla="*/ 452 h 475"/>
                    <a:gd name="T6" fmla="*/ 265 w 265"/>
                    <a:gd name="T7" fmla="*/ 0 h 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5" h="475">
                      <a:moveTo>
                        <a:pt x="265" y="0"/>
                      </a:moveTo>
                      <a:cubicBezTo>
                        <a:pt x="265" y="0"/>
                        <a:pt x="0" y="245"/>
                        <a:pt x="119" y="475"/>
                      </a:cubicBezTo>
                      <a:cubicBezTo>
                        <a:pt x="142" y="452"/>
                        <a:pt x="142" y="452"/>
                        <a:pt x="142" y="452"/>
                      </a:cubicBezTo>
                      <a:cubicBezTo>
                        <a:pt x="142" y="452"/>
                        <a:pt x="55" y="265"/>
                        <a:pt x="2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2" name="Freeform 403"/>
                <p:cNvSpPr>
                  <a:spLocks/>
                </p:cNvSpPr>
                <p:nvPr/>
              </p:nvSpPr>
              <p:spPr bwMode="gray">
                <a:xfrm>
                  <a:off x="5452123" y="2210237"/>
                  <a:ext cx="57551" cy="103266"/>
                </a:xfrm>
                <a:custGeom>
                  <a:avLst/>
                  <a:gdLst>
                    <a:gd name="T0" fmla="*/ 265 w 265"/>
                    <a:gd name="T1" fmla="*/ 0 h 475"/>
                    <a:gd name="T2" fmla="*/ 120 w 265"/>
                    <a:gd name="T3" fmla="*/ 475 h 475"/>
                    <a:gd name="T4" fmla="*/ 142 w 265"/>
                    <a:gd name="T5" fmla="*/ 452 h 475"/>
                    <a:gd name="T6" fmla="*/ 265 w 265"/>
                    <a:gd name="T7" fmla="*/ 0 h 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5" h="475">
                      <a:moveTo>
                        <a:pt x="265" y="0"/>
                      </a:moveTo>
                      <a:cubicBezTo>
                        <a:pt x="265" y="0"/>
                        <a:pt x="0" y="245"/>
                        <a:pt x="120" y="475"/>
                      </a:cubicBezTo>
                      <a:cubicBezTo>
                        <a:pt x="142" y="452"/>
                        <a:pt x="142" y="452"/>
                        <a:pt x="142" y="452"/>
                      </a:cubicBezTo>
                      <a:cubicBezTo>
                        <a:pt x="142" y="452"/>
                        <a:pt x="55" y="265"/>
                        <a:pt x="2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3" name="Freeform 404"/>
                <p:cNvSpPr>
                  <a:spLocks/>
                </p:cNvSpPr>
                <p:nvPr/>
              </p:nvSpPr>
              <p:spPr bwMode="gray">
                <a:xfrm>
                  <a:off x="5763349" y="2191257"/>
                  <a:ext cx="39388" cy="67755"/>
                </a:xfrm>
                <a:custGeom>
                  <a:avLst/>
                  <a:gdLst>
                    <a:gd name="T0" fmla="*/ 0 w 181"/>
                    <a:gd name="T1" fmla="*/ 0 h 311"/>
                    <a:gd name="T2" fmla="*/ 68 w 181"/>
                    <a:gd name="T3" fmla="*/ 285 h 311"/>
                    <a:gd name="T4" fmla="*/ 81 w 181"/>
                    <a:gd name="T5" fmla="*/ 311 h 311"/>
                    <a:gd name="T6" fmla="*/ 0 w 181"/>
                    <a:gd name="T7" fmla="*/ 0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311">
                      <a:moveTo>
                        <a:pt x="0" y="0"/>
                      </a:moveTo>
                      <a:cubicBezTo>
                        <a:pt x="0" y="0"/>
                        <a:pt x="126" y="120"/>
                        <a:pt x="68" y="285"/>
                      </a:cubicBezTo>
                      <a:cubicBezTo>
                        <a:pt x="81" y="311"/>
                        <a:pt x="81" y="311"/>
                        <a:pt x="81" y="311"/>
                      </a:cubicBezTo>
                      <a:cubicBezTo>
                        <a:pt x="81" y="311"/>
                        <a:pt x="181" y="12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4" name="Freeform 405"/>
                <p:cNvSpPr>
                  <a:spLocks/>
                </p:cNvSpPr>
                <p:nvPr/>
              </p:nvSpPr>
              <p:spPr bwMode="gray">
                <a:xfrm>
                  <a:off x="5777634" y="2205339"/>
                  <a:ext cx="39184" cy="67551"/>
                </a:xfrm>
                <a:custGeom>
                  <a:avLst/>
                  <a:gdLst>
                    <a:gd name="T0" fmla="*/ 0 w 180"/>
                    <a:gd name="T1" fmla="*/ 0 h 310"/>
                    <a:gd name="T2" fmla="*/ 67 w 180"/>
                    <a:gd name="T3" fmla="*/ 284 h 310"/>
                    <a:gd name="T4" fmla="*/ 80 w 180"/>
                    <a:gd name="T5" fmla="*/ 310 h 310"/>
                    <a:gd name="T6" fmla="*/ 0 w 180"/>
                    <a:gd name="T7" fmla="*/ 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310">
                      <a:moveTo>
                        <a:pt x="0" y="0"/>
                      </a:moveTo>
                      <a:cubicBezTo>
                        <a:pt x="0" y="0"/>
                        <a:pt x="126" y="120"/>
                        <a:pt x="67" y="284"/>
                      </a:cubicBezTo>
                      <a:cubicBezTo>
                        <a:pt x="80" y="310"/>
                        <a:pt x="80" y="310"/>
                        <a:pt x="80" y="310"/>
                      </a:cubicBezTo>
                      <a:cubicBezTo>
                        <a:pt x="80" y="310"/>
                        <a:pt x="180" y="12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5" name="Freeform 406"/>
                <p:cNvSpPr>
                  <a:spLocks/>
                </p:cNvSpPr>
                <p:nvPr/>
              </p:nvSpPr>
              <p:spPr bwMode="gray">
                <a:xfrm>
                  <a:off x="5797226" y="2215135"/>
                  <a:ext cx="39388" cy="67551"/>
                </a:xfrm>
                <a:custGeom>
                  <a:avLst/>
                  <a:gdLst>
                    <a:gd name="T0" fmla="*/ 0 w 181"/>
                    <a:gd name="T1" fmla="*/ 0 h 310"/>
                    <a:gd name="T2" fmla="*/ 68 w 181"/>
                    <a:gd name="T3" fmla="*/ 285 h 310"/>
                    <a:gd name="T4" fmla="*/ 81 w 181"/>
                    <a:gd name="T5" fmla="*/ 310 h 310"/>
                    <a:gd name="T6" fmla="*/ 0 w 181"/>
                    <a:gd name="T7" fmla="*/ 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310">
                      <a:moveTo>
                        <a:pt x="0" y="0"/>
                      </a:moveTo>
                      <a:cubicBezTo>
                        <a:pt x="0" y="0"/>
                        <a:pt x="126" y="120"/>
                        <a:pt x="68" y="285"/>
                      </a:cubicBezTo>
                      <a:cubicBezTo>
                        <a:pt x="81" y="310"/>
                        <a:pt x="81" y="310"/>
                        <a:pt x="81" y="310"/>
                      </a:cubicBezTo>
                      <a:cubicBezTo>
                        <a:pt x="81" y="310"/>
                        <a:pt x="181" y="12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</p:grpSp>
      </p:grpSp>
      <p:grpSp>
        <p:nvGrpSpPr>
          <p:cNvPr id="157" name="Groep 9"/>
          <p:cNvGrpSpPr/>
          <p:nvPr/>
        </p:nvGrpSpPr>
        <p:grpSpPr>
          <a:xfrm>
            <a:off x="8100300" y="4282199"/>
            <a:ext cx="729067" cy="996924"/>
            <a:chOff x="6267183" y="4096580"/>
            <a:chExt cx="729067" cy="996924"/>
          </a:xfrm>
        </p:grpSpPr>
        <p:sp>
          <p:nvSpPr>
            <p:cNvPr id="158" name="Rectangle 6"/>
            <p:cNvSpPr>
              <a:spLocks noChangeArrowheads="1"/>
            </p:cNvSpPr>
            <p:nvPr/>
          </p:nvSpPr>
          <p:spPr bwMode="gray">
            <a:xfrm>
              <a:off x="6642823" y="4096580"/>
              <a:ext cx="494" cy="551"/>
            </a:xfrm>
            <a:prstGeom prst="rect">
              <a:avLst/>
            </a:pr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59" name="Rectangle 7"/>
            <p:cNvSpPr>
              <a:spLocks noChangeArrowheads="1"/>
            </p:cNvSpPr>
            <p:nvPr/>
          </p:nvSpPr>
          <p:spPr bwMode="gray">
            <a:xfrm>
              <a:off x="6642823" y="5092953"/>
              <a:ext cx="494" cy="551"/>
            </a:xfrm>
            <a:prstGeom prst="rect">
              <a:avLst/>
            </a:pr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0" name="Freeform 8"/>
            <p:cNvSpPr>
              <a:spLocks/>
            </p:cNvSpPr>
            <p:nvPr/>
          </p:nvSpPr>
          <p:spPr bwMode="gray">
            <a:xfrm>
              <a:off x="6490137" y="4225393"/>
              <a:ext cx="58033" cy="115966"/>
            </a:xfrm>
            <a:custGeom>
              <a:avLst/>
              <a:gdLst>
                <a:gd name="T0" fmla="*/ 0 w 97"/>
                <a:gd name="T1" fmla="*/ 185 h 185"/>
                <a:gd name="T2" fmla="*/ 94 w 97"/>
                <a:gd name="T3" fmla="*/ 156 h 185"/>
                <a:gd name="T4" fmla="*/ 97 w 97"/>
                <a:gd name="T5" fmla="*/ 0 h 185"/>
                <a:gd name="T6" fmla="*/ 0 w 97"/>
                <a:gd name="T7" fmla="*/ 31 h 185"/>
                <a:gd name="T8" fmla="*/ 0 w 97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85">
                  <a:moveTo>
                    <a:pt x="0" y="185"/>
                  </a:moveTo>
                  <a:lnTo>
                    <a:pt x="94" y="156"/>
                  </a:lnTo>
                  <a:lnTo>
                    <a:pt x="97" y="0"/>
                  </a:lnTo>
                  <a:lnTo>
                    <a:pt x="0" y="31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1" name="Freeform 9"/>
            <p:cNvSpPr>
              <a:spLocks/>
            </p:cNvSpPr>
            <p:nvPr/>
          </p:nvSpPr>
          <p:spPr bwMode="gray">
            <a:xfrm>
              <a:off x="6310462" y="4584308"/>
              <a:ext cx="125872" cy="109546"/>
            </a:xfrm>
            <a:custGeom>
              <a:avLst/>
              <a:gdLst>
                <a:gd name="T0" fmla="*/ 0 w 255"/>
                <a:gd name="T1" fmla="*/ 199 h 199"/>
                <a:gd name="T2" fmla="*/ 255 w 255"/>
                <a:gd name="T3" fmla="*/ 161 h 199"/>
                <a:gd name="T4" fmla="*/ 255 w 255"/>
                <a:gd name="T5" fmla="*/ 0 h 199"/>
                <a:gd name="T6" fmla="*/ 0 w 255"/>
                <a:gd name="T7" fmla="*/ 47 h 199"/>
                <a:gd name="T8" fmla="*/ 0 w 255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99">
                  <a:moveTo>
                    <a:pt x="0" y="199"/>
                  </a:moveTo>
                  <a:lnTo>
                    <a:pt x="255" y="161"/>
                  </a:lnTo>
                  <a:lnTo>
                    <a:pt x="255" y="0"/>
                  </a:lnTo>
                  <a:lnTo>
                    <a:pt x="0" y="47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2" name="Freeform 10"/>
            <p:cNvSpPr>
              <a:spLocks/>
            </p:cNvSpPr>
            <p:nvPr/>
          </p:nvSpPr>
          <p:spPr bwMode="gray">
            <a:xfrm>
              <a:off x="6310462" y="4753305"/>
              <a:ext cx="125872" cy="93582"/>
            </a:xfrm>
            <a:custGeom>
              <a:avLst/>
              <a:gdLst>
                <a:gd name="T0" fmla="*/ 0 w 255"/>
                <a:gd name="T1" fmla="*/ 170 h 170"/>
                <a:gd name="T2" fmla="*/ 255 w 255"/>
                <a:gd name="T3" fmla="*/ 154 h 170"/>
                <a:gd name="T4" fmla="*/ 255 w 255"/>
                <a:gd name="T5" fmla="*/ 0 h 170"/>
                <a:gd name="T6" fmla="*/ 0 w 255"/>
                <a:gd name="T7" fmla="*/ 22 h 170"/>
                <a:gd name="T8" fmla="*/ 0 w 255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70">
                  <a:moveTo>
                    <a:pt x="0" y="170"/>
                  </a:moveTo>
                  <a:lnTo>
                    <a:pt x="255" y="154"/>
                  </a:lnTo>
                  <a:lnTo>
                    <a:pt x="255" y="0"/>
                  </a:lnTo>
                  <a:lnTo>
                    <a:pt x="0" y="22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3" name="Freeform 11"/>
            <p:cNvSpPr>
              <a:spLocks/>
            </p:cNvSpPr>
            <p:nvPr/>
          </p:nvSpPr>
          <p:spPr bwMode="gray">
            <a:xfrm>
              <a:off x="6310462" y="4918450"/>
              <a:ext cx="125872" cy="89729"/>
            </a:xfrm>
            <a:custGeom>
              <a:avLst/>
              <a:gdLst>
                <a:gd name="T0" fmla="*/ 0 w 255"/>
                <a:gd name="T1" fmla="*/ 163 h 163"/>
                <a:gd name="T2" fmla="*/ 255 w 255"/>
                <a:gd name="T3" fmla="*/ 156 h 163"/>
                <a:gd name="T4" fmla="*/ 255 w 255"/>
                <a:gd name="T5" fmla="*/ 0 h 163"/>
                <a:gd name="T6" fmla="*/ 0 w 255"/>
                <a:gd name="T7" fmla="*/ 7 h 163"/>
                <a:gd name="T8" fmla="*/ 0 w 255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63">
                  <a:moveTo>
                    <a:pt x="0" y="163"/>
                  </a:moveTo>
                  <a:lnTo>
                    <a:pt x="255" y="156"/>
                  </a:lnTo>
                  <a:lnTo>
                    <a:pt x="255" y="0"/>
                  </a:lnTo>
                  <a:lnTo>
                    <a:pt x="0" y="7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4" name="Freeform 12"/>
            <p:cNvSpPr>
              <a:spLocks/>
            </p:cNvSpPr>
            <p:nvPr/>
          </p:nvSpPr>
          <p:spPr bwMode="gray">
            <a:xfrm>
              <a:off x="6490137" y="4393290"/>
              <a:ext cx="47881" cy="104041"/>
            </a:xfrm>
            <a:custGeom>
              <a:avLst/>
              <a:gdLst>
                <a:gd name="T0" fmla="*/ 0 w 97"/>
                <a:gd name="T1" fmla="*/ 189 h 189"/>
                <a:gd name="T2" fmla="*/ 97 w 97"/>
                <a:gd name="T3" fmla="*/ 163 h 189"/>
                <a:gd name="T4" fmla="*/ 97 w 97"/>
                <a:gd name="T5" fmla="*/ 0 h 189"/>
                <a:gd name="T6" fmla="*/ 0 w 97"/>
                <a:gd name="T7" fmla="*/ 26 h 189"/>
                <a:gd name="T8" fmla="*/ 0 w 97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89">
                  <a:moveTo>
                    <a:pt x="0" y="189"/>
                  </a:moveTo>
                  <a:lnTo>
                    <a:pt x="97" y="163"/>
                  </a:lnTo>
                  <a:lnTo>
                    <a:pt x="97" y="0"/>
                  </a:lnTo>
                  <a:lnTo>
                    <a:pt x="0" y="26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5" name="Freeform 13"/>
            <p:cNvSpPr>
              <a:spLocks/>
            </p:cNvSpPr>
            <p:nvPr/>
          </p:nvSpPr>
          <p:spPr bwMode="gray">
            <a:xfrm>
              <a:off x="6490137" y="4541921"/>
              <a:ext cx="58033" cy="123308"/>
            </a:xfrm>
            <a:custGeom>
              <a:avLst/>
              <a:gdLst>
                <a:gd name="T0" fmla="*/ 0 w 97"/>
                <a:gd name="T1" fmla="*/ 19 h 185"/>
                <a:gd name="T2" fmla="*/ 0 w 97"/>
                <a:gd name="T3" fmla="*/ 185 h 185"/>
                <a:gd name="T4" fmla="*/ 97 w 97"/>
                <a:gd name="T5" fmla="*/ 173 h 185"/>
                <a:gd name="T6" fmla="*/ 94 w 97"/>
                <a:gd name="T7" fmla="*/ 0 h 185"/>
                <a:gd name="T8" fmla="*/ 0 w 97"/>
                <a:gd name="T9" fmla="*/ 1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85">
                  <a:moveTo>
                    <a:pt x="0" y="19"/>
                  </a:moveTo>
                  <a:lnTo>
                    <a:pt x="0" y="185"/>
                  </a:lnTo>
                  <a:lnTo>
                    <a:pt x="97" y="173"/>
                  </a:lnTo>
                  <a:lnTo>
                    <a:pt x="94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6" name="Freeform 14"/>
            <p:cNvSpPr>
              <a:spLocks/>
            </p:cNvSpPr>
            <p:nvPr/>
          </p:nvSpPr>
          <p:spPr bwMode="gray">
            <a:xfrm>
              <a:off x="6480162" y="4735140"/>
              <a:ext cx="58949" cy="99087"/>
            </a:xfrm>
            <a:custGeom>
              <a:avLst/>
              <a:gdLst>
                <a:gd name="T0" fmla="*/ 0 w 94"/>
                <a:gd name="T1" fmla="*/ 161 h 161"/>
                <a:gd name="T2" fmla="*/ 94 w 94"/>
                <a:gd name="T3" fmla="*/ 154 h 161"/>
                <a:gd name="T4" fmla="*/ 94 w 94"/>
                <a:gd name="T5" fmla="*/ 0 h 161"/>
                <a:gd name="T6" fmla="*/ 0 w 94"/>
                <a:gd name="T7" fmla="*/ 7 h 161"/>
                <a:gd name="T8" fmla="*/ 0 w 94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61">
                  <a:moveTo>
                    <a:pt x="0" y="161"/>
                  </a:moveTo>
                  <a:lnTo>
                    <a:pt x="94" y="154"/>
                  </a:lnTo>
                  <a:lnTo>
                    <a:pt x="94" y="0"/>
                  </a:lnTo>
                  <a:lnTo>
                    <a:pt x="0" y="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7" name="Freeform 15"/>
            <p:cNvSpPr>
              <a:spLocks/>
            </p:cNvSpPr>
            <p:nvPr/>
          </p:nvSpPr>
          <p:spPr bwMode="gray">
            <a:xfrm>
              <a:off x="6490137" y="4916248"/>
              <a:ext cx="48974" cy="88077"/>
            </a:xfrm>
            <a:custGeom>
              <a:avLst/>
              <a:gdLst>
                <a:gd name="T0" fmla="*/ 0 w 94"/>
                <a:gd name="T1" fmla="*/ 160 h 160"/>
                <a:gd name="T2" fmla="*/ 94 w 94"/>
                <a:gd name="T3" fmla="*/ 158 h 160"/>
                <a:gd name="T4" fmla="*/ 94 w 94"/>
                <a:gd name="T5" fmla="*/ 0 h 160"/>
                <a:gd name="T6" fmla="*/ 0 w 94"/>
                <a:gd name="T7" fmla="*/ 2 h 160"/>
                <a:gd name="T8" fmla="*/ 0 w 94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60">
                  <a:moveTo>
                    <a:pt x="0" y="160"/>
                  </a:moveTo>
                  <a:lnTo>
                    <a:pt x="94" y="158"/>
                  </a:lnTo>
                  <a:lnTo>
                    <a:pt x="94" y="0"/>
                  </a:lnTo>
                  <a:lnTo>
                    <a:pt x="0" y="2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8" name="Rectangle 16"/>
            <p:cNvSpPr>
              <a:spLocks noChangeArrowheads="1"/>
            </p:cNvSpPr>
            <p:nvPr/>
          </p:nvSpPr>
          <p:spPr bwMode="gray">
            <a:xfrm>
              <a:off x="6642823" y="4096580"/>
              <a:ext cx="494" cy="551"/>
            </a:xfrm>
            <a:prstGeom prst="rect">
              <a:avLst/>
            </a:pr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9" name="Rectangle 17"/>
            <p:cNvSpPr>
              <a:spLocks noChangeArrowheads="1"/>
            </p:cNvSpPr>
            <p:nvPr/>
          </p:nvSpPr>
          <p:spPr bwMode="gray">
            <a:xfrm>
              <a:off x="6642823" y="5092953"/>
              <a:ext cx="494" cy="551"/>
            </a:xfrm>
            <a:prstGeom prst="rect">
              <a:avLst/>
            </a:pr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0" name="Freeform 18"/>
            <p:cNvSpPr>
              <a:spLocks/>
            </p:cNvSpPr>
            <p:nvPr/>
          </p:nvSpPr>
          <p:spPr bwMode="gray">
            <a:xfrm>
              <a:off x="6642823" y="4641558"/>
              <a:ext cx="0" cy="93582"/>
            </a:xfrm>
            <a:custGeom>
              <a:avLst/>
              <a:gdLst>
                <a:gd name="T0" fmla="*/ 0 h 170"/>
                <a:gd name="T1" fmla="*/ 170 h 170"/>
                <a:gd name="T2" fmla="*/ 170 h 170"/>
                <a:gd name="T3" fmla="*/ 170 h 170"/>
                <a:gd name="T4" fmla="*/ 0 h 170"/>
                <a:gd name="T5" fmla="*/ 0 h 170"/>
                <a:gd name="T6" fmla="*/ 0 h 1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70">
                  <a:moveTo>
                    <a:pt x="0" y="0"/>
                  </a:moveTo>
                  <a:lnTo>
                    <a:pt x="0" y="170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1" name="Freeform 19"/>
            <p:cNvSpPr>
              <a:spLocks/>
            </p:cNvSpPr>
            <p:nvPr/>
          </p:nvSpPr>
          <p:spPr bwMode="gray">
            <a:xfrm>
              <a:off x="6642823" y="4822666"/>
              <a:ext cx="0" cy="89729"/>
            </a:xfrm>
            <a:custGeom>
              <a:avLst/>
              <a:gdLst>
                <a:gd name="T0" fmla="*/ 0 h 163"/>
                <a:gd name="T1" fmla="*/ 163 h 163"/>
                <a:gd name="T2" fmla="*/ 163 h 163"/>
                <a:gd name="T3" fmla="*/ 163 h 163"/>
                <a:gd name="T4" fmla="*/ 0 h 163"/>
                <a:gd name="T5" fmla="*/ 0 h 163"/>
                <a:gd name="T6" fmla="*/ 0 h 16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63">
                  <a:moveTo>
                    <a:pt x="0" y="0"/>
                  </a:moveTo>
                  <a:lnTo>
                    <a:pt x="0" y="16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2" name="Freeform 20"/>
            <p:cNvSpPr>
              <a:spLocks/>
            </p:cNvSpPr>
            <p:nvPr/>
          </p:nvSpPr>
          <p:spPr bwMode="gray">
            <a:xfrm>
              <a:off x="6642823" y="4453293"/>
              <a:ext cx="0" cy="88077"/>
            </a:xfrm>
            <a:custGeom>
              <a:avLst/>
              <a:gdLst>
                <a:gd name="T0" fmla="*/ 160 h 160"/>
                <a:gd name="T1" fmla="*/ 160 h 160"/>
                <a:gd name="T2" fmla="*/ 160 h 160"/>
                <a:gd name="T3" fmla="*/ 0 h 160"/>
                <a:gd name="T4" fmla="*/ 0 h 160"/>
                <a:gd name="T5" fmla="*/ 160 h 1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60">
                  <a:moveTo>
                    <a:pt x="0" y="160"/>
                  </a:moveTo>
                  <a:lnTo>
                    <a:pt x="0" y="16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3" name="Freeform 21"/>
            <p:cNvSpPr>
              <a:spLocks/>
            </p:cNvSpPr>
            <p:nvPr/>
          </p:nvSpPr>
          <p:spPr bwMode="gray">
            <a:xfrm>
              <a:off x="6642823" y="5000472"/>
              <a:ext cx="0" cy="92481"/>
            </a:xfrm>
            <a:custGeom>
              <a:avLst/>
              <a:gdLst>
                <a:gd name="T0" fmla="*/ 0 h 168"/>
                <a:gd name="T1" fmla="*/ 168 h 168"/>
                <a:gd name="T2" fmla="*/ 168 h 168"/>
                <a:gd name="T3" fmla="*/ 168 h 168"/>
                <a:gd name="T4" fmla="*/ 0 h 168"/>
                <a:gd name="T5" fmla="*/ 0 h 16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68">
                  <a:moveTo>
                    <a:pt x="0" y="0"/>
                  </a:moveTo>
                  <a:lnTo>
                    <a:pt x="0" y="16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4" name="Freeform 22"/>
            <p:cNvSpPr>
              <a:spLocks/>
            </p:cNvSpPr>
            <p:nvPr/>
          </p:nvSpPr>
          <p:spPr bwMode="gray">
            <a:xfrm>
              <a:off x="6642823" y="4096580"/>
              <a:ext cx="0" cy="95234"/>
            </a:xfrm>
            <a:custGeom>
              <a:avLst/>
              <a:gdLst>
                <a:gd name="T0" fmla="*/ 173 h 173"/>
                <a:gd name="T1" fmla="*/ 0 h 173"/>
                <a:gd name="T2" fmla="*/ 0 h 173"/>
                <a:gd name="T3" fmla="*/ 0 h 173"/>
                <a:gd name="T4" fmla="*/ 173 h 173"/>
                <a:gd name="T5" fmla="*/ 173 h 17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73">
                  <a:moveTo>
                    <a:pt x="0" y="17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5" name="Freeform 23"/>
            <p:cNvSpPr>
              <a:spLocks/>
            </p:cNvSpPr>
            <p:nvPr/>
          </p:nvSpPr>
          <p:spPr bwMode="gray">
            <a:xfrm>
              <a:off x="6642823" y="4279891"/>
              <a:ext cx="0" cy="79820"/>
            </a:xfrm>
            <a:custGeom>
              <a:avLst/>
              <a:gdLst>
                <a:gd name="T0" fmla="*/ 0 h 145"/>
                <a:gd name="T1" fmla="*/ 145 h 145"/>
                <a:gd name="T2" fmla="*/ 145 h 145"/>
                <a:gd name="T3" fmla="*/ 0 h 145"/>
                <a:gd name="T4" fmla="*/ 0 h 145"/>
                <a:gd name="T5" fmla="*/ 0 h 14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45">
                  <a:moveTo>
                    <a:pt x="0" y="0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6" name="Freeform 24"/>
            <p:cNvSpPr>
              <a:spLocks/>
            </p:cNvSpPr>
            <p:nvPr/>
          </p:nvSpPr>
          <p:spPr bwMode="gray">
            <a:xfrm>
              <a:off x="6642823" y="4176241"/>
              <a:ext cx="320746" cy="217049"/>
            </a:xfrm>
            <a:custGeom>
              <a:avLst/>
              <a:gdLst>
                <a:gd name="T0" fmla="*/ 0 w 621"/>
                <a:gd name="T1" fmla="*/ 160 h 326"/>
                <a:gd name="T2" fmla="*/ 619 w 621"/>
                <a:gd name="T3" fmla="*/ 326 h 326"/>
                <a:gd name="T4" fmla="*/ 621 w 621"/>
                <a:gd name="T5" fmla="*/ 177 h 326"/>
                <a:gd name="T6" fmla="*/ 0 w 621"/>
                <a:gd name="T7" fmla="*/ 0 h 326"/>
                <a:gd name="T8" fmla="*/ 0 w 621"/>
                <a:gd name="T9" fmla="*/ 160 h 326"/>
                <a:gd name="T10" fmla="*/ 0 w 621"/>
                <a:gd name="T11" fmla="*/ 16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326">
                  <a:moveTo>
                    <a:pt x="0" y="160"/>
                  </a:moveTo>
                  <a:lnTo>
                    <a:pt x="619" y="326"/>
                  </a:lnTo>
                  <a:lnTo>
                    <a:pt x="621" y="177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7" name="Freeform 25"/>
            <p:cNvSpPr>
              <a:spLocks/>
            </p:cNvSpPr>
            <p:nvPr/>
          </p:nvSpPr>
          <p:spPr bwMode="gray">
            <a:xfrm>
              <a:off x="6642822" y="4341359"/>
              <a:ext cx="319713" cy="200011"/>
            </a:xfrm>
            <a:custGeom>
              <a:avLst/>
              <a:gdLst>
                <a:gd name="T0" fmla="*/ 619 w 619"/>
                <a:gd name="T1" fmla="*/ 297 h 297"/>
                <a:gd name="T2" fmla="*/ 619 w 619"/>
                <a:gd name="T3" fmla="*/ 139 h 297"/>
                <a:gd name="T4" fmla="*/ 0 w 619"/>
                <a:gd name="T5" fmla="*/ 0 h 297"/>
                <a:gd name="T6" fmla="*/ 0 w 619"/>
                <a:gd name="T7" fmla="*/ 170 h 297"/>
                <a:gd name="T8" fmla="*/ 619 w 619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297">
                  <a:moveTo>
                    <a:pt x="619" y="297"/>
                  </a:moveTo>
                  <a:lnTo>
                    <a:pt x="619" y="139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619" y="29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8" name="Freeform 26"/>
            <p:cNvSpPr>
              <a:spLocks/>
            </p:cNvSpPr>
            <p:nvPr/>
          </p:nvSpPr>
          <p:spPr bwMode="gray">
            <a:xfrm>
              <a:off x="6642822" y="4541370"/>
              <a:ext cx="319713" cy="145878"/>
            </a:xfrm>
            <a:custGeom>
              <a:avLst/>
              <a:gdLst>
                <a:gd name="T0" fmla="*/ 0 w 619"/>
                <a:gd name="T1" fmla="*/ 182 h 265"/>
                <a:gd name="T2" fmla="*/ 619 w 619"/>
                <a:gd name="T3" fmla="*/ 265 h 265"/>
                <a:gd name="T4" fmla="*/ 619 w 619"/>
                <a:gd name="T5" fmla="*/ 97 h 265"/>
                <a:gd name="T6" fmla="*/ 0 w 619"/>
                <a:gd name="T7" fmla="*/ 0 h 265"/>
                <a:gd name="T8" fmla="*/ 0 w 619"/>
                <a:gd name="T9" fmla="*/ 182 h 265"/>
                <a:gd name="T10" fmla="*/ 0 w 619"/>
                <a:gd name="T11" fmla="*/ 1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9" h="265">
                  <a:moveTo>
                    <a:pt x="0" y="182"/>
                  </a:moveTo>
                  <a:lnTo>
                    <a:pt x="619" y="265"/>
                  </a:lnTo>
                  <a:lnTo>
                    <a:pt x="619" y="97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9" name="Rectangle 27"/>
            <p:cNvSpPr>
              <a:spLocks noChangeArrowheads="1"/>
            </p:cNvSpPr>
            <p:nvPr/>
          </p:nvSpPr>
          <p:spPr bwMode="gray">
            <a:xfrm>
              <a:off x="6642823" y="4541370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0" name="Rectangle 28"/>
            <p:cNvSpPr>
              <a:spLocks noChangeArrowheads="1"/>
            </p:cNvSpPr>
            <p:nvPr/>
          </p:nvSpPr>
          <p:spPr bwMode="gray">
            <a:xfrm>
              <a:off x="6642823" y="4641558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1" name="Freeform 29"/>
            <p:cNvSpPr>
              <a:spLocks/>
            </p:cNvSpPr>
            <p:nvPr/>
          </p:nvSpPr>
          <p:spPr bwMode="gray">
            <a:xfrm>
              <a:off x="6642822" y="4735140"/>
              <a:ext cx="319713" cy="107895"/>
            </a:xfrm>
            <a:custGeom>
              <a:avLst/>
              <a:gdLst>
                <a:gd name="T0" fmla="*/ 0 w 619"/>
                <a:gd name="T1" fmla="*/ 159 h 196"/>
                <a:gd name="T2" fmla="*/ 619 w 619"/>
                <a:gd name="T3" fmla="*/ 196 h 196"/>
                <a:gd name="T4" fmla="*/ 619 w 619"/>
                <a:gd name="T5" fmla="*/ 43 h 196"/>
                <a:gd name="T6" fmla="*/ 0 w 619"/>
                <a:gd name="T7" fmla="*/ 0 h 196"/>
                <a:gd name="T8" fmla="*/ 0 w 619"/>
                <a:gd name="T9" fmla="*/ 159 h 196"/>
                <a:gd name="T10" fmla="*/ 0 w 619"/>
                <a:gd name="T11" fmla="*/ 15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9" h="196">
                  <a:moveTo>
                    <a:pt x="0" y="159"/>
                  </a:moveTo>
                  <a:lnTo>
                    <a:pt x="619" y="196"/>
                  </a:lnTo>
                  <a:lnTo>
                    <a:pt x="619" y="43"/>
                  </a:lnTo>
                  <a:lnTo>
                    <a:pt x="0" y="0"/>
                  </a:lnTo>
                  <a:lnTo>
                    <a:pt x="0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2" name="Rectangle 30"/>
            <p:cNvSpPr>
              <a:spLocks noChangeArrowheads="1"/>
            </p:cNvSpPr>
            <p:nvPr/>
          </p:nvSpPr>
          <p:spPr bwMode="gray">
            <a:xfrm>
              <a:off x="6642823" y="4735140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3" name="Rectangle 31"/>
            <p:cNvSpPr>
              <a:spLocks noChangeArrowheads="1"/>
            </p:cNvSpPr>
            <p:nvPr/>
          </p:nvSpPr>
          <p:spPr bwMode="gray">
            <a:xfrm>
              <a:off x="6642823" y="4822666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4" name="Freeform 32"/>
            <p:cNvSpPr>
              <a:spLocks/>
            </p:cNvSpPr>
            <p:nvPr/>
          </p:nvSpPr>
          <p:spPr bwMode="gray">
            <a:xfrm>
              <a:off x="6642822" y="4912395"/>
              <a:ext cx="319713" cy="88077"/>
            </a:xfrm>
            <a:custGeom>
              <a:avLst/>
              <a:gdLst>
                <a:gd name="T0" fmla="*/ 619 w 619"/>
                <a:gd name="T1" fmla="*/ 160 h 160"/>
                <a:gd name="T2" fmla="*/ 619 w 619"/>
                <a:gd name="T3" fmla="*/ 23 h 160"/>
                <a:gd name="T4" fmla="*/ 0 w 619"/>
                <a:gd name="T5" fmla="*/ 0 h 160"/>
                <a:gd name="T6" fmla="*/ 0 w 619"/>
                <a:gd name="T7" fmla="*/ 160 h 160"/>
                <a:gd name="T8" fmla="*/ 619 w 619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160">
                  <a:moveTo>
                    <a:pt x="619" y="160"/>
                  </a:moveTo>
                  <a:lnTo>
                    <a:pt x="619" y="23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619" y="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5" name="Rectangle 33"/>
            <p:cNvSpPr>
              <a:spLocks noChangeArrowheads="1"/>
            </p:cNvSpPr>
            <p:nvPr/>
          </p:nvSpPr>
          <p:spPr bwMode="gray">
            <a:xfrm>
              <a:off x="6642823" y="4912395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6" name="Freeform 34"/>
            <p:cNvSpPr>
              <a:spLocks/>
            </p:cNvSpPr>
            <p:nvPr/>
          </p:nvSpPr>
          <p:spPr bwMode="gray">
            <a:xfrm>
              <a:off x="6585564" y="4191813"/>
              <a:ext cx="57259" cy="106794"/>
            </a:xfrm>
            <a:custGeom>
              <a:avLst/>
              <a:gdLst>
                <a:gd name="T0" fmla="*/ 0 w 116"/>
                <a:gd name="T1" fmla="*/ 42 h 194"/>
                <a:gd name="T2" fmla="*/ 0 w 116"/>
                <a:gd name="T3" fmla="*/ 194 h 194"/>
                <a:gd name="T4" fmla="*/ 116 w 116"/>
                <a:gd name="T5" fmla="*/ 160 h 194"/>
                <a:gd name="T6" fmla="*/ 116 w 116"/>
                <a:gd name="T7" fmla="*/ 0 h 194"/>
                <a:gd name="T8" fmla="*/ 0 w 116"/>
                <a:gd name="T9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4">
                  <a:moveTo>
                    <a:pt x="0" y="42"/>
                  </a:moveTo>
                  <a:lnTo>
                    <a:pt x="0" y="194"/>
                  </a:lnTo>
                  <a:lnTo>
                    <a:pt x="116" y="160"/>
                  </a:lnTo>
                  <a:lnTo>
                    <a:pt x="1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7" name="Rectangle 35"/>
            <p:cNvSpPr>
              <a:spLocks noChangeArrowheads="1"/>
            </p:cNvSpPr>
            <p:nvPr/>
          </p:nvSpPr>
          <p:spPr bwMode="gray">
            <a:xfrm>
              <a:off x="6642823" y="4191813"/>
              <a:ext cx="494" cy="88077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8" name="Freeform 36"/>
            <p:cNvSpPr>
              <a:spLocks/>
            </p:cNvSpPr>
            <p:nvPr/>
          </p:nvSpPr>
          <p:spPr bwMode="gray">
            <a:xfrm>
              <a:off x="6585564" y="4359711"/>
              <a:ext cx="57259" cy="110097"/>
            </a:xfrm>
            <a:custGeom>
              <a:avLst/>
              <a:gdLst>
                <a:gd name="T0" fmla="*/ 0 w 116"/>
                <a:gd name="T1" fmla="*/ 33 h 200"/>
                <a:gd name="T2" fmla="*/ 0 w 116"/>
                <a:gd name="T3" fmla="*/ 200 h 200"/>
                <a:gd name="T4" fmla="*/ 116 w 116"/>
                <a:gd name="T5" fmla="*/ 170 h 200"/>
                <a:gd name="T6" fmla="*/ 116 w 116"/>
                <a:gd name="T7" fmla="*/ 0 h 200"/>
                <a:gd name="T8" fmla="*/ 0 w 116"/>
                <a:gd name="T9" fmla="*/ 3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00">
                  <a:moveTo>
                    <a:pt x="0" y="33"/>
                  </a:moveTo>
                  <a:lnTo>
                    <a:pt x="0" y="200"/>
                  </a:lnTo>
                  <a:lnTo>
                    <a:pt x="116" y="170"/>
                  </a:lnTo>
                  <a:lnTo>
                    <a:pt x="116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9" name="Freeform 37"/>
            <p:cNvSpPr>
              <a:spLocks/>
            </p:cNvSpPr>
            <p:nvPr/>
          </p:nvSpPr>
          <p:spPr bwMode="gray">
            <a:xfrm>
              <a:off x="6642823" y="4359711"/>
              <a:ext cx="0" cy="93582"/>
            </a:xfrm>
            <a:custGeom>
              <a:avLst/>
              <a:gdLst>
                <a:gd name="T0" fmla="*/ 170 h 170"/>
                <a:gd name="T1" fmla="*/ 170 h 170"/>
                <a:gd name="T2" fmla="*/ 0 h 170"/>
                <a:gd name="T3" fmla="*/ 0 h 170"/>
                <a:gd name="T4" fmla="*/ 0 h 170"/>
                <a:gd name="T5" fmla="*/ 170 h 1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70">
                  <a:moveTo>
                    <a:pt x="0" y="170"/>
                  </a:moveTo>
                  <a:lnTo>
                    <a:pt x="0" y="17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0" name="Freeform 38"/>
            <p:cNvSpPr>
              <a:spLocks/>
            </p:cNvSpPr>
            <p:nvPr/>
          </p:nvSpPr>
          <p:spPr bwMode="gray">
            <a:xfrm>
              <a:off x="6585564" y="4541370"/>
              <a:ext cx="57259" cy="110647"/>
            </a:xfrm>
            <a:custGeom>
              <a:avLst/>
              <a:gdLst>
                <a:gd name="T0" fmla="*/ 116 w 116"/>
                <a:gd name="T1" fmla="*/ 0 h 201"/>
                <a:gd name="T2" fmla="*/ 0 w 116"/>
                <a:gd name="T3" fmla="*/ 22 h 201"/>
                <a:gd name="T4" fmla="*/ 0 w 116"/>
                <a:gd name="T5" fmla="*/ 201 h 201"/>
                <a:gd name="T6" fmla="*/ 116 w 116"/>
                <a:gd name="T7" fmla="*/ 182 h 201"/>
                <a:gd name="T8" fmla="*/ 116 w 116"/>
                <a:gd name="T9" fmla="*/ 182 h 201"/>
                <a:gd name="T10" fmla="*/ 116 w 116"/>
                <a:gd name="T1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201">
                  <a:moveTo>
                    <a:pt x="116" y="0"/>
                  </a:moveTo>
                  <a:lnTo>
                    <a:pt x="0" y="22"/>
                  </a:lnTo>
                  <a:lnTo>
                    <a:pt x="0" y="201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1" name="Rectangle 39"/>
            <p:cNvSpPr>
              <a:spLocks noChangeArrowheads="1"/>
            </p:cNvSpPr>
            <p:nvPr/>
          </p:nvSpPr>
          <p:spPr bwMode="gray">
            <a:xfrm>
              <a:off x="6642823" y="4541370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2" name="Rectangle 40"/>
            <p:cNvSpPr>
              <a:spLocks noChangeArrowheads="1"/>
            </p:cNvSpPr>
            <p:nvPr/>
          </p:nvSpPr>
          <p:spPr bwMode="gray">
            <a:xfrm>
              <a:off x="6642823" y="4641558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3" name="Freeform 41"/>
            <p:cNvSpPr>
              <a:spLocks/>
            </p:cNvSpPr>
            <p:nvPr/>
          </p:nvSpPr>
          <p:spPr bwMode="gray">
            <a:xfrm>
              <a:off x="6642823" y="4541370"/>
              <a:ext cx="0" cy="100188"/>
            </a:xfrm>
            <a:custGeom>
              <a:avLst/>
              <a:gdLst>
                <a:gd name="T0" fmla="*/ 0 h 182"/>
                <a:gd name="T1" fmla="*/ 182 h 182"/>
                <a:gd name="T2" fmla="*/ 182 h 182"/>
                <a:gd name="T3" fmla="*/ 182 h 182"/>
                <a:gd name="T4" fmla="*/ 0 h 182"/>
                <a:gd name="T5" fmla="*/ 0 h 182"/>
                <a:gd name="T6" fmla="*/ 0 h 18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82">
                  <a:moveTo>
                    <a:pt x="0" y="0"/>
                  </a:moveTo>
                  <a:lnTo>
                    <a:pt x="0" y="182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4" name="Freeform 42"/>
            <p:cNvSpPr>
              <a:spLocks/>
            </p:cNvSpPr>
            <p:nvPr/>
          </p:nvSpPr>
          <p:spPr bwMode="gray">
            <a:xfrm>
              <a:off x="6585564" y="4735140"/>
              <a:ext cx="57259" cy="91380"/>
            </a:xfrm>
            <a:custGeom>
              <a:avLst/>
              <a:gdLst>
                <a:gd name="T0" fmla="*/ 116 w 116"/>
                <a:gd name="T1" fmla="*/ 0 h 166"/>
                <a:gd name="T2" fmla="*/ 0 w 116"/>
                <a:gd name="T3" fmla="*/ 10 h 166"/>
                <a:gd name="T4" fmla="*/ 0 w 116"/>
                <a:gd name="T5" fmla="*/ 166 h 166"/>
                <a:gd name="T6" fmla="*/ 116 w 116"/>
                <a:gd name="T7" fmla="*/ 159 h 166"/>
                <a:gd name="T8" fmla="*/ 116 w 116"/>
                <a:gd name="T9" fmla="*/ 159 h 166"/>
                <a:gd name="T10" fmla="*/ 116 w 116"/>
                <a:gd name="T1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66">
                  <a:moveTo>
                    <a:pt x="116" y="0"/>
                  </a:moveTo>
                  <a:lnTo>
                    <a:pt x="0" y="10"/>
                  </a:lnTo>
                  <a:lnTo>
                    <a:pt x="0" y="166"/>
                  </a:lnTo>
                  <a:lnTo>
                    <a:pt x="116" y="159"/>
                  </a:lnTo>
                  <a:lnTo>
                    <a:pt x="116" y="1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5" name="Rectangle 43"/>
            <p:cNvSpPr>
              <a:spLocks noChangeArrowheads="1"/>
            </p:cNvSpPr>
            <p:nvPr/>
          </p:nvSpPr>
          <p:spPr bwMode="gray">
            <a:xfrm>
              <a:off x="6642823" y="4735140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6" name="Rectangle 44"/>
            <p:cNvSpPr>
              <a:spLocks noChangeArrowheads="1"/>
            </p:cNvSpPr>
            <p:nvPr/>
          </p:nvSpPr>
          <p:spPr bwMode="gray">
            <a:xfrm>
              <a:off x="6642823" y="4822666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7" name="Freeform 45"/>
            <p:cNvSpPr>
              <a:spLocks/>
            </p:cNvSpPr>
            <p:nvPr/>
          </p:nvSpPr>
          <p:spPr bwMode="gray">
            <a:xfrm>
              <a:off x="6642823" y="4735140"/>
              <a:ext cx="0" cy="87527"/>
            </a:xfrm>
            <a:custGeom>
              <a:avLst/>
              <a:gdLst>
                <a:gd name="T0" fmla="*/ 0 h 159"/>
                <a:gd name="T1" fmla="*/ 159 h 159"/>
                <a:gd name="T2" fmla="*/ 159 h 159"/>
                <a:gd name="T3" fmla="*/ 159 h 159"/>
                <a:gd name="T4" fmla="*/ 0 h 159"/>
                <a:gd name="T5" fmla="*/ 0 h 159"/>
                <a:gd name="T6" fmla="*/ 0 h 15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59">
                  <a:moveTo>
                    <a:pt x="0" y="0"/>
                  </a:move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8" name="Freeform 46"/>
            <p:cNvSpPr>
              <a:spLocks/>
            </p:cNvSpPr>
            <p:nvPr/>
          </p:nvSpPr>
          <p:spPr bwMode="gray">
            <a:xfrm>
              <a:off x="6585564" y="4912395"/>
              <a:ext cx="57259" cy="88077"/>
            </a:xfrm>
            <a:custGeom>
              <a:avLst/>
              <a:gdLst>
                <a:gd name="T0" fmla="*/ 14 w 116"/>
                <a:gd name="T1" fmla="*/ 2 h 160"/>
                <a:gd name="T2" fmla="*/ 0 w 116"/>
                <a:gd name="T3" fmla="*/ 4 h 160"/>
                <a:gd name="T4" fmla="*/ 0 w 116"/>
                <a:gd name="T5" fmla="*/ 160 h 160"/>
                <a:gd name="T6" fmla="*/ 116 w 116"/>
                <a:gd name="T7" fmla="*/ 160 h 160"/>
                <a:gd name="T8" fmla="*/ 116 w 116"/>
                <a:gd name="T9" fmla="*/ 0 h 160"/>
                <a:gd name="T10" fmla="*/ 14 w 116"/>
                <a:gd name="T11" fmla="*/ 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60">
                  <a:moveTo>
                    <a:pt x="14" y="2"/>
                  </a:moveTo>
                  <a:lnTo>
                    <a:pt x="0" y="4"/>
                  </a:lnTo>
                  <a:lnTo>
                    <a:pt x="0" y="160"/>
                  </a:lnTo>
                  <a:lnTo>
                    <a:pt x="116" y="160"/>
                  </a:lnTo>
                  <a:lnTo>
                    <a:pt x="116" y="0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9" name="Rectangle 47"/>
            <p:cNvSpPr>
              <a:spLocks noChangeArrowheads="1"/>
            </p:cNvSpPr>
            <p:nvPr/>
          </p:nvSpPr>
          <p:spPr bwMode="gray">
            <a:xfrm>
              <a:off x="6642823" y="4912395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200" name="Freeform 48"/>
            <p:cNvSpPr>
              <a:spLocks/>
            </p:cNvSpPr>
            <p:nvPr/>
          </p:nvSpPr>
          <p:spPr bwMode="gray">
            <a:xfrm>
              <a:off x="6642823" y="4912395"/>
              <a:ext cx="0" cy="88077"/>
            </a:xfrm>
            <a:custGeom>
              <a:avLst/>
              <a:gdLst>
                <a:gd name="T0" fmla="*/ 0 h 160"/>
                <a:gd name="T1" fmla="*/ 160 h 160"/>
                <a:gd name="T2" fmla="*/ 160 h 160"/>
                <a:gd name="T3" fmla="*/ 0 h 160"/>
                <a:gd name="T4" fmla="*/ 0 h 160"/>
                <a:gd name="T5" fmla="*/ 0 h 1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60">
                  <a:moveTo>
                    <a:pt x="0" y="0"/>
                  </a:moveTo>
                  <a:lnTo>
                    <a:pt x="0" y="16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201" name="Freeform 49"/>
            <p:cNvSpPr>
              <a:spLocks noEditPoints="1"/>
            </p:cNvSpPr>
            <p:nvPr/>
          </p:nvSpPr>
          <p:spPr bwMode="gray">
            <a:xfrm>
              <a:off x="6267183" y="4096580"/>
              <a:ext cx="377614" cy="996373"/>
            </a:xfrm>
            <a:custGeom>
              <a:avLst/>
              <a:gdLst>
                <a:gd name="T0" fmla="*/ 650 w 765"/>
                <a:gd name="T1" fmla="*/ 1486 h 1810"/>
                <a:gd name="T2" fmla="*/ 765 w 765"/>
                <a:gd name="T3" fmla="*/ 1482 h 1810"/>
                <a:gd name="T4" fmla="*/ 765 w 765"/>
                <a:gd name="T5" fmla="*/ 1319 h 1810"/>
                <a:gd name="T6" fmla="*/ 650 w 765"/>
                <a:gd name="T7" fmla="*/ 1170 h 1810"/>
                <a:gd name="T8" fmla="*/ 765 w 765"/>
                <a:gd name="T9" fmla="*/ 1160 h 1810"/>
                <a:gd name="T10" fmla="*/ 650 w 765"/>
                <a:gd name="T11" fmla="*/ 1009 h 1810"/>
                <a:gd name="T12" fmla="*/ 765 w 765"/>
                <a:gd name="T13" fmla="*/ 808 h 1810"/>
                <a:gd name="T14" fmla="*/ 765 w 765"/>
                <a:gd name="T15" fmla="*/ 648 h 1810"/>
                <a:gd name="T16" fmla="*/ 650 w 765"/>
                <a:gd name="T17" fmla="*/ 511 h 1810"/>
                <a:gd name="T18" fmla="*/ 765 w 765"/>
                <a:gd name="T19" fmla="*/ 333 h 1810"/>
                <a:gd name="T20" fmla="*/ 650 w 765"/>
                <a:gd name="T21" fmla="*/ 215 h 1810"/>
                <a:gd name="T22" fmla="*/ 765 w 765"/>
                <a:gd name="T23" fmla="*/ 0 h 1810"/>
                <a:gd name="T24" fmla="*/ 333 w 765"/>
                <a:gd name="T25" fmla="*/ 598 h 1810"/>
                <a:gd name="T26" fmla="*/ 0 w 765"/>
                <a:gd name="T27" fmla="*/ 1784 h 1810"/>
                <a:gd name="T28" fmla="*/ 765 w 765"/>
                <a:gd name="T29" fmla="*/ 1642 h 1810"/>
                <a:gd name="T30" fmla="*/ 343 w 765"/>
                <a:gd name="T31" fmla="*/ 1649 h 1810"/>
                <a:gd name="T32" fmla="*/ 87 w 765"/>
                <a:gd name="T33" fmla="*/ 1500 h 1810"/>
                <a:gd name="T34" fmla="*/ 343 w 765"/>
                <a:gd name="T35" fmla="*/ 1649 h 1810"/>
                <a:gd name="T36" fmla="*/ 87 w 765"/>
                <a:gd name="T37" fmla="*/ 1363 h 1810"/>
                <a:gd name="T38" fmla="*/ 343 w 765"/>
                <a:gd name="T39" fmla="*/ 1193 h 1810"/>
                <a:gd name="T40" fmla="*/ 343 w 765"/>
                <a:gd name="T41" fmla="*/ 1047 h 1810"/>
                <a:gd name="T42" fmla="*/ 87 w 765"/>
                <a:gd name="T43" fmla="*/ 933 h 1810"/>
                <a:gd name="T44" fmla="*/ 343 w 765"/>
                <a:gd name="T45" fmla="*/ 1047 h 1810"/>
                <a:gd name="T46" fmla="*/ 454 w 765"/>
                <a:gd name="T47" fmla="*/ 1649 h 1810"/>
                <a:gd name="T48" fmla="*/ 548 w 765"/>
                <a:gd name="T49" fmla="*/ 1489 h 1810"/>
                <a:gd name="T50" fmla="*/ 548 w 765"/>
                <a:gd name="T51" fmla="*/ 1333 h 1810"/>
                <a:gd name="T52" fmla="*/ 454 w 765"/>
                <a:gd name="T53" fmla="*/ 1186 h 1810"/>
                <a:gd name="T54" fmla="*/ 548 w 765"/>
                <a:gd name="T55" fmla="*/ 1333 h 1810"/>
                <a:gd name="T56" fmla="*/ 454 w 765"/>
                <a:gd name="T57" fmla="*/ 865 h 1810"/>
                <a:gd name="T58" fmla="*/ 550 w 765"/>
                <a:gd name="T59" fmla="*/ 1021 h 1810"/>
                <a:gd name="T60" fmla="*/ 550 w 765"/>
                <a:gd name="T61" fmla="*/ 702 h 1810"/>
                <a:gd name="T62" fmla="*/ 454 w 765"/>
                <a:gd name="T63" fmla="*/ 565 h 1810"/>
                <a:gd name="T64" fmla="*/ 550 w 765"/>
                <a:gd name="T65" fmla="*/ 702 h 1810"/>
                <a:gd name="T66" fmla="*/ 454 w 765"/>
                <a:gd name="T67" fmla="*/ 419 h 1810"/>
                <a:gd name="T68" fmla="*/ 550 w 765"/>
                <a:gd name="T69" fmla="*/ 234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5" h="1810">
                  <a:moveTo>
                    <a:pt x="650" y="1642"/>
                  </a:moveTo>
                  <a:lnTo>
                    <a:pt x="650" y="1486"/>
                  </a:lnTo>
                  <a:lnTo>
                    <a:pt x="664" y="1484"/>
                  </a:lnTo>
                  <a:lnTo>
                    <a:pt x="765" y="1482"/>
                  </a:lnTo>
                  <a:lnTo>
                    <a:pt x="765" y="1482"/>
                  </a:lnTo>
                  <a:lnTo>
                    <a:pt x="765" y="1319"/>
                  </a:lnTo>
                  <a:lnTo>
                    <a:pt x="650" y="1326"/>
                  </a:lnTo>
                  <a:lnTo>
                    <a:pt x="650" y="1170"/>
                  </a:lnTo>
                  <a:lnTo>
                    <a:pt x="765" y="1160"/>
                  </a:lnTo>
                  <a:lnTo>
                    <a:pt x="765" y="1160"/>
                  </a:lnTo>
                  <a:lnTo>
                    <a:pt x="765" y="990"/>
                  </a:lnTo>
                  <a:lnTo>
                    <a:pt x="650" y="1009"/>
                  </a:lnTo>
                  <a:lnTo>
                    <a:pt x="650" y="830"/>
                  </a:lnTo>
                  <a:lnTo>
                    <a:pt x="765" y="808"/>
                  </a:lnTo>
                  <a:lnTo>
                    <a:pt x="765" y="808"/>
                  </a:lnTo>
                  <a:lnTo>
                    <a:pt x="765" y="648"/>
                  </a:lnTo>
                  <a:lnTo>
                    <a:pt x="650" y="678"/>
                  </a:lnTo>
                  <a:lnTo>
                    <a:pt x="650" y="511"/>
                  </a:lnTo>
                  <a:lnTo>
                    <a:pt x="765" y="478"/>
                  </a:lnTo>
                  <a:lnTo>
                    <a:pt x="765" y="333"/>
                  </a:lnTo>
                  <a:lnTo>
                    <a:pt x="650" y="367"/>
                  </a:lnTo>
                  <a:lnTo>
                    <a:pt x="650" y="215"/>
                  </a:lnTo>
                  <a:lnTo>
                    <a:pt x="765" y="173"/>
                  </a:lnTo>
                  <a:lnTo>
                    <a:pt x="765" y="0"/>
                  </a:lnTo>
                  <a:lnTo>
                    <a:pt x="333" y="144"/>
                  </a:lnTo>
                  <a:lnTo>
                    <a:pt x="333" y="598"/>
                  </a:lnTo>
                  <a:lnTo>
                    <a:pt x="0" y="674"/>
                  </a:lnTo>
                  <a:lnTo>
                    <a:pt x="0" y="1784"/>
                  </a:lnTo>
                  <a:lnTo>
                    <a:pt x="765" y="1810"/>
                  </a:lnTo>
                  <a:lnTo>
                    <a:pt x="765" y="1642"/>
                  </a:lnTo>
                  <a:lnTo>
                    <a:pt x="650" y="1642"/>
                  </a:lnTo>
                  <a:close/>
                  <a:moveTo>
                    <a:pt x="343" y="1649"/>
                  </a:moveTo>
                  <a:lnTo>
                    <a:pt x="87" y="1656"/>
                  </a:lnTo>
                  <a:lnTo>
                    <a:pt x="87" y="1500"/>
                  </a:lnTo>
                  <a:lnTo>
                    <a:pt x="343" y="1493"/>
                  </a:lnTo>
                  <a:lnTo>
                    <a:pt x="343" y="1649"/>
                  </a:lnTo>
                  <a:close/>
                  <a:moveTo>
                    <a:pt x="343" y="1347"/>
                  </a:moveTo>
                  <a:lnTo>
                    <a:pt x="87" y="1363"/>
                  </a:lnTo>
                  <a:lnTo>
                    <a:pt x="90" y="1215"/>
                  </a:lnTo>
                  <a:lnTo>
                    <a:pt x="343" y="1193"/>
                  </a:lnTo>
                  <a:lnTo>
                    <a:pt x="343" y="1347"/>
                  </a:lnTo>
                  <a:close/>
                  <a:moveTo>
                    <a:pt x="343" y="1047"/>
                  </a:moveTo>
                  <a:lnTo>
                    <a:pt x="90" y="1085"/>
                  </a:lnTo>
                  <a:lnTo>
                    <a:pt x="87" y="933"/>
                  </a:lnTo>
                  <a:lnTo>
                    <a:pt x="343" y="886"/>
                  </a:lnTo>
                  <a:lnTo>
                    <a:pt x="343" y="1047"/>
                  </a:lnTo>
                  <a:close/>
                  <a:moveTo>
                    <a:pt x="548" y="1647"/>
                  </a:moveTo>
                  <a:lnTo>
                    <a:pt x="454" y="1649"/>
                  </a:lnTo>
                  <a:lnTo>
                    <a:pt x="454" y="1491"/>
                  </a:lnTo>
                  <a:lnTo>
                    <a:pt x="548" y="1489"/>
                  </a:lnTo>
                  <a:lnTo>
                    <a:pt x="548" y="1647"/>
                  </a:lnTo>
                  <a:close/>
                  <a:moveTo>
                    <a:pt x="548" y="1333"/>
                  </a:moveTo>
                  <a:lnTo>
                    <a:pt x="454" y="1340"/>
                  </a:lnTo>
                  <a:lnTo>
                    <a:pt x="454" y="1186"/>
                  </a:lnTo>
                  <a:lnTo>
                    <a:pt x="548" y="1179"/>
                  </a:lnTo>
                  <a:lnTo>
                    <a:pt x="548" y="1333"/>
                  </a:lnTo>
                  <a:close/>
                  <a:moveTo>
                    <a:pt x="454" y="1033"/>
                  </a:moveTo>
                  <a:lnTo>
                    <a:pt x="454" y="865"/>
                  </a:lnTo>
                  <a:lnTo>
                    <a:pt x="548" y="848"/>
                  </a:lnTo>
                  <a:lnTo>
                    <a:pt x="550" y="1021"/>
                  </a:lnTo>
                  <a:lnTo>
                    <a:pt x="454" y="1033"/>
                  </a:lnTo>
                  <a:close/>
                  <a:moveTo>
                    <a:pt x="550" y="702"/>
                  </a:moveTo>
                  <a:lnTo>
                    <a:pt x="454" y="728"/>
                  </a:lnTo>
                  <a:lnTo>
                    <a:pt x="454" y="565"/>
                  </a:lnTo>
                  <a:lnTo>
                    <a:pt x="550" y="539"/>
                  </a:lnTo>
                  <a:lnTo>
                    <a:pt x="550" y="702"/>
                  </a:lnTo>
                  <a:close/>
                  <a:moveTo>
                    <a:pt x="548" y="390"/>
                  </a:moveTo>
                  <a:lnTo>
                    <a:pt x="454" y="419"/>
                  </a:lnTo>
                  <a:lnTo>
                    <a:pt x="454" y="265"/>
                  </a:lnTo>
                  <a:lnTo>
                    <a:pt x="550" y="234"/>
                  </a:lnTo>
                  <a:lnTo>
                    <a:pt x="548" y="390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202" name="Freeform 50"/>
            <p:cNvSpPr>
              <a:spLocks/>
            </p:cNvSpPr>
            <p:nvPr/>
          </p:nvSpPr>
          <p:spPr bwMode="gray">
            <a:xfrm>
              <a:off x="6644797" y="4096580"/>
              <a:ext cx="351453" cy="996373"/>
            </a:xfrm>
            <a:custGeom>
              <a:avLst/>
              <a:gdLst>
                <a:gd name="T0" fmla="*/ 712 w 712"/>
                <a:gd name="T1" fmla="*/ 220 h 1810"/>
                <a:gd name="T2" fmla="*/ 0 w 712"/>
                <a:gd name="T3" fmla="*/ 0 h 1810"/>
                <a:gd name="T4" fmla="*/ 0 w 712"/>
                <a:gd name="T5" fmla="*/ 173 h 1810"/>
                <a:gd name="T6" fmla="*/ 619 w 712"/>
                <a:gd name="T7" fmla="*/ 350 h 1810"/>
                <a:gd name="T8" fmla="*/ 619 w 712"/>
                <a:gd name="T9" fmla="*/ 499 h 1810"/>
                <a:gd name="T10" fmla="*/ 0 w 712"/>
                <a:gd name="T11" fmla="*/ 333 h 1810"/>
                <a:gd name="T12" fmla="*/ 0 w 712"/>
                <a:gd name="T13" fmla="*/ 478 h 1810"/>
                <a:gd name="T14" fmla="*/ 0 w 712"/>
                <a:gd name="T15" fmla="*/ 478 h 1810"/>
                <a:gd name="T16" fmla="*/ 619 w 712"/>
                <a:gd name="T17" fmla="*/ 617 h 1810"/>
                <a:gd name="T18" fmla="*/ 619 w 712"/>
                <a:gd name="T19" fmla="*/ 775 h 1810"/>
                <a:gd name="T20" fmla="*/ 0 w 712"/>
                <a:gd name="T21" fmla="*/ 648 h 1810"/>
                <a:gd name="T22" fmla="*/ 0 w 712"/>
                <a:gd name="T23" fmla="*/ 808 h 1810"/>
                <a:gd name="T24" fmla="*/ 0 w 712"/>
                <a:gd name="T25" fmla="*/ 808 h 1810"/>
                <a:gd name="T26" fmla="*/ 619 w 712"/>
                <a:gd name="T27" fmla="*/ 905 h 1810"/>
                <a:gd name="T28" fmla="*/ 619 w 712"/>
                <a:gd name="T29" fmla="*/ 1073 h 1810"/>
                <a:gd name="T30" fmla="*/ 0 w 712"/>
                <a:gd name="T31" fmla="*/ 990 h 1810"/>
                <a:gd name="T32" fmla="*/ 0 w 712"/>
                <a:gd name="T33" fmla="*/ 1160 h 1810"/>
                <a:gd name="T34" fmla="*/ 0 w 712"/>
                <a:gd name="T35" fmla="*/ 1160 h 1810"/>
                <a:gd name="T36" fmla="*/ 619 w 712"/>
                <a:gd name="T37" fmla="*/ 1203 h 1810"/>
                <a:gd name="T38" fmla="*/ 619 w 712"/>
                <a:gd name="T39" fmla="*/ 1356 h 1810"/>
                <a:gd name="T40" fmla="*/ 0 w 712"/>
                <a:gd name="T41" fmla="*/ 1319 h 1810"/>
                <a:gd name="T42" fmla="*/ 0 w 712"/>
                <a:gd name="T43" fmla="*/ 1482 h 1810"/>
                <a:gd name="T44" fmla="*/ 0 w 712"/>
                <a:gd name="T45" fmla="*/ 1482 h 1810"/>
                <a:gd name="T46" fmla="*/ 619 w 712"/>
                <a:gd name="T47" fmla="*/ 1505 h 1810"/>
                <a:gd name="T48" fmla="*/ 619 w 712"/>
                <a:gd name="T49" fmla="*/ 1642 h 1810"/>
                <a:gd name="T50" fmla="*/ 0 w 712"/>
                <a:gd name="T51" fmla="*/ 1642 h 1810"/>
                <a:gd name="T52" fmla="*/ 0 w 712"/>
                <a:gd name="T53" fmla="*/ 1810 h 1810"/>
                <a:gd name="T54" fmla="*/ 712 w 712"/>
                <a:gd name="T55" fmla="*/ 1779 h 1810"/>
                <a:gd name="T56" fmla="*/ 712 w 712"/>
                <a:gd name="T57" fmla="*/ 220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2" h="1810">
                  <a:moveTo>
                    <a:pt x="712" y="220"/>
                  </a:moveTo>
                  <a:lnTo>
                    <a:pt x="0" y="0"/>
                  </a:lnTo>
                  <a:lnTo>
                    <a:pt x="0" y="173"/>
                  </a:lnTo>
                  <a:lnTo>
                    <a:pt x="619" y="350"/>
                  </a:lnTo>
                  <a:lnTo>
                    <a:pt x="619" y="499"/>
                  </a:lnTo>
                  <a:lnTo>
                    <a:pt x="0" y="333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619" y="617"/>
                  </a:lnTo>
                  <a:lnTo>
                    <a:pt x="619" y="775"/>
                  </a:lnTo>
                  <a:lnTo>
                    <a:pt x="0" y="648"/>
                  </a:lnTo>
                  <a:lnTo>
                    <a:pt x="0" y="808"/>
                  </a:lnTo>
                  <a:lnTo>
                    <a:pt x="0" y="808"/>
                  </a:lnTo>
                  <a:lnTo>
                    <a:pt x="619" y="905"/>
                  </a:lnTo>
                  <a:lnTo>
                    <a:pt x="619" y="1073"/>
                  </a:lnTo>
                  <a:lnTo>
                    <a:pt x="0" y="990"/>
                  </a:lnTo>
                  <a:lnTo>
                    <a:pt x="0" y="1160"/>
                  </a:lnTo>
                  <a:lnTo>
                    <a:pt x="0" y="1160"/>
                  </a:lnTo>
                  <a:lnTo>
                    <a:pt x="619" y="1203"/>
                  </a:lnTo>
                  <a:lnTo>
                    <a:pt x="619" y="1356"/>
                  </a:lnTo>
                  <a:lnTo>
                    <a:pt x="0" y="1319"/>
                  </a:lnTo>
                  <a:lnTo>
                    <a:pt x="0" y="1482"/>
                  </a:lnTo>
                  <a:lnTo>
                    <a:pt x="0" y="1482"/>
                  </a:lnTo>
                  <a:lnTo>
                    <a:pt x="619" y="1505"/>
                  </a:lnTo>
                  <a:lnTo>
                    <a:pt x="619" y="1642"/>
                  </a:lnTo>
                  <a:lnTo>
                    <a:pt x="0" y="1642"/>
                  </a:lnTo>
                  <a:lnTo>
                    <a:pt x="0" y="1810"/>
                  </a:lnTo>
                  <a:lnTo>
                    <a:pt x="712" y="1779"/>
                  </a:lnTo>
                  <a:lnTo>
                    <a:pt x="712" y="22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</p:grpSp>
      <p:grpSp>
        <p:nvGrpSpPr>
          <p:cNvPr id="203" name="Groep 13"/>
          <p:cNvGrpSpPr/>
          <p:nvPr/>
        </p:nvGrpSpPr>
        <p:grpSpPr>
          <a:xfrm>
            <a:off x="2999617" y="4174132"/>
            <a:ext cx="6081923" cy="1521988"/>
            <a:chOff x="1166500" y="3988513"/>
            <a:chExt cx="6081923" cy="1521988"/>
          </a:xfrm>
        </p:grpSpPr>
        <p:sp>
          <p:nvSpPr>
            <p:cNvPr id="204" name="Rechteck 246"/>
            <p:cNvSpPr/>
            <p:nvPr/>
          </p:nvSpPr>
          <p:spPr bwMode="gray">
            <a:xfrm>
              <a:off x="5116671" y="398851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5" name="Rechteck 247"/>
            <p:cNvSpPr/>
            <p:nvPr/>
          </p:nvSpPr>
          <p:spPr bwMode="gray">
            <a:xfrm>
              <a:off x="3039116" y="398851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6" name="Rechteck 248"/>
            <p:cNvSpPr/>
            <p:nvPr/>
          </p:nvSpPr>
          <p:spPr bwMode="gray">
            <a:xfrm>
              <a:off x="1166500" y="540243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7" name="Rechteck 249"/>
            <p:cNvSpPr/>
            <p:nvPr/>
          </p:nvSpPr>
          <p:spPr bwMode="gray">
            <a:xfrm>
              <a:off x="5050452" y="540243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8" name="Rechteck 250"/>
            <p:cNvSpPr/>
            <p:nvPr/>
          </p:nvSpPr>
          <p:spPr bwMode="gray">
            <a:xfrm>
              <a:off x="5150037" y="540243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9" name="Rechteck 251"/>
            <p:cNvSpPr/>
            <p:nvPr/>
          </p:nvSpPr>
          <p:spPr bwMode="gray">
            <a:xfrm>
              <a:off x="7109268" y="540243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12" name="Groep 17"/>
          <p:cNvGrpSpPr/>
          <p:nvPr/>
        </p:nvGrpSpPr>
        <p:grpSpPr>
          <a:xfrm>
            <a:off x="9524423" y="4520593"/>
            <a:ext cx="263678" cy="390308"/>
            <a:chOff x="7691306" y="4334974"/>
            <a:chExt cx="263678" cy="390308"/>
          </a:xfrm>
        </p:grpSpPr>
        <p:sp>
          <p:nvSpPr>
            <p:cNvPr id="213" name="Freeform 260"/>
            <p:cNvSpPr>
              <a:spLocks/>
            </p:cNvSpPr>
            <p:nvPr/>
          </p:nvSpPr>
          <p:spPr bwMode="gray">
            <a:xfrm>
              <a:off x="7712831" y="4578216"/>
              <a:ext cx="208969" cy="147066"/>
            </a:xfrm>
            <a:custGeom>
              <a:avLst/>
              <a:gdLst>
                <a:gd name="T0" fmla="*/ 133 w 1101"/>
                <a:gd name="T1" fmla="*/ 0 h 745"/>
                <a:gd name="T2" fmla="*/ 0 w 1101"/>
                <a:gd name="T3" fmla="*/ 291 h 745"/>
                <a:gd name="T4" fmla="*/ 561 w 1101"/>
                <a:gd name="T5" fmla="*/ 688 h 745"/>
                <a:gd name="T6" fmla="*/ 1101 w 1101"/>
                <a:gd name="T7" fmla="*/ 306 h 745"/>
                <a:gd name="T8" fmla="*/ 971 w 1101"/>
                <a:gd name="T9" fmla="*/ 18 h 745"/>
                <a:gd name="T10" fmla="*/ 133 w 1101"/>
                <a:gd name="T11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745">
                  <a:moveTo>
                    <a:pt x="133" y="0"/>
                  </a:moveTo>
                  <a:cubicBezTo>
                    <a:pt x="133" y="0"/>
                    <a:pt x="169" y="181"/>
                    <a:pt x="0" y="291"/>
                  </a:cubicBezTo>
                  <a:cubicBezTo>
                    <a:pt x="0" y="291"/>
                    <a:pt x="98" y="679"/>
                    <a:pt x="561" y="688"/>
                  </a:cubicBezTo>
                  <a:cubicBezTo>
                    <a:pt x="561" y="688"/>
                    <a:pt x="882" y="745"/>
                    <a:pt x="1101" y="306"/>
                  </a:cubicBezTo>
                  <a:cubicBezTo>
                    <a:pt x="1101" y="306"/>
                    <a:pt x="959" y="247"/>
                    <a:pt x="971" y="18"/>
                  </a:cubicBezTo>
                  <a:cubicBezTo>
                    <a:pt x="971" y="18"/>
                    <a:pt x="579" y="480"/>
                    <a:pt x="13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1CA9F">
                    <a:lumMod val="79000"/>
                  </a:srgbClr>
                </a:gs>
                <a:gs pos="0">
                  <a:srgbClr val="F1CA9F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101600" dist="50800" dir="16200000">
                <a:prstClr val="black">
                  <a:alpha val="24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4" name="Freeform 261"/>
            <p:cNvSpPr>
              <a:spLocks/>
            </p:cNvSpPr>
            <p:nvPr/>
          </p:nvSpPr>
          <p:spPr bwMode="gray">
            <a:xfrm>
              <a:off x="7715073" y="4334974"/>
              <a:ext cx="239911" cy="306737"/>
            </a:xfrm>
            <a:custGeom>
              <a:avLst/>
              <a:gdLst>
                <a:gd name="T0" fmla="*/ 1124 w 1266"/>
                <a:gd name="T1" fmla="*/ 834 h 1556"/>
                <a:gd name="T2" fmla="*/ 543 w 1266"/>
                <a:gd name="T3" fmla="*/ 1556 h 1556"/>
                <a:gd name="T4" fmla="*/ 0 w 1266"/>
                <a:gd name="T5" fmla="*/ 838 h 1556"/>
                <a:gd name="T6" fmla="*/ 551 w 1266"/>
                <a:gd name="T7" fmla="*/ 0 h 1556"/>
                <a:gd name="T8" fmla="*/ 1124 w 1266"/>
                <a:gd name="T9" fmla="*/ 83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6" h="1556">
                  <a:moveTo>
                    <a:pt x="1124" y="834"/>
                  </a:moveTo>
                  <a:cubicBezTo>
                    <a:pt x="1124" y="1148"/>
                    <a:pt x="841" y="1556"/>
                    <a:pt x="543" y="1556"/>
                  </a:cubicBezTo>
                  <a:cubicBezTo>
                    <a:pt x="286" y="1556"/>
                    <a:pt x="0" y="1175"/>
                    <a:pt x="0" y="838"/>
                  </a:cubicBezTo>
                  <a:cubicBezTo>
                    <a:pt x="0" y="423"/>
                    <a:pt x="56" y="0"/>
                    <a:pt x="551" y="0"/>
                  </a:cubicBezTo>
                  <a:cubicBezTo>
                    <a:pt x="1266" y="0"/>
                    <a:pt x="1124" y="791"/>
                    <a:pt x="1124" y="83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1CA9F">
                    <a:lumMod val="88000"/>
                  </a:srgbClr>
                </a:gs>
                <a:gs pos="0">
                  <a:srgbClr val="F1CA9F">
                    <a:lumMod val="60000"/>
                    <a:lumOff val="4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5" name="Freeform 263"/>
            <p:cNvSpPr>
              <a:spLocks/>
            </p:cNvSpPr>
            <p:nvPr/>
          </p:nvSpPr>
          <p:spPr bwMode="gray">
            <a:xfrm>
              <a:off x="7889513" y="4416677"/>
              <a:ext cx="38117" cy="144265"/>
            </a:xfrm>
            <a:custGeom>
              <a:avLst/>
              <a:gdLst>
                <a:gd name="T0" fmla="*/ 181 w 200"/>
                <a:gd name="T1" fmla="*/ 416 h 733"/>
                <a:gd name="T2" fmla="*/ 0 w 200"/>
                <a:gd name="T3" fmla="*/ 733 h 733"/>
                <a:gd name="T4" fmla="*/ 120 w 200"/>
                <a:gd name="T5" fmla="*/ 238 h 733"/>
                <a:gd name="T6" fmla="*/ 85 w 200"/>
                <a:gd name="T7" fmla="*/ 0 h 733"/>
                <a:gd name="T8" fmla="*/ 168 w 200"/>
                <a:gd name="T9" fmla="*/ 281 h 733"/>
                <a:gd name="T10" fmla="*/ 181 w 200"/>
                <a:gd name="T11" fmla="*/ 416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733">
                  <a:moveTo>
                    <a:pt x="181" y="416"/>
                  </a:moveTo>
                  <a:cubicBezTo>
                    <a:pt x="181" y="416"/>
                    <a:pt x="170" y="635"/>
                    <a:pt x="0" y="733"/>
                  </a:cubicBezTo>
                  <a:cubicBezTo>
                    <a:pt x="0" y="733"/>
                    <a:pt x="200" y="526"/>
                    <a:pt x="120" y="238"/>
                  </a:cubicBezTo>
                  <a:cubicBezTo>
                    <a:pt x="120" y="238"/>
                    <a:pt x="47" y="192"/>
                    <a:pt x="85" y="0"/>
                  </a:cubicBezTo>
                  <a:cubicBezTo>
                    <a:pt x="85" y="0"/>
                    <a:pt x="75" y="171"/>
                    <a:pt x="168" y="281"/>
                  </a:cubicBezTo>
                  <a:cubicBezTo>
                    <a:pt x="168" y="281"/>
                    <a:pt x="200" y="333"/>
                    <a:pt x="181" y="416"/>
                  </a:cubicBezTo>
                  <a:close/>
                </a:path>
              </a:pathLst>
            </a:custGeom>
            <a:solidFill>
              <a:srgbClr val="E5AF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6" name="Freeform 265"/>
            <p:cNvSpPr>
              <a:spLocks/>
            </p:cNvSpPr>
            <p:nvPr/>
          </p:nvSpPr>
          <p:spPr bwMode="gray">
            <a:xfrm>
              <a:off x="7720903" y="4498847"/>
              <a:ext cx="36323" cy="64896"/>
            </a:xfrm>
            <a:custGeom>
              <a:avLst/>
              <a:gdLst>
                <a:gd name="T0" fmla="*/ 11 w 192"/>
                <a:gd name="T1" fmla="*/ 78 h 331"/>
                <a:gd name="T2" fmla="*/ 192 w 192"/>
                <a:gd name="T3" fmla="*/ 331 h 331"/>
                <a:gd name="T4" fmla="*/ 16 w 192"/>
                <a:gd name="T5" fmla="*/ 0 h 331"/>
                <a:gd name="T6" fmla="*/ 11 w 192"/>
                <a:gd name="T7" fmla="*/ 7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331">
                  <a:moveTo>
                    <a:pt x="11" y="78"/>
                  </a:moveTo>
                  <a:cubicBezTo>
                    <a:pt x="11" y="78"/>
                    <a:pt x="0" y="262"/>
                    <a:pt x="192" y="331"/>
                  </a:cubicBezTo>
                  <a:cubicBezTo>
                    <a:pt x="192" y="331"/>
                    <a:pt x="22" y="265"/>
                    <a:pt x="16" y="0"/>
                  </a:cubicBezTo>
                  <a:lnTo>
                    <a:pt x="11" y="78"/>
                  </a:lnTo>
                  <a:close/>
                </a:path>
              </a:pathLst>
            </a:custGeom>
            <a:solidFill>
              <a:srgbClr val="E5AF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7" name="Freeform 267"/>
            <p:cNvSpPr>
              <a:spLocks/>
            </p:cNvSpPr>
            <p:nvPr/>
          </p:nvSpPr>
          <p:spPr bwMode="gray">
            <a:xfrm>
              <a:off x="7691306" y="4464765"/>
              <a:ext cx="30493" cy="72366"/>
            </a:xfrm>
            <a:custGeom>
              <a:avLst/>
              <a:gdLst>
                <a:gd name="T0" fmla="*/ 114 w 161"/>
                <a:gd name="T1" fmla="*/ 60 h 367"/>
                <a:gd name="T2" fmla="*/ 144 w 161"/>
                <a:gd name="T3" fmla="*/ 131 h 367"/>
                <a:gd name="T4" fmla="*/ 161 w 161"/>
                <a:gd name="T5" fmla="*/ 292 h 367"/>
                <a:gd name="T6" fmla="*/ 154 w 161"/>
                <a:gd name="T7" fmla="*/ 367 h 367"/>
                <a:gd name="T8" fmla="*/ 75 w 161"/>
                <a:gd name="T9" fmla="*/ 252 h 367"/>
                <a:gd name="T10" fmla="*/ 114 w 161"/>
                <a:gd name="T11" fmla="*/ 6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367">
                  <a:moveTo>
                    <a:pt x="114" y="60"/>
                  </a:moveTo>
                  <a:cubicBezTo>
                    <a:pt x="114" y="60"/>
                    <a:pt x="134" y="95"/>
                    <a:pt x="144" y="131"/>
                  </a:cubicBezTo>
                  <a:cubicBezTo>
                    <a:pt x="144" y="131"/>
                    <a:pt x="138" y="239"/>
                    <a:pt x="161" y="292"/>
                  </a:cubicBezTo>
                  <a:cubicBezTo>
                    <a:pt x="154" y="367"/>
                    <a:pt x="154" y="367"/>
                    <a:pt x="154" y="367"/>
                  </a:cubicBezTo>
                  <a:cubicBezTo>
                    <a:pt x="154" y="367"/>
                    <a:pt x="91" y="346"/>
                    <a:pt x="75" y="252"/>
                  </a:cubicBezTo>
                  <a:cubicBezTo>
                    <a:pt x="75" y="252"/>
                    <a:pt x="0" y="0"/>
                    <a:pt x="114" y="60"/>
                  </a:cubicBezTo>
                  <a:close/>
                </a:path>
              </a:pathLst>
            </a:custGeom>
            <a:solidFill>
              <a:srgbClr val="F1CA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8" name="Freeform 268"/>
            <p:cNvSpPr>
              <a:spLocks/>
            </p:cNvSpPr>
            <p:nvPr/>
          </p:nvSpPr>
          <p:spPr bwMode="gray">
            <a:xfrm>
              <a:off x="7706104" y="4487175"/>
              <a:ext cx="11211" cy="38284"/>
            </a:xfrm>
            <a:custGeom>
              <a:avLst/>
              <a:gdLst>
                <a:gd name="T0" fmla="*/ 29 w 59"/>
                <a:gd name="T1" fmla="*/ 13 h 195"/>
                <a:gd name="T2" fmla="*/ 38 w 59"/>
                <a:gd name="T3" fmla="*/ 130 h 195"/>
                <a:gd name="T4" fmla="*/ 59 w 59"/>
                <a:gd name="T5" fmla="*/ 195 h 195"/>
                <a:gd name="T6" fmla="*/ 29 w 59"/>
                <a:gd name="T7" fmla="*/ 1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95">
                  <a:moveTo>
                    <a:pt x="29" y="13"/>
                  </a:moveTo>
                  <a:cubicBezTo>
                    <a:pt x="29" y="13"/>
                    <a:pt x="0" y="0"/>
                    <a:pt x="38" y="130"/>
                  </a:cubicBezTo>
                  <a:cubicBezTo>
                    <a:pt x="59" y="195"/>
                    <a:pt x="59" y="195"/>
                    <a:pt x="59" y="195"/>
                  </a:cubicBezTo>
                  <a:lnTo>
                    <a:pt x="29" y="13"/>
                  </a:lnTo>
                  <a:close/>
                </a:path>
              </a:pathLst>
            </a:custGeom>
            <a:solidFill>
              <a:srgbClr val="D3A4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9" name="Freeform 269"/>
            <p:cNvSpPr>
              <a:spLocks/>
            </p:cNvSpPr>
            <p:nvPr/>
          </p:nvSpPr>
          <p:spPr bwMode="gray">
            <a:xfrm>
              <a:off x="7916867" y="4467100"/>
              <a:ext cx="33633" cy="77034"/>
            </a:xfrm>
            <a:custGeom>
              <a:avLst/>
              <a:gdLst>
                <a:gd name="T0" fmla="*/ 75 w 178"/>
                <a:gd name="T1" fmla="*/ 0 h 392"/>
                <a:gd name="T2" fmla="*/ 101 w 178"/>
                <a:gd name="T3" fmla="*/ 203 h 392"/>
                <a:gd name="T4" fmla="*/ 0 w 178"/>
                <a:gd name="T5" fmla="*/ 392 h 392"/>
                <a:gd name="T6" fmla="*/ 75 w 178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392">
                  <a:moveTo>
                    <a:pt x="75" y="0"/>
                  </a:moveTo>
                  <a:cubicBezTo>
                    <a:pt x="75" y="0"/>
                    <a:pt x="178" y="22"/>
                    <a:pt x="101" y="203"/>
                  </a:cubicBezTo>
                  <a:cubicBezTo>
                    <a:pt x="101" y="203"/>
                    <a:pt x="67" y="340"/>
                    <a:pt x="0" y="392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1CA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0" name="Freeform 270"/>
            <p:cNvSpPr>
              <a:spLocks/>
            </p:cNvSpPr>
            <p:nvPr/>
          </p:nvSpPr>
          <p:spPr bwMode="gray">
            <a:xfrm>
              <a:off x="7925836" y="4487643"/>
              <a:ext cx="11211" cy="38751"/>
            </a:xfrm>
            <a:custGeom>
              <a:avLst/>
              <a:gdLst>
                <a:gd name="T0" fmla="*/ 30 w 59"/>
                <a:gd name="T1" fmla="*/ 13 h 195"/>
                <a:gd name="T2" fmla="*/ 21 w 59"/>
                <a:gd name="T3" fmla="*/ 130 h 195"/>
                <a:gd name="T4" fmla="*/ 0 w 59"/>
                <a:gd name="T5" fmla="*/ 195 h 195"/>
                <a:gd name="T6" fmla="*/ 30 w 59"/>
                <a:gd name="T7" fmla="*/ 1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95">
                  <a:moveTo>
                    <a:pt x="30" y="13"/>
                  </a:moveTo>
                  <a:cubicBezTo>
                    <a:pt x="30" y="13"/>
                    <a:pt x="59" y="0"/>
                    <a:pt x="21" y="130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30" y="13"/>
                  </a:lnTo>
                  <a:close/>
                </a:path>
              </a:pathLst>
            </a:custGeom>
            <a:solidFill>
              <a:srgbClr val="D3A4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21" name="Groep 16"/>
          <p:cNvGrpSpPr/>
          <p:nvPr/>
        </p:nvGrpSpPr>
        <p:grpSpPr>
          <a:xfrm>
            <a:off x="9534256" y="4470637"/>
            <a:ext cx="256055" cy="222232"/>
            <a:chOff x="7701139" y="4285018"/>
            <a:chExt cx="256055" cy="222232"/>
          </a:xfrm>
        </p:grpSpPr>
        <p:sp>
          <p:nvSpPr>
            <p:cNvPr id="222" name="Freeform 262"/>
            <p:cNvSpPr>
              <a:spLocks/>
            </p:cNvSpPr>
            <p:nvPr/>
          </p:nvSpPr>
          <p:spPr bwMode="gray">
            <a:xfrm>
              <a:off x="7715489" y="4345244"/>
              <a:ext cx="157848" cy="156403"/>
            </a:xfrm>
            <a:custGeom>
              <a:avLst/>
              <a:gdLst>
                <a:gd name="T0" fmla="*/ 833 w 833"/>
                <a:gd name="T1" fmla="*/ 103 h 793"/>
                <a:gd name="T2" fmla="*/ 496 w 833"/>
                <a:gd name="T3" fmla="*/ 199 h 793"/>
                <a:gd name="T4" fmla="*/ 399 w 833"/>
                <a:gd name="T5" fmla="*/ 317 h 793"/>
                <a:gd name="T6" fmla="*/ 176 w 833"/>
                <a:gd name="T7" fmla="*/ 326 h 793"/>
                <a:gd name="T8" fmla="*/ 31 w 833"/>
                <a:gd name="T9" fmla="*/ 453 h 793"/>
                <a:gd name="T10" fmla="*/ 28 w 833"/>
                <a:gd name="T11" fmla="*/ 706 h 793"/>
                <a:gd name="T12" fmla="*/ 51 w 833"/>
                <a:gd name="T13" fmla="*/ 793 h 793"/>
                <a:gd name="T14" fmla="*/ 287 w 833"/>
                <a:gd name="T15" fmla="*/ 453 h 793"/>
                <a:gd name="T16" fmla="*/ 574 w 833"/>
                <a:gd name="T17" fmla="*/ 268 h 793"/>
                <a:gd name="T18" fmla="*/ 833 w 833"/>
                <a:gd name="T19" fmla="*/ 10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3" h="793">
                  <a:moveTo>
                    <a:pt x="833" y="103"/>
                  </a:moveTo>
                  <a:cubicBezTo>
                    <a:pt x="833" y="103"/>
                    <a:pt x="672" y="0"/>
                    <a:pt x="496" y="199"/>
                  </a:cubicBezTo>
                  <a:cubicBezTo>
                    <a:pt x="496" y="199"/>
                    <a:pt x="471" y="289"/>
                    <a:pt x="399" y="317"/>
                  </a:cubicBezTo>
                  <a:cubicBezTo>
                    <a:pt x="399" y="317"/>
                    <a:pt x="304" y="363"/>
                    <a:pt x="176" y="326"/>
                  </a:cubicBezTo>
                  <a:cubicBezTo>
                    <a:pt x="176" y="326"/>
                    <a:pt x="78" y="300"/>
                    <a:pt x="31" y="453"/>
                  </a:cubicBezTo>
                  <a:cubicBezTo>
                    <a:pt x="31" y="453"/>
                    <a:pt x="0" y="603"/>
                    <a:pt x="28" y="706"/>
                  </a:cubicBezTo>
                  <a:cubicBezTo>
                    <a:pt x="28" y="706"/>
                    <a:pt x="48" y="767"/>
                    <a:pt x="51" y="793"/>
                  </a:cubicBezTo>
                  <a:cubicBezTo>
                    <a:pt x="51" y="793"/>
                    <a:pt x="90" y="519"/>
                    <a:pt x="287" y="453"/>
                  </a:cubicBezTo>
                  <a:cubicBezTo>
                    <a:pt x="287" y="453"/>
                    <a:pt x="513" y="395"/>
                    <a:pt x="574" y="268"/>
                  </a:cubicBezTo>
                  <a:cubicBezTo>
                    <a:pt x="574" y="268"/>
                    <a:pt x="686" y="87"/>
                    <a:pt x="833" y="103"/>
                  </a:cubicBezTo>
                  <a:close/>
                </a:path>
              </a:pathLst>
            </a:custGeom>
            <a:solidFill>
              <a:srgbClr val="E5AF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3" name="Freeform 264"/>
            <p:cNvSpPr>
              <a:spLocks/>
            </p:cNvSpPr>
            <p:nvPr/>
          </p:nvSpPr>
          <p:spPr bwMode="gray">
            <a:xfrm>
              <a:off x="7719076" y="4399869"/>
              <a:ext cx="81615" cy="46221"/>
            </a:xfrm>
            <a:custGeom>
              <a:avLst/>
              <a:gdLst>
                <a:gd name="T0" fmla="*/ 431 w 431"/>
                <a:gd name="T1" fmla="*/ 3 h 234"/>
                <a:gd name="T2" fmla="*/ 180 w 431"/>
                <a:gd name="T3" fmla="*/ 52 h 234"/>
                <a:gd name="T4" fmla="*/ 0 w 431"/>
                <a:gd name="T5" fmla="*/ 234 h 234"/>
                <a:gd name="T6" fmla="*/ 133 w 431"/>
                <a:gd name="T7" fmla="*/ 32 h 234"/>
                <a:gd name="T8" fmla="*/ 224 w 431"/>
                <a:gd name="T9" fmla="*/ 43 h 234"/>
                <a:gd name="T10" fmla="*/ 431 w 431"/>
                <a:gd name="T11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34">
                  <a:moveTo>
                    <a:pt x="431" y="3"/>
                  </a:moveTo>
                  <a:cubicBezTo>
                    <a:pt x="431" y="3"/>
                    <a:pt x="362" y="103"/>
                    <a:pt x="180" y="52"/>
                  </a:cubicBezTo>
                  <a:cubicBezTo>
                    <a:pt x="180" y="52"/>
                    <a:pt x="41" y="0"/>
                    <a:pt x="0" y="234"/>
                  </a:cubicBezTo>
                  <a:cubicBezTo>
                    <a:pt x="0" y="234"/>
                    <a:pt x="4" y="61"/>
                    <a:pt x="133" y="32"/>
                  </a:cubicBezTo>
                  <a:cubicBezTo>
                    <a:pt x="133" y="32"/>
                    <a:pt x="163" y="20"/>
                    <a:pt x="224" y="43"/>
                  </a:cubicBezTo>
                  <a:cubicBezTo>
                    <a:pt x="224" y="43"/>
                    <a:pt x="339" y="83"/>
                    <a:pt x="431" y="3"/>
                  </a:cubicBez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4" name="Freeform 266"/>
            <p:cNvSpPr>
              <a:spLocks/>
            </p:cNvSpPr>
            <p:nvPr/>
          </p:nvSpPr>
          <p:spPr bwMode="gray">
            <a:xfrm>
              <a:off x="7701139" y="4312097"/>
              <a:ext cx="182960" cy="195153"/>
            </a:xfrm>
            <a:custGeom>
              <a:avLst/>
              <a:gdLst>
                <a:gd name="T0" fmla="*/ 966 w 966"/>
                <a:gd name="T1" fmla="*/ 129 h 989"/>
                <a:gd name="T2" fmla="*/ 895 w 966"/>
                <a:gd name="T3" fmla="*/ 346 h 989"/>
                <a:gd name="T4" fmla="*/ 578 w 966"/>
                <a:gd name="T5" fmla="*/ 464 h 989"/>
                <a:gd name="T6" fmla="*/ 248 w 966"/>
                <a:gd name="T7" fmla="*/ 587 h 989"/>
                <a:gd name="T8" fmla="*/ 114 w 966"/>
                <a:gd name="T9" fmla="*/ 756 h 989"/>
                <a:gd name="T10" fmla="*/ 123 w 966"/>
                <a:gd name="T11" fmla="*/ 892 h 989"/>
                <a:gd name="T12" fmla="*/ 39 w 966"/>
                <a:gd name="T13" fmla="*/ 936 h 989"/>
                <a:gd name="T14" fmla="*/ 18 w 966"/>
                <a:gd name="T15" fmla="*/ 575 h 989"/>
                <a:gd name="T16" fmla="*/ 456 w 966"/>
                <a:gd name="T17" fmla="*/ 78 h 989"/>
                <a:gd name="T18" fmla="*/ 966 w 966"/>
                <a:gd name="T19" fmla="*/ 12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6" h="989">
                  <a:moveTo>
                    <a:pt x="966" y="129"/>
                  </a:moveTo>
                  <a:cubicBezTo>
                    <a:pt x="895" y="346"/>
                    <a:pt x="895" y="346"/>
                    <a:pt x="895" y="346"/>
                  </a:cubicBezTo>
                  <a:cubicBezTo>
                    <a:pt x="895" y="346"/>
                    <a:pt x="703" y="259"/>
                    <a:pt x="578" y="464"/>
                  </a:cubicBezTo>
                  <a:cubicBezTo>
                    <a:pt x="578" y="464"/>
                    <a:pt x="536" y="648"/>
                    <a:pt x="248" y="587"/>
                  </a:cubicBezTo>
                  <a:cubicBezTo>
                    <a:pt x="248" y="587"/>
                    <a:pt x="126" y="583"/>
                    <a:pt x="114" y="756"/>
                  </a:cubicBezTo>
                  <a:cubicBezTo>
                    <a:pt x="123" y="892"/>
                    <a:pt x="123" y="892"/>
                    <a:pt x="123" y="892"/>
                  </a:cubicBezTo>
                  <a:cubicBezTo>
                    <a:pt x="123" y="892"/>
                    <a:pt x="99" y="989"/>
                    <a:pt x="39" y="936"/>
                  </a:cubicBezTo>
                  <a:cubicBezTo>
                    <a:pt x="39" y="936"/>
                    <a:pt x="0" y="781"/>
                    <a:pt x="18" y="575"/>
                  </a:cubicBezTo>
                  <a:cubicBezTo>
                    <a:pt x="18" y="575"/>
                    <a:pt x="85" y="142"/>
                    <a:pt x="456" y="78"/>
                  </a:cubicBezTo>
                  <a:cubicBezTo>
                    <a:pt x="456" y="78"/>
                    <a:pt x="761" y="0"/>
                    <a:pt x="966" y="129"/>
                  </a:cubicBezTo>
                  <a:close/>
                </a:path>
              </a:pathLst>
            </a:custGeom>
            <a:solidFill>
              <a:srgbClr val="4F36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5" name="Freeform 271"/>
            <p:cNvSpPr>
              <a:spLocks/>
            </p:cNvSpPr>
            <p:nvPr/>
          </p:nvSpPr>
          <p:spPr bwMode="gray">
            <a:xfrm>
              <a:off x="7870646" y="4337775"/>
              <a:ext cx="86548" cy="164339"/>
            </a:xfrm>
            <a:custGeom>
              <a:avLst/>
              <a:gdLst>
                <a:gd name="T0" fmla="*/ 21 w 456"/>
                <a:gd name="T1" fmla="*/ 229 h 834"/>
                <a:gd name="T2" fmla="*/ 201 w 456"/>
                <a:gd name="T3" fmla="*/ 489 h 834"/>
                <a:gd name="T4" fmla="*/ 271 w 456"/>
                <a:gd name="T5" fmla="*/ 724 h 834"/>
                <a:gd name="T6" fmla="*/ 292 w 456"/>
                <a:gd name="T7" fmla="*/ 834 h 834"/>
                <a:gd name="T8" fmla="*/ 350 w 456"/>
                <a:gd name="T9" fmla="*/ 684 h 834"/>
                <a:gd name="T10" fmla="*/ 334 w 456"/>
                <a:gd name="T11" fmla="*/ 281 h 834"/>
                <a:gd name="T12" fmla="*/ 71 w 456"/>
                <a:gd name="T13" fmla="*/ 0 h 834"/>
                <a:gd name="T14" fmla="*/ 0 w 456"/>
                <a:gd name="T15" fmla="*/ 217 h 834"/>
                <a:gd name="T16" fmla="*/ 21 w 456"/>
                <a:gd name="T17" fmla="*/ 229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834">
                  <a:moveTo>
                    <a:pt x="21" y="229"/>
                  </a:moveTo>
                  <a:cubicBezTo>
                    <a:pt x="21" y="229"/>
                    <a:pt x="192" y="290"/>
                    <a:pt x="201" y="489"/>
                  </a:cubicBezTo>
                  <a:cubicBezTo>
                    <a:pt x="201" y="489"/>
                    <a:pt x="150" y="628"/>
                    <a:pt x="271" y="724"/>
                  </a:cubicBezTo>
                  <a:cubicBezTo>
                    <a:pt x="271" y="724"/>
                    <a:pt x="271" y="704"/>
                    <a:pt x="292" y="834"/>
                  </a:cubicBezTo>
                  <a:cubicBezTo>
                    <a:pt x="292" y="834"/>
                    <a:pt x="312" y="684"/>
                    <a:pt x="350" y="684"/>
                  </a:cubicBezTo>
                  <a:cubicBezTo>
                    <a:pt x="350" y="684"/>
                    <a:pt x="456" y="493"/>
                    <a:pt x="334" y="281"/>
                  </a:cubicBezTo>
                  <a:cubicBezTo>
                    <a:pt x="334" y="281"/>
                    <a:pt x="293" y="87"/>
                    <a:pt x="71" y="0"/>
                  </a:cubicBezTo>
                  <a:cubicBezTo>
                    <a:pt x="0" y="217"/>
                    <a:pt x="0" y="217"/>
                    <a:pt x="0" y="217"/>
                  </a:cubicBezTo>
                  <a:lnTo>
                    <a:pt x="21" y="229"/>
                  </a:lnTo>
                  <a:close/>
                </a:path>
              </a:pathLst>
            </a:custGeom>
            <a:solidFill>
              <a:srgbClr val="4F36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6" name="Freeform 272"/>
            <p:cNvSpPr>
              <a:spLocks/>
            </p:cNvSpPr>
            <p:nvPr/>
          </p:nvSpPr>
          <p:spPr bwMode="gray">
            <a:xfrm>
              <a:off x="7729390" y="4285018"/>
              <a:ext cx="156054" cy="85438"/>
            </a:xfrm>
            <a:custGeom>
              <a:avLst/>
              <a:gdLst>
                <a:gd name="T0" fmla="*/ 824 w 824"/>
                <a:gd name="T1" fmla="*/ 270 h 431"/>
                <a:gd name="T2" fmla="*/ 0 w 824"/>
                <a:gd name="T3" fmla="*/ 431 h 431"/>
                <a:gd name="T4" fmla="*/ 824 w 824"/>
                <a:gd name="T5" fmla="*/ 27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4" h="431">
                  <a:moveTo>
                    <a:pt x="824" y="270"/>
                  </a:moveTo>
                  <a:cubicBezTo>
                    <a:pt x="824" y="270"/>
                    <a:pt x="376" y="0"/>
                    <a:pt x="0" y="431"/>
                  </a:cubicBezTo>
                  <a:cubicBezTo>
                    <a:pt x="0" y="431"/>
                    <a:pt x="283" y="52"/>
                    <a:pt x="824" y="270"/>
                  </a:cubicBez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7" name="Freeform 273"/>
            <p:cNvSpPr>
              <a:spLocks/>
            </p:cNvSpPr>
            <p:nvPr/>
          </p:nvSpPr>
          <p:spPr bwMode="gray">
            <a:xfrm>
              <a:off x="7722663" y="4353648"/>
              <a:ext cx="153812" cy="104113"/>
            </a:xfrm>
            <a:custGeom>
              <a:avLst/>
              <a:gdLst>
                <a:gd name="T0" fmla="*/ 812 w 812"/>
                <a:gd name="T1" fmla="*/ 141 h 527"/>
                <a:gd name="T2" fmla="*/ 474 w 812"/>
                <a:gd name="T3" fmla="*/ 247 h 527"/>
                <a:gd name="T4" fmla="*/ 177 w 812"/>
                <a:gd name="T5" fmla="*/ 367 h 527"/>
                <a:gd name="T6" fmla="*/ 0 w 812"/>
                <a:gd name="T7" fmla="*/ 527 h 527"/>
                <a:gd name="T8" fmla="*/ 211 w 812"/>
                <a:gd name="T9" fmla="*/ 360 h 527"/>
                <a:gd name="T10" fmla="*/ 457 w 812"/>
                <a:gd name="T11" fmla="*/ 238 h 527"/>
                <a:gd name="T12" fmla="*/ 812 w 812"/>
                <a:gd name="T13" fmla="*/ 14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2" h="527">
                  <a:moveTo>
                    <a:pt x="812" y="141"/>
                  </a:moveTo>
                  <a:cubicBezTo>
                    <a:pt x="812" y="141"/>
                    <a:pt x="600" y="25"/>
                    <a:pt x="474" y="247"/>
                  </a:cubicBezTo>
                  <a:cubicBezTo>
                    <a:pt x="474" y="247"/>
                    <a:pt x="373" y="467"/>
                    <a:pt x="177" y="367"/>
                  </a:cubicBezTo>
                  <a:cubicBezTo>
                    <a:pt x="177" y="367"/>
                    <a:pt x="44" y="328"/>
                    <a:pt x="0" y="527"/>
                  </a:cubicBezTo>
                  <a:cubicBezTo>
                    <a:pt x="0" y="527"/>
                    <a:pt x="16" y="315"/>
                    <a:pt x="211" y="360"/>
                  </a:cubicBezTo>
                  <a:cubicBezTo>
                    <a:pt x="211" y="360"/>
                    <a:pt x="364" y="418"/>
                    <a:pt x="457" y="238"/>
                  </a:cubicBezTo>
                  <a:cubicBezTo>
                    <a:pt x="457" y="238"/>
                    <a:pt x="584" y="0"/>
                    <a:pt x="812" y="141"/>
                  </a:cubicBez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8" name="Freeform 274"/>
            <p:cNvSpPr>
              <a:spLocks/>
            </p:cNvSpPr>
            <p:nvPr/>
          </p:nvSpPr>
          <p:spPr bwMode="gray">
            <a:xfrm>
              <a:off x="7754054" y="4351314"/>
              <a:ext cx="117489" cy="76101"/>
            </a:xfrm>
            <a:custGeom>
              <a:avLst/>
              <a:gdLst>
                <a:gd name="T0" fmla="*/ 621 w 621"/>
                <a:gd name="T1" fmla="*/ 131 h 385"/>
                <a:gd name="T2" fmla="*/ 255 w 621"/>
                <a:gd name="T3" fmla="*/ 234 h 385"/>
                <a:gd name="T4" fmla="*/ 0 w 621"/>
                <a:gd name="T5" fmla="*/ 324 h 385"/>
                <a:gd name="T6" fmla="*/ 245 w 621"/>
                <a:gd name="T7" fmla="*/ 212 h 385"/>
                <a:gd name="T8" fmla="*/ 621 w 621"/>
                <a:gd name="T9" fmla="*/ 13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385">
                  <a:moveTo>
                    <a:pt x="621" y="131"/>
                  </a:moveTo>
                  <a:cubicBezTo>
                    <a:pt x="621" y="131"/>
                    <a:pt x="432" y="12"/>
                    <a:pt x="255" y="234"/>
                  </a:cubicBezTo>
                  <a:cubicBezTo>
                    <a:pt x="255" y="234"/>
                    <a:pt x="149" y="385"/>
                    <a:pt x="0" y="324"/>
                  </a:cubicBezTo>
                  <a:cubicBezTo>
                    <a:pt x="0" y="324"/>
                    <a:pt x="155" y="376"/>
                    <a:pt x="245" y="212"/>
                  </a:cubicBezTo>
                  <a:cubicBezTo>
                    <a:pt x="245" y="212"/>
                    <a:pt x="376" y="0"/>
                    <a:pt x="621" y="131"/>
                  </a:cubicBez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9" name="Freeform 275"/>
            <p:cNvSpPr>
              <a:spLocks/>
            </p:cNvSpPr>
            <p:nvPr/>
          </p:nvSpPr>
          <p:spPr bwMode="gray">
            <a:xfrm>
              <a:off x="7872888" y="4335907"/>
              <a:ext cx="13902" cy="44820"/>
            </a:xfrm>
            <a:custGeom>
              <a:avLst/>
              <a:gdLst>
                <a:gd name="T0" fmla="*/ 52 w 73"/>
                <a:gd name="T1" fmla="*/ 0 h 227"/>
                <a:gd name="T2" fmla="*/ 0 w 73"/>
                <a:gd name="T3" fmla="*/ 227 h 227"/>
                <a:gd name="T4" fmla="*/ 73 w 73"/>
                <a:gd name="T5" fmla="*/ 7 h 227"/>
                <a:gd name="T6" fmla="*/ 52 w 73"/>
                <a:gd name="T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227">
                  <a:moveTo>
                    <a:pt x="52" y="0"/>
                  </a:moveTo>
                  <a:cubicBezTo>
                    <a:pt x="52" y="0"/>
                    <a:pt x="46" y="136"/>
                    <a:pt x="0" y="227"/>
                  </a:cubicBezTo>
                  <a:cubicBezTo>
                    <a:pt x="0" y="227"/>
                    <a:pt x="31" y="173"/>
                    <a:pt x="73" y="7"/>
                  </a:cubicBezTo>
                  <a:lnTo>
                    <a:pt x="52" y="0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0" name="Freeform 276"/>
            <p:cNvSpPr>
              <a:spLocks/>
            </p:cNvSpPr>
            <p:nvPr/>
          </p:nvSpPr>
          <p:spPr bwMode="gray">
            <a:xfrm>
              <a:off x="7872888" y="4380727"/>
              <a:ext cx="52018" cy="104113"/>
            </a:xfrm>
            <a:custGeom>
              <a:avLst/>
              <a:gdLst>
                <a:gd name="T0" fmla="*/ 0 w 274"/>
                <a:gd name="T1" fmla="*/ 0 h 528"/>
                <a:gd name="T2" fmla="*/ 168 w 274"/>
                <a:gd name="T3" fmla="*/ 312 h 528"/>
                <a:gd name="T4" fmla="*/ 228 w 274"/>
                <a:gd name="T5" fmla="*/ 479 h 528"/>
                <a:gd name="T6" fmla="*/ 267 w 274"/>
                <a:gd name="T7" fmla="*/ 528 h 528"/>
                <a:gd name="T8" fmla="*/ 212 w 274"/>
                <a:gd name="T9" fmla="*/ 441 h 528"/>
                <a:gd name="T10" fmla="*/ 190 w 274"/>
                <a:gd name="T11" fmla="*/ 306 h 528"/>
                <a:gd name="T12" fmla="*/ 0 w 274"/>
                <a:gd name="T13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528">
                  <a:moveTo>
                    <a:pt x="0" y="0"/>
                  </a:moveTo>
                  <a:cubicBezTo>
                    <a:pt x="0" y="0"/>
                    <a:pt x="178" y="36"/>
                    <a:pt x="168" y="312"/>
                  </a:cubicBezTo>
                  <a:cubicBezTo>
                    <a:pt x="168" y="312"/>
                    <a:pt x="144" y="406"/>
                    <a:pt x="228" y="479"/>
                  </a:cubicBezTo>
                  <a:cubicBezTo>
                    <a:pt x="228" y="479"/>
                    <a:pt x="274" y="483"/>
                    <a:pt x="267" y="528"/>
                  </a:cubicBezTo>
                  <a:cubicBezTo>
                    <a:pt x="267" y="528"/>
                    <a:pt x="265" y="486"/>
                    <a:pt x="212" y="441"/>
                  </a:cubicBezTo>
                  <a:cubicBezTo>
                    <a:pt x="212" y="441"/>
                    <a:pt x="172" y="393"/>
                    <a:pt x="190" y="306"/>
                  </a:cubicBezTo>
                  <a:cubicBezTo>
                    <a:pt x="190" y="306"/>
                    <a:pt x="224" y="6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1" name="Freeform 277"/>
            <p:cNvSpPr>
              <a:spLocks/>
            </p:cNvSpPr>
            <p:nvPr/>
          </p:nvSpPr>
          <p:spPr bwMode="gray">
            <a:xfrm>
              <a:off x="7897104" y="4348980"/>
              <a:ext cx="52467" cy="95242"/>
            </a:xfrm>
            <a:custGeom>
              <a:avLst/>
              <a:gdLst>
                <a:gd name="T0" fmla="*/ 0 w 277"/>
                <a:gd name="T1" fmla="*/ 0 h 482"/>
                <a:gd name="T2" fmla="*/ 240 w 277"/>
                <a:gd name="T3" fmla="*/ 482 h 482"/>
                <a:gd name="T4" fmla="*/ 0 w 277"/>
                <a:gd name="T5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482">
                  <a:moveTo>
                    <a:pt x="0" y="0"/>
                  </a:moveTo>
                  <a:cubicBezTo>
                    <a:pt x="0" y="0"/>
                    <a:pt x="261" y="141"/>
                    <a:pt x="240" y="482"/>
                  </a:cubicBezTo>
                  <a:cubicBezTo>
                    <a:pt x="240" y="482"/>
                    <a:pt x="277" y="2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32" name="Groep 15"/>
          <p:cNvGrpSpPr/>
          <p:nvPr/>
        </p:nvGrpSpPr>
        <p:grpSpPr>
          <a:xfrm>
            <a:off x="9306520" y="4772705"/>
            <a:ext cx="701725" cy="421370"/>
            <a:chOff x="7473403" y="4587086"/>
            <a:chExt cx="701725" cy="421370"/>
          </a:xfrm>
        </p:grpSpPr>
        <p:sp>
          <p:nvSpPr>
            <p:cNvPr id="233" name="Ellipse 173"/>
            <p:cNvSpPr/>
            <p:nvPr/>
          </p:nvSpPr>
          <p:spPr bwMode="gray">
            <a:xfrm>
              <a:off x="7473403" y="4787428"/>
              <a:ext cx="701725" cy="221028"/>
            </a:xfrm>
            <a:prstGeom prst="ellipse">
              <a:avLst/>
            </a:prstGeom>
            <a:gradFill flip="none" rotWithShape="1">
              <a:gsLst>
                <a:gs pos="100000">
                  <a:srgbClr val="ABABAB">
                    <a:lumMod val="49000"/>
                    <a:alpha val="0"/>
                  </a:srgbClr>
                </a:gs>
                <a:gs pos="0">
                  <a:srgbClr val="000000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4" name="Freeform 278"/>
            <p:cNvSpPr>
              <a:spLocks/>
            </p:cNvSpPr>
            <p:nvPr/>
          </p:nvSpPr>
          <p:spPr bwMode="gray">
            <a:xfrm>
              <a:off x="7544220" y="4608095"/>
              <a:ext cx="560092" cy="363229"/>
            </a:xfrm>
            <a:custGeom>
              <a:avLst/>
              <a:gdLst>
                <a:gd name="T0" fmla="*/ 1010 w 2958"/>
                <a:gd name="T1" fmla="*/ 3 h 1842"/>
                <a:gd name="T2" fmla="*/ 1888 w 2958"/>
                <a:gd name="T3" fmla="*/ 0 h 1842"/>
                <a:gd name="T4" fmla="*/ 2144 w 2958"/>
                <a:gd name="T5" fmla="*/ 167 h 1842"/>
                <a:gd name="T6" fmla="*/ 2698 w 2958"/>
                <a:gd name="T7" fmla="*/ 470 h 1842"/>
                <a:gd name="T8" fmla="*/ 2897 w 2958"/>
                <a:gd name="T9" fmla="*/ 1515 h 1842"/>
                <a:gd name="T10" fmla="*/ 2808 w 2958"/>
                <a:gd name="T11" fmla="*/ 1607 h 1842"/>
                <a:gd name="T12" fmla="*/ 1466 w 2958"/>
                <a:gd name="T13" fmla="*/ 1826 h 1842"/>
                <a:gd name="T14" fmla="*/ 75 w 2958"/>
                <a:gd name="T15" fmla="*/ 1574 h 1842"/>
                <a:gd name="T16" fmla="*/ 0 w 2958"/>
                <a:gd name="T17" fmla="*/ 1402 h 1842"/>
                <a:gd name="T18" fmla="*/ 248 w 2958"/>
                <a:gd name="T19" fmla="*/ 408 h 1842"/>
                <a:gd name="T20" fmla="*/ 461 w 2958"/>
                <a:gd name="T21" fmla="*/ 273 h 1842"/>
                <a:gd name="T22" fmla="*/ 1010 w 2958"/>
                <a:gd name="T23" fmla="*/ 3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58" h="1842">
                  <a:moveTo>
                    <a:pt x="1010" y="3"/>
                  </a:moveTo>
                  <a:cubicBezTo>
                    <a:pt x="1010" y="3"/>
                    <a:pt x="1389" y="921"/>
                    <a:pt x="1888" y="0"/>
                  </a:cubicBezTo>
                  <a:cubicBezTo>
                    <a:pt x="1888" y="0"/>
                    <a:pt x="1890" y="84"/>
                    <a:pt x="2144" y="167"/>
                  </a:cubicBezTo>
                  <a:cubicBezTo>
                    <a:pt x="2144" y="167"/>
                    <a:pt x="2620" y="308"/>
                    <a:pt x="2698" y="470"/>
                  </a:cubicBezTo>
                  <a:cubicBezTo>
                    <a:pt x="2698" y="470"/>
                    <a:pt x="2958" y="1023"/>
                    <a:pt x="2897" y="1515"/>
                  </a:cubicBezTo>
                  <a:cubicBezTo>
                    <a:pt x="2897" y="1515"/>
                    <a:pt x="2894" y="1556"/>
                    <a:pt x="2808" y="1607"/>
                  </a:cubicBezTo>
                  <a:cubicBezTo>
                    <a:pt x="2808" y="1607"/>
                    <a:pt x="2288" y="1842"/>
                    <a:pt x="1466" y="1826"/>
                  </a:cubicBezTo>
                  <a:cubicBezTo>
                    <a:pt x="1466" y="1826"/>
                    <a:pt x="585" y="1788"/>
                    <a:pt x="75" y="1574"/>
                  </a:cubicBezTo>
                  <a:cubicBezTo>
                    <a:pt x="75" y="1574"/>
                    <a:pt x="2" y="1558"/>
                    <a:pt x="0" y="1402"/>
                  </a:cubicBezTo>
                  <a:cubicBezTo>
                    <a:pt x="0" y="1402"/>
                    <a:pt x="26" y="716"/>
                    <a:pt x="248" y="408"/>
                  </a:cubicBezTo>
                  <a:cubicBezTo>
                    <a:pt x="248" y="408"/>
                    <a:pt x="311" y="327"/>
                    <a:pt x="461" y="273"/>
                  </a:cubicBezTo>
                  <a:cubicBezTo>
                    <a:pt x="461" y="273"/>
                    <a:pt x="975" y="127"/>
                    <a:pt x="1010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BABAB">
                    <a:lumMod val="49000"/>
                  </a:srgbClr>
                </a:gs>
                <a:gs pos="100000">
                  <a:srgbClr val="0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5" name="Freeform 279"/>
            <p:cNvSpPr>
              <a:spLocks/>
            </p:cNvSpPr>
            <p:nvPr/>
          </p:nvSpPr>
          <p:spPr bwMode="gray">
            <a:xfrm>
              <a:off x="7757225" y="4684663"/>
              <a:ext cx="123319" cy="253046"/>
            </a:xfrm>
            <a:custGeom>
              <a:avLst/>
              <a:gdLst>
                <a:gd name="T0" fmla="*/ 0 w 649"/>
                <a:gd name="T1" fmla="*/ 299 h 1284"/>
                <a:gd name="T2" fmla="*/ 327 w 649"/>
                <a:gd name="T3" fmla="*/ 1284 h 1284"/>
                <a:gd name="T4" fmla="*/ 649 w 649"/>
                <a:gd name="T5" fmla="*/ 299 h 1284"/>
                <a:gd name="T6" fmla="*/ 318 w 649"/>
                <a:gd name="T7" fmla="*/ 2 h 1284"/>
                <a:gd name="T8" fmla="*/ 0 w 649"/>
                <a:gd name="T9" fmla="*/ 299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1284">
                  <a:moveTo>
                    <a:pt x="0" y="299"/>
                  </a:moveTo>
                  <a:cubicBezTo>
                    <a:pt x="0" y="299"/>
                    <a:pt x="175" y="1174"/>
                    <a:pt x="327" y="1284"/>
                  </a:cubicBezTo>
                  <a:cubicBezTo>
                    <a:pt x="327" y="1284"/>
                    <a:pt x="586" y="729"/>
                    <a:pt x="649" y="299"/>
                  </a:cubicBezTo>
                  <a:cubicBezTo>
                    <a:pt x="649" y="299"/>
                    <a:pt x="491" y="16"/>
                    <a:pt x="318" y="2"/>
                  </a:cubicBezTo>
                  <a:cubicBezTo>
                    <a:pt x="318" y="2"/>
                    <a:pt x="192" y="0"/>
                    <a:pt x="0" y="29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DDDDD">
                    <a:lumMod val="94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6" name="Freeform 280"/>
            <p:cNvSpPr>
              <a:spLocks/>
            </p:cNvSpPr>
            <p:nvPr/>
          </p:nvSpPr>
          <p:spPr bwMode="gray">
            <a:xfrm>
              <a:off x="7733907" y="4591754"/>
              <a:ext cx="83857" cy="152668"/>
            </a:xfrm>
            <a:custGeom>
              <a:avLst/>
              <a:gdLst>
                <a:gd name="T0" fmla="*/ 442 w 442"/>
                <a:gd name="T1" fmla="*/ 474 h 775"/>
                <a:gd name="T2" fmla="*/ 437 w 442"/>
                <a:gd name="T3" fmla="*/ 474 h 775"/>
                <a:gd name="T4" fmla="*/ 130 w 442"/>
                <a:gd name="T5" fmla="*/ 771 h 775"/>
                <a:gd name="T6" fmla="*/ 127 w 442"/>
                <a:gd name="T7" fmla="*/ 775 h 775"/>
                <a:gd name="T8" fmla="*/ 5 w 442"/>
                <a:gd name="T9" fmla="*/ 95 h 775"/>
                <a:gd name="T10" fmla="*/ 23 w 442"/>
                <a:gd name="T11" fmla="*/ 0 h 775"/>
                <a:gd name="T12" fmla="*/ 442 w 442"/>
                <a:gd name="T13" fmla="*/ 474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775">
                  <a:moveTo>
                    <a:pt x="442" y="474"/>
                  </a:moveTo>
                  <a:cubicBezTo>
                    <a:pt x="442" y="474"/>
                    <a:pt x="440" y="474"/>
                    <a:pt x="437" y="474"/>
                  </a:cubicBezTo>
                  <a:cubicBezTo>
                    <a:pt x="413" y="478"/>
                    <a:pt x="306" y="511"/>
                    <a:pt x="130" y="771"/>
                  </a:cubicBezTo>
                  <a:cubicBezTo>
                    <a:pt x="129" y="773"/>
                    <a:pt x="128" y="774"/>
                    <a:pt x="127" y="775"/>
                  </a:cubicBezTo>
                  <a:cubicBezTo>
                    <a:pt x="127" y="775"/>
                    <a:pt x="0" y="241"/>
                    <a:pt x="5" y="95"/>
                  </a:cubicBezTo>
                  <a:cubicBezTo>
                    <a:pt x="5" y="95"/>
                    <a:pt x="23" y="18"/>
                    <a:pt x="23" y="0"/>
                  </a:cubicBezTo>
                  <a:cubicBezTo>
                    <a:pt x="23" y="0"/>
                    <a:pt x="93" y="390"/>
                    <a:pt x="442" y="47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DDDDD">
                    <a:lumMod val="94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7" name="Freeform 281"/>
            <p:cNvSpPr>
              <a:spLocks/>
            </p:cNvSpPr>
            <p:nvPr/>
          </p:nvSpPr>
          <p:spPr bwMode="gray">
            <a:xfrm>
              <a:off x="7818212" y="4587086"/>
              <a:ext cx="86099" cy="157804"/>
            </a:xfrm>
            <a:custGeom>
              <a:avLst/>
              <a:gdLst>
                <a:gd name="T0" fmla="*/ 0 w 455"/>
                <a:gd name="T1" fmla="*/ 497 h 800"/>
                <a:gd name="T2" fmla="*/ 335 w 455"/>
                <a:gd name="T3" fmla="*/ 800 h 800"/>
                <a:gd name="T4" fmla="*/ 450 w 455"/>
                <a:gd name="T5" fmla="*/ 118 h 800"/>
                <a:gd name="T6" fmla="*/ 415 w 455"/>
                <a:gd name="T7" fmla="*/ 0 h 800"/>
                <a:gd name="T8" fmla="*/ 0 w 455"/>
                <a:gd name="T9" fmla="*/ 49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800">
                  <a:moveTo>
                    <a:pt x="0" y="497"/>
                  </a:moveTo>
                  <a:cubicBezTo>
                    <a:pt x="0" y="497"/>
                    <a:pt x="131" y="486"/>
                    <a:pt x="335" y="800"/>
                  </a:cubicBezTo>
                  <a:cubicBezTo>
                    <a:pt x="335" y="800"/>
                    <a:pt x="455" y="264"/>
                    <a:pt x="450" y="118"/>
                  </a:cubicBezTo>
                  <a:cubicBezTo>
                    <a:pt x="450" y="118"/>
                    <a:pt x="415" y="18"/>
                    <a:pt x="415" y="0"/>
                  </a:cubicBezTo>
                  <a:cubicBezTo>
                    <a:pt x="415" y="0"/>
                    <a:pt x="349" y="406"/>
                    <a:pt x="0" y="497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DDDDD">
                    <a:lumMod val="94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8" name="Freeform 282"/>
            <p:cNvSpPr>
              <a:spLocks/>
            </p:cNvSpPr>
            <p:nvPr/>
          </p:nvSpPr>
          <p:spPr bwMode="gray">
            <a:xfrm>
              <a:off x="7960813" y="4679527"/>
              <a:ext cx="77579" cy="267986"/>
            </a:xfrm>
            <a:custGeom>
              <a:avLst/>
              <a:gdLst>
                <a:gd name="T0" fmla="*/ 409 w 409"/>
                <a:gd name="T1" fmla="*/ 0 h 1357"/>
                <a:gd name="T2" fmla="*/ 241 w 409"/>
                <a:gd name="T3" fmla="*/ 1354 h 1357"/>
                <a:gd name="T4" fmla="*/ 227 w 409"/>
                <a:gd name="T5" fmla="*/ 1357 h 1357"/>
                <a:gd name="T6" fmla="*/ 409 w 409"/>
                <a:gd name="T7" fmla="*/ 0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" h="1357">
                  <a:moveTo>
                    <a:pt x="409" y="0"/>
                  </a:moveTo>
                  <a:cubicBezTo>
                    <a:pt x="409" y="0"/>
                    <a:pt x="39" y="705"/>
                    <a:pt x="241" y="1354"/>
                  </a:cubicBezTo>
                  <a:cubicBezTo>
                    <a:pt x="227" y="1357"/>
                    <a:pt x="227" y="1357"/>
                    <a:pt x="227" y="1357"/>
                  </a:cubicBezTo>
                  <a:cubicBezTo>
                    <a:pt x="227" y="1357"/>
                    <a:pt x="0" y="708"/>
                    <a:pt x="409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B2B2B2">
                    <a:lumMod val="71000"/>
                  </a:srgbClr>
                </a:gs>
                <a:gs pos="0">
                  <a:srgbClr val="00000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9" name="Freeform 283"/>
            <p:cNvSpPr>
              <a:spLocks/>
            </p:cNvSpPr>
            <p:nvPr/>
          </p:nvSpPr>
          <p:spPr bwMode="gray">
            <a:xfrm>
              <a:off x="7594893" y="4684663"/>
              <a:ext cx="77579" cy="256315"/>
            </a:xfrm>
            <a:custGeom>
              <a:avLst/>
              <a:gdLst>
                <a:gd name="T0" fmla="*/ 0 w 410"/>
                <a:gd name="T1" fmla="*/ 0 h 1301"/>
                <a:gd name="T2" fmla="*/ 157 w 410"/>
                <a:gd name="T3" fmla="*/ 1295 h 1301"/>
                <a:gd name="T4" fmla="*/ 180 w 410"/>
                <a:gd name="T5" fmla="*/ 1301 h 1301"/>
                <a:gd name="T6" fmla="*/ 0 w 410"/>
                <a:gd name="T7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0" h="1301">
                  <a:moveTo>
                    <a:pt x="0" y="0"/>
                  </a:moveTo>
                  <a:cubicBezTo>
                    <a:pt x="0" y="0"/>
                    <a:pt x="359" y="647"/>
                    <a:pt x="157" y="1295"/>
                  </a:cubicBezTo>
                  <a:cubicBezTo>
                    <a:pt x="180" y="1301"/>
                    <a:pt x="180" y="1301"/>
                    <a:pt x="180" y="1301"/>
                  </a:cubicBezTo>
                  <a:cubicBezTo>
                    <a:pt x="180" y="1301"/>
                    <a:pt x="410" y="708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B2B2B2">
                    <a:lumMod val="71000"/>
                  </a:srgbClr>
                </a:gs>
                <a:gs pos="0">
                  <a:srgbClr val="00000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0" name="Freeform 284"/>
            <p:cNvSpPr>
              <a:spLocks/>
            </p:cNvSpPr>
            <p:nvPr/>
          </p:nvSpPr>
          <p:spPr bwMode="gray">
            <a:xfrm>
              <a:off x="7757673" y="4685130"/>
              <a:ext cx="60090" cy="58826"/>
            </a:xfrm>
            <a:custGeom>
              <a:avLst/>
              <a:gdLst>
                <a:gd name="T0" fmla="*/ 317 w 317"/>
                <a:gd name="T1" fmla="*/ 0 h 298"/>
                <a:gd name="T2" fmla="*/ 113 w 317"/>
                <a:gd name="T3" fmla="*/ 149 h 298"/>
                <a:gd name="T4" fmla="*/ 0 w 317"/>
                <a:gd name="T5" fmla="*/ 298 h 298"/>
                <a:gd name="T6" fmla="*/ 317 w 31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298">
                  <a:moveTo>
                    <a:pt x="317" y="0"/>
                  </a:moveTo>
                  <a:cubicBezTo>
                    <a:pt x="317" y="0"/>
                    <a:pt x="213" y="33"/>
                    <a:pt x="113" y="149"/>
                  </a:cubicBezTo>
                  <a:cubicBezTo>
                    <a:pt x="113" y="149"/>
                    <a:pt x="29" y="243"/>
                    <a:pt x="0" y="298"/>
                  </a:cubicBezTo>
                  <a:cubicBezTo>
                    <a:pt x="0" y="298"/>
                    <a:pt x="103" y="68"/>
                    <a:pt x="31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1" name="Freeform 285"/>
            <p:cNvSpPr>
              <a:spLocks/>
            </p:cNvSpPr>
            <p:nvPr/>
          </p:nvSpPr>
          <p:spPr bwMode="gray">
            <a:xfrm>
              <a:off x="7657225" y="4609963"/>
              <a:ext cx="182512" cy="358094"/>
            </a:xfrm>
            <a:custGeom>
              <a:avLst/>
              <a:gdLst>
                <a:gd name="T0" fmla="*/ 407 w 963"/>
                <a:gd name="T1" fmla="*/ 0 h 1816"/>
                <a:gd name="T2" fmla="*/ 963 w 963"/>
                <a:gd name="T3" fmla="*/ 1816 h 1816"/>
                <a:gd name="T4" fmla="*/ 758 w 963"/>
                <a:gd name="T5" fmla="*/ 1807 h 1816"/>
                <a:gd name="T6" fmla="*/ 0 w 963"/>
                <a:gd name="T7" fmla="*/ 519 h 1816"/>
                <a:gd name="T8" fmla="*/ 190 w 963"/>
                <a:gd name="T9" fmla="*/ 377 h 1816"/>
                <a:gd name="T10" fmla="*/ 49 w 963"/>
                <a:gd name="T11" fmla="*/ 253 h 1816"/>
                <a:gd name="T12" fmla="*/ 407 w 963"/>
                <a:gd name="T13" fmla="*/ 0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3" h="1816">
                  <a:moveTo>
                    <a:pt x="407" y="0"/>
                  </a:moveTo>
                  <a:cubicBezTo>
                    <a:pt x="407" y="0"/>
                    <a:pt x="578" y="1447"/>
                    <a:pt x="963" y="1816"/>
                  </a:cubicBezTo>
                  <a:cubicBezTo>
                    <a:pt x="963" y="1816"/>
                    <a:pt x="775" y="1807"/>
                    <a:pt x="758" y="1807"/>
                  </a:cubicBezTo>
                  <a:cubicBezTo>
                    <a:pt x="758" y="1807"/>
                    <a:pt x="342" y="1390"/>
                    <a:pt x="0" y="519"/>
                  </a:cubicBezTo>
                  <a:cubicBezTo>
                    <a:pt x="190" y="377"/>
                    <a:pt x="190" y="377"/>
                    <a:pt x="190" y="377"/>
                  </a:cubicBezTo>
                  <a:cubicBezTo>
                    <a:pt x="49" y="253"/>
                    <a:pt x="49" y="253"/>
                    <a:pt x="49" y="253"/>
                  </a:cubicBezTo>
                  <a:cubicBezTo>
                    <a:pt x="49" y="253"/>
                    <a:pt x="225" y="227"/>
                    <a:pt x="40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2" name="Freeform 286"/>
            <p:cNvSpPr>
              <a:spLocks/>
            </p:cNvSpPr>
            <p:nvPr/>
          </p:nvSpPr>
          <p:spPr bwMode="gray">
            <a:xfrm>
              <a:off x="7658122" y="4709407"/>
              <a:ext cx="139014" cy="252113"/>
            </a:xfrm>
            <a:custGeom>
              <a:avLst/>
              <a:gdLst>
                <a:gd name="T0" fmla="*/ 0 w 733"/>
                <a:gd name="T1" fmla="*/ 6 h 1278"/>
                <a:gd name="T2" fmla="*/ 733 w 733"/>
                <a:gd name="T3" fmla="*/ 1278 h 1278"/>
                <a:gd name="T4" fmla="*/ 10 w 733"/>
                <a:gd name="T5" fmla="*/ 0 h 1278"/>
                <a:gd name="T6" fmla="*/ 0 w 733"/>
                <a:gd name="T7" fmla="*/ 6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3" h="1278">
                  <a:moveTo>
                    <a:pt x="0" y="6"/>
                  </a:moveTo>
                  <a:cubicBezTo>
                    <a:pt x="0" y="6"/>
                    <a:pt x="315" y="859"/>
                    <a:pt x="733" y="1278"/>
                  </a:cubicBezTo>
                  <a:cubicBezTo>
                    <a:pt x="733" y="1278"/>
                    <a:pt x="258" y="688"/>
                    <a:pt x="10" y="0"/>
                  </a:cubicBezTo>
                  <a:lnTo>
                    <a:pt x="0" y="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3" name="Freeform 287"/>
            <p:cNvSpPr>
              <a:spLocks/>
            </p:cNvSpPr>
            <p:nvPr/>
          </p:nvSpPr>
          <p:spPr bwMode="gray">
            <a:xfrm>
              <a:off x="7658122" y="4684196"/>
              <a:ext cx="40807" cy="26612"/>
            </a:xfrm>
            <a:custGeom>
              <a:avLst/>
              <a:gdLst>
                <a:gd name="T0" fmla="*/ 79 w 91"/>
                <a:gd name="T1" fmla="*/ 0 h 57"/>
                <a:gd name="T2" fmla="*/ 0 w 91"/>
                <a:gd name="T3" fmla="*/ 57 h 57"/>
                <a:gd name="T4" fmla="*/ 91 w 91"/>
                <a:gd name="T5" fmla="*/ 6 h 57"/>
                <a:gd name="T6" fmla="*/ 79 w 9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57">
                  <a:moveTo>
                    <a:pt x="79" y="0"/>
                  </a:moveTo>
                  <a:lnTo>
                    <a:pt x="0" y="57"/>
                  </a:lnTo>
                  <a:lnTo>
                    <a:pt x="91" y="6"/>
                  </a:lnTo>
                  <a:lnTo>
                    <a:pt x="79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4" name="Freeform 288"/>
            <p:cNvSpPr>
              <a:spLocks/>
            </p:cNvSpPr>
            <p:nvPr/>
          </p:nvSpPr>
          <p:spPr bwMode="gray">
            <a:xfrm>
              <a:off x="7669781" y="4660386"/>
              <a:ext cx="34529" cy="28012"/>
            </a:xfrm>
            <a:custGeom>
              <a:avLst/>
              <a:gdLst>
                <a:gd name="T0" fmla="*/ 0 w 77"/>
                <a:gd name="T1" fmla="*/ 0 h 60"/>
                <a:gd name="T2" fmla="*/ 63 w 77"/>
                <a:gd name="T3" fmla="*/ 60 h 60"/>
                <a:gd name="T4" fmla="*/ 77 w 77"/>
                <a:gd name="T5" fmla="*/ 52 h 60"/>
                <a:gd name="T6" fmla="*/ 0 w 77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60">
                  <a:moveTo>
                    <a:pt x="0" y="0"/>
                  </a:moveTo>
                  <a:lnTo>
                    <a:pt x="63" y="60"/>
                  </a:lnTo>
                  <a:lnTo>
                    <a:pt x="77" y="5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5" name="Freeform 289"/>
            <p:cNvSpPr>
              <a:spLocks/>
            </p:cNvSpPr>
            <p:nvPr/>
          </p:nvSpPr>
          <p:spPr bwMode="gray">
            <a:xfrm>
              <a:off x="7815073" y="4685130"/>
              <a:ext cx="64574" cy="57426"/>
            </a:xfrm>
            <a:custGeom>
              <a:avLst/>
              <a:gdLst>
                <a:gd name="T0" fmla="*/ 0 w 341"/>
                <a:gd name="T1" fmla="*/ 0 h 291"/>
                <a:gd name="T2" fmla="*/ 217 w 341"/>
                <a:gd name="T3" fmla="*/ 143 h 291"/>
                <a:gd name="T4" fmla="*/ 341 w 341"/>
                <a:gd name="T5" fmla="*/ 291 h 291"/>
                <a:gd name="T6" fmla="*/ 0 w 341"/>
                <a:gd name="T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291">
                  <a:moveTo>
                    <a:pt x="0" y="0"/>
                  </a:moveTo>
                  <a:cubicBezTo>
                    <a:pt x="0" y="0"/>
                    <a:pt x="116" y="27"/>
                    <a:pt x="217" y="143"/>
                  </a:cubicBezTo>
                  <a:cubicBezTo>
                    <a:pt x="217" y="143"/>
                    <a:pt x="312" y="236"/>
                    <a:pt x="341" y="291"/>
                  </a:cubicBezTo>
                  <a:cubicBezTo>
                    <a:pt x="341" y="291"/>
                    <a:pt x="218" y="54"/>
                    <a:pt x="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6" name="Freeform 290"/>
            <p:cNvSpPr>
              <a:spLocks/>
            </p:cNvSpPr>
            <p:nvPr/>
          </p:nvSpPr>
          <p:spPr bwMode="gray">
            <a:xfrm>
              <a:off x="7819109" y="4608095"/>
              <a:ext cx="160987" cy="359027"/>
            </a:xfrm>
            <a:custGeom>
              <a:avLst/>
              <a:gdLst>
                <a:gd name="T0" fmla="*/ 435 w 851"/>
                <a:gd name="T1" fmla="*/ 0 h 1821"/>
                <a:gd name="T2" fmla="*/ 799 w 851"/>
                <a:gd name="T3" fmla="*/ 270 h 1821"/>
                <a:gd name="T4" fmla="*/ 661 w 851"/>
                <a:gd name="T5" fmla="*/ 403 h 1821"/>
                <a:gd name="T6" fmla="*/ 851 w 851"/>
                <a:gd name="T7" fmla="*/ 537 h 1821"/>
                <a:gd name="T8" fmla="*/ 107 w 851"/>
                <a:gd name="T9" fmla="*/ 1821 h 1821"/>
                <a:gd name="T10" fmla="*/ 0 w 851"/>
                <a:gd name="T11" fmla="*/ 1686 h 1821"/>
                <a:gd name="T12" fmla="*/ 435 w 851"/>
                <a:gd name="T13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1821">
                  <a:moveTo>
                    <a:pt x="435" y="0"/>
                  </a:moveTo>
                  <a:cubicBezTo>
                    <a:pt x="435" y="0"/>
                    <a:pt x="518" y="233"/>
                    <a:pt x="799" y="270"/>
                  </a:cubicBezTo>
                  <a:cubicBezTo>
                    <a:pt x="661" y="403"/>
                    <a:pt x="661" y="403"/>
                    <a:pt x="661" y="403"/>
                  </a:cubicBezTo>
                  <a:cubicBezTo>
                    <a:pt x="851" y="537"/>
                    <a:pt x="851" y="537"/>
                    <a:pt x="851" y="537"/>
                  </a:cubicBezTo>
                  <a:cubicBezTo>
                    <a:pt x="851" y="537"/>
                    <a:pt x="535" y="1412"/>
                    <a:pt x="107" y="1821"/>
                  </a:cubicBezTo>
                  <a:cubicBezTo>
                    <a:pt x="107" y="1821"/>
                    <a:pt x="26" y="1759"/>
                    <a:pt x="0" y="1686"/>
                  </a:cubicBezTo>
                  <a:cubicBezTo>
                    <a:pt x="0" y="1686"/>
                    <a:pt x="305" y="1100"/>
                    <a:pt x="435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7" name="Freeform 291"/>
            <p:cNvSpPr>
              <a:spLocks/>
            </p:cNvSpPr>
            <p:nvPr/>
          </p:nvSpPr>
          <p:spPr bwMode="gray">
            <a:xfrm>
              <a:off x="7843773" y="4708007"/>
              <a:ext cx="139014" cy="252113"/>
            </a:xfrm>
            <a:custGeom>
              <a:avLst/>
              <a:gdLst>
                <a:gd name="T0" fmla="*/ 734 w 734"/>
                <a:gd name="T1" fmla="*/ 6 h 1278"/>
                <a:gd name="T2" fmla="*/ 0 w 734"/>
                <a:gd name="T3" fmla="*/ 1278 h 1278"/>
                <a:gd name="T4" fmla="*/ 724 w 734"/>
                <a:gd name="T5" fmla="*/ 0 h 1278"/>
                <a:gd name="T6" fmla="*/ 734 w 734"/>
                <a:gd name="T7" fmla="*/ 6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4" h="1278">
                  <a:moveTo>
                    <a:pt x="734" y="6"/>
                  </a:moveTo>
                  <a:cubicBezTo>
                    <a:pt x="734" y="6"/>
                    <a:pt x="418" y="859"/>
                    <a:pt x="0" y="1278"/>
                  </a:cubicBezTo>
                  <a:cubicBezTo>
                    <a:pt x="0" y="1278"/>
                    <a:pt x="475" y="688"/>
                    <a:pt x="724" y="0"/>
                  </a:cubicBezTo>
                  <a:lnTo>
                    <a:pt x="734" y="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8" name="Freeform 292"/>
            <p:cNvSpPr>
              <a:spLocks/>
            </p:cNvSpPr>
            <p:nvPr/>
          </p:nvSpPr>
          <p:spPr bwMode="gray">
            <a:xfrm>
              <a:off x="7941530" y="4682795"/>
              <a:ext cx="41256" cy="26145"/>
            </a:xfrm>
            <a:custGeom>
              <a:avLst/>
              <a:gdLst>
                <a:gd name="T0" fmla="*/ 12 w 92"/>
                <a:gd name="T1" fmla="*/ 0 h 56"/>
                <a:gd name="T2" fmla="*/ 92 w 92"/>
                <a:gd name="T3" fmla="*/ 56 h 56"/>
                <a:gd name="T4" fmla="*/ 0 w 92"/>
                <a:gd name="T5" fmla="*/ 6 h 56"/>
                <a:gd name="T6" fmla="*/ 12 w 9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56">
                  <a:moveTo>
                    <a:pt x="12" y="0"/>
                  </a:moveTo>
                  <a:lnTo>
                    <a:pt x="92" y="56"/>
                  </a:lnTo>
                  <a:lnTo>
                    <a:pt x="0" y="6"/>
                  </a:lnTo>
                  <a:lnTo>
                    <a:pt x="12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9" name="Freeform 293"/>
            <p:cNvSpPr>
              <a:spLocks/>
            </p:cNvSpPr>
            <p:nvPr/>
          </p:nvSpPr>
          <p:spPr bwMode="gray">
            <a:xfrm>
              <a:off x="7936150" y="4658518"/>
              <a:ext cx="34978" cy="28012"/>
            </a:xfrm>
            <a:custGeom>
              <a:avLst/>
              <a:gdLst>
                <a:gd name="T0" fmla="*/ 78 w 78"/>
                <a:gd name="T1" fmla="*/ 0 h 60"/>
                <a:gd name="T2" fmla="*/ 15 w 78"/>
                <a:gd name="T3" fmla="*/ 60 h 60"/>
                <a:gd name="T4" fmla="*/ 0 w 78"/>
                <a:gd name="T5" fmla="*/ 52 h 60"/>
                <a:gd name="T6" fmla="*/ 78 w 78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60">
                  <a:moveTo>
                    <a:pt x="78" y="0"/>
                  </a:moveTo>
                  <a:lnTo>
                    <a:pt x="15" y="60"/>
                  </a:lnTo>
                  <a:lnTo>
                    <a:pt x="0" y="52"/>
                  </a:lnTo>
                  <a:lnTo>
                    <a:pt x="78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50" name="Groep 21"/>
          <p:cNvGrpSpPr/>
          <p:nvPr/>
        </p:nvGrpSpPr>
        <p:grpSpPr>
          <a:xfrm>
            <a:off x="8889802" y="4844197"/>
            <a:ext cx="763407" cy="404569"/>
            <a:chOff x="7056685" y="4658578"/>
            <a:chExt cx="763407" cy="404569"/>
          </a:xfrm>
        </p:grpSpPr>
        <p:sp>
          <p:nvSpPr>
            <p:cNvPr id="251" name="Ellipse 159"/>
            <p:cNvSpPr/>
            <p:nvPr/>
          </p:nvSpPr>
          <p:spPr bwMode="gray">
            <a:xfrm>
              <a:off x="7056685" y="4822691"/>
              <a:ext cx="763407" cy="240456"/>
            </a:xfrm>
            <a:prstGeom prst="ellipse">
              <a:avLst/>
            </a:prstGeom>
            <a:gradFill flip="none" rotWithShape="1">
              <a:gsLst>
                <a:gs pos="100000">
                  <a:srgbClr val="ABABAB">
                    <a:lumMod val="49000"/>
                    <a:alpha val="0"/>
                  </a:srgbClr>
                </a:gs>
                <a:gs pos="0">
                  <a:srgbClr val="000000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2" name="Freeform 84"/>
            <p:cNvSpPr>
              <a:spLocks/>
            </p:cNvSpPr>
            <p:nvPr/>
          </p:nvSpPr>
          <p:spPr bwMode="gray">
            <a:xfrm>
              <a:off x="7146097" y="4658578"/>
              <a:ext cx="584583" cy="369654"/>
            </a:xfrm>
            <a:custGeom>
              <a:avLst/>
              <a:gdLst>
                <a:gd name="T0" fmla="*/ 388 w 1137"/>
                <a:gd name="T1" fmla="*/ 0 h 718"/>
                <a:gd name="T2" fmla="*/ 710 w 1137"/>
                <a:gd name="T3" fmla="*/ 8 h 718"/>
                <a:gd name="T4" fmla="*/ 824 w 1137"/>
                <a:gd name="T5" fmla="*/ 64 h 718"/>
                <a:gd name="T6" fmla="*/ 1037 w 1137"/>
                <a:gd name="T7" fmla="*/ 182 h 718"/>
                <a:gd name="T8" fmla="*/ 1113 w 1137"/>
                <a:gd name="T9" fmla="*/ 590 h 718"/>
                <a:gd name="T10" fmla="*/ 1079 w 1137"/>
                <a:gd name="T11" fmla="*/ 626 h 718"/>
                <a:gd name="T12" fmla="*/ 563 w 1137"/>
                <a:gd name="T13" fmla="*/ 712 h 718"/>
                <a:gd name="T14" fmla="*/ 29 w 1137"/>
                <a:gd name="T15" fmla="*/ 614 h 718"/>
                <a:gd name="T16" fmla="*/ 0 w 1137"/>
                <a:gd name="T17" fmla="*/ 546 h 718"/>
                <a:gd name="T18" fmla="*/ 95 w 1137"/>
                <a:gd name="T19" fmla="*/ 158 h 718"/>
                <a:gd name="T20" fmla="*/ 177 w 1137"/>
                <a:gd name="T21" fmla="*/ 105 h 718"/>
                <a:gd name="T22" fmla="*/ 388 w 1137"/>
                <a:gd name="T23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7" h="718">
                  <a:moveTo>
                    <a:pt x="388" y="0"/>
                  </a:moveTo>
                  <a:cubicBezTo>
                    <a:pt x="388" y="0"/>
                    <a:pt x="518" y="368"/>
                    <a:pt x="710" y="8"/>
                  </a:cubicBezTo>
                  <a:cubicBezTo>
                    <a:pt x="710" y="8"/>
                    <a:pt x="737" y="24"/>
                    <a:pt x="824" y="64"/>
                  </a:cubicBezTo>
                  <a:cubicBezTo>
                    <a:pt x="824" y="64"/>
                    <a:pt x="1007" y="119"/>
                    <a:pt x="1037" y="182"/>
                  </a:cubicBezTo>
                  <a:cubicBezTo>
                    <a:pt x="1037" y="182"/>
                    <a:pt x="1137" y="398"/>
                    <a:pt x="1113" y="590"/>
                  </a:cubicBezTo>
                  <a:cubicBezTo>
                    <a:pt x="1113" y="590"/>
                    <a:pt x="1112" y="606"/>
                    <a:pt x="1079" y="626"/>
                  </a:cubicBezTo>
                  <a:cubicBezTo>
                    <a:pt x="1079" y="626"/>
                    <a:pt x="879" y="718"/>
                    <a:pt x="563" y="712"/>
                  </a:cubicBezTo>
                  <a:cubicBezTo>
                    <a:pt x="563" y="712"/>
                    <a:pt x="225" y="697"/>
                    <a:pt x="29" y="614"/>
                  </a:cubicBezTo>
                  <a:cubicBezTo>
                    <a:pt x="29" y="614"/>
                    <a:pt x="1" y="607"/>
                    <a:pt x="0" y="546"/>
                  </a:cubicBezTo>
                  <a:cubicBezTo>
                    <a:pt x="0" y="546"/>
                    <a:pt x="10" y="278"/>
                    <a:pt x="95" y="158"/>
                  </a:cubicBezTo>
                  <a:cubicBezTo>
                    <a:pt x="95" y="158"/>
                    <a:pt x="120" y="126"/>
                    <a:pt x="177" y="105"/>
                  </a:cubicBezTo>
                  <a:cubicBezTo>
                    <a:pt x="177" y="105"/>
                    <a:pt x="375" y="48"/>
                    <a:pt x="3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BABAB">
                    <a:lumMod val="49000"/>
                  </a:srgbClr>
                </a:gs>
                <a:gs pos="100000">
                  <a:srgbClr val="0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3" name="Freeform 85"/>
            <p:cNvSpPr>
              <a:spLocks/>
            </p:cNvSpPr>
            <p:nvPr/>
          </p:nvSpPr>
          <p:spPr bwMode="gray">
            <a:xfrm>
              <a:off x="7572578" y="4729470"/>
              <a:ext cx="80458" cy="276819"/>
            </a:xfrm>
            <a:custGeom>
              <a:avLst/>
              <a:gdLst>
                <a:gd name="T0" fmla="*/ 157 w 157"/>
                <a:gd name="T1" fmla="*/ 0 h 538"/>
                <a:gd name="T2" fmla="*/ 101 w 157"/>
                <a:gd name="T3" fmla="*/ 537 h 538"/>
                <a:gd name="T4" fmla="*/ 91 w 157"/>
                <a:gd name="T5" fmla="*/ 538 h 538"/>
                <a:gd name="T6" fmla="*/ 157 w 157"/>
                <a:gd name="T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538">
                  <a:moveTo>
                    <a:pt x="157" y="0"/>
                  </a:moveTo>
                  <a:cubicBezTo>
                    <a:pt x="157" y="0"/>
                    <a:pt x="24" y="270"/>
                    <a:pt x="101" y="537"/>
                  </a:cubicBezTo>
                  <a:cubicBezTo>
                    <a:pt x="91" y="538"/>
                    <a:pt x="91" y="538"/>
                    <a:pt x="91" y="538"/>
                  </a:cubicBezTo>
                  <a:cubicBezTo>
                    <a:pt x="91" y="538"/>
                    <a:pt x="0" y="291"/>
                    <a:pt x="1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4" name="Freeform 86"/>
            <p:cNvSpPr>
              <a:spLocks/>
            </p:cNvSpPr>
            <p:nvPr/>
          </p:nvSpPr>
          <p:spPr bwMode="gray">
            <a:xfrm>
              <a:off x="7205175" y="4733972"/>
              <a:ext cx="81583" cy="264441"/>
            </a:xfrm>
            <a:custGeom>
              <a:avLst/>
              <a:gdLst>
                <a:gd name="T0" fmla="*/ 0 w 158"/>
                <a:gd name="T1" fmla="*/ 0 h 514"/>
                <a:gd name="T2" fmla="*/ 57 w 158"/>
                <a:gd name="T3" fmla="*/ 513 h 514"/>
                <a:gd name="T4" fmla="*/ 65 w 158"/>
                <a:gd name="T5" fmla="*/ 514 h 514"/>
                <a:gd name="T6" fmla="*/ 0 w 158"/>
                <a:gd name="T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514">
                  <a:moveTo>
                    <a:pt x="0" y="0"/>
                  </a:moveTo>
                  <a:cubicBezTo>
                    <a:pt x="0" y="0"/>
                    <a:pt x="134" y="247"/>
                    <a:pt x="57" y="513"/>
                  </a:cubicBezTo>
                  <a:cubicBezTo>
                    <a:pt x="65" y="514"/>
                    <a:pt x="65" y="514"/>
                    <a:pt x="65" y="514"/>
                  </a:cubicBezTo>
                  <a:cubicBezTo>
                    <a:pt x="65" y="514"/>
                    <a:pt x="158" y="29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5" name="Freeform 87"/>
            <p:cNvSpPr>
              <a:spLocks/>
            </p:cNvSpPr>
            <p:nvPr/>
          </p:nvSpPr>
          <p:spPr bwMode="gray">
            <a:xfrm>
              <a:off x="7453861" y="4757602"/>
              <a:ext cx="153038" cy="267816"/>
            </a:xfrm>
            <a:custGeom>
              <a:avLst/>
              <a:gdLst>
                <a:gd name="T0" fmla="*/ 298 w 298"/>
                <a:gd name="T1" fmla="*/ 3 h 520"/>
                <a:gd name="T2" fmla="*/ 0 w 298"/>
                <a:gd name="T3" fmla="*/ 520 h 520"/>
                <a:gd name="T4" fmla="*/ 292 w 298"/>
                <a:gd name="T5" fmla="*/ 0 h 520"/>
                <a:gd name="T6" fmla="*/ 298 w 298"/>
                <a:gd name="T7" fmla="*/ 3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" h="520">
                  <a:moveTo>
                    <a:pt x="298" y="3"/>
                  </a:moveTo>
                  <a:cubicBezTo>
                    <a:pt x="298" y="3"/>
                    <a:pt x="162" y="354"/>
                    <a:pt x="0" y="520"/>
                  </a:cubicBezTo>
                  <a:cubicBezTo>
                    <a:pt x="0" y="520"/>
                    <a:pt x="187" y="280"/>
                    <a:pt x="292" y="0"/>
                  </a:cubicBezTo>
                  <a:lnTo>
                    <a:pt x="29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6" name="Freeform 88"/>
            <p:cNvSpPr>
              <a:spLocks/>
            </p:cNvSpPr>
            <p:nvPr/>
          </p:nvSpPr>
          <p:spPr bwMode="gray">
            <a:xfrm>
              <a:off x="7563576" y="4730033"/>
              <a:ext cx="43323" cy="29257"/>
            </a:xfrm>
            <a:custGeom>
              <a:avLst/>
              <a:gdLst>
                <a:gd name="T0" fmla="*/ 7 w 77"/>
                <a:gd name="T1" fmla="*/ 0 h 52"/>
                <a:gd name="T2" fmla="*/ 77 w 77"/>
                <a:gd name="T3" fmla="*/ 52 h 52"/>
                <a:gd name="T4" fmla="*/ 0 w 77"/>
                <a:gd name="T5" fmla="*/ 6 h 52"/>
                <a:gd name="T6" fmla="*/ 7 w 77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52">
                  <a:moveTo>
                    <a:pt x="7" y="0"/>
                  </a:moveTo>
                  <a:lnTo>
                    <a:pt x="77" y="52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7" name="Freeform 89"/>
            <p:cNvSpPr>
              <a:spLocks/>
            </p:cNvSpPr>
            <p:nvPr/>
          </p:nvSpPr>
          <p:spPr bwMode="gray">
            <a:xfrm>
              <a:off x="7559075" y="4705840"/>
              <a:ext cx="36009" cy="28695"/>
            </a:xfrm>
            <a:custGeom>
              <a:avLst/>
              <a:gdLst>
                <a:gd name="T0" fmla="*/ 64 w 64"/>
                <a:gd name="T1" fmla="*/ 0 h 51"/>
                <a:gd name="T2" fmla="*/ 14 w 64"/>
                <a:gd name="T3" fmla="*/ 51 h 51"/>
                <a:gd name="T4" fmla="*/ 0 w 64"/>
                <a:gd name="T5" fmla="*/ 44 h 51"/>
                <a:gd name="T6" fmla="*/ 64 w 64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51">
                  <a:moveTo>
                    <a:pt x="64" y="0"/>
                  </a:moveTo>
                  <a:lnTo>
                    <a:pt x="14" y="51"/>
                  </a:lnTo>
                  <a:lnTo>
                    <a:pt x="0" y="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8" name="Freeform 90"/>
            <p:cNvSpPr>
              <a:spLocks/>
            </p:cNvSpPr>
            <p:nvPr/>
          </p:nvSpPr>
          <p:spPr bwMode="gray">
            <a:xfrm>
              <a:off x="7256375" y="4757039"/>
              <a:ext cx="153038" cy="266691"/>
            </a:xfrm>
            <a:custGeom>
              <a:avLst/>
              <a:gdLst>
                <a:gd name="T0" fmla="*/ 0 w 298"/>
                <a:gd name="T1" fmla="*/ 3 h 519"/>
                <a:gd name="T2" fmla="*/ 298 w 298"/>
                <a:gd name="T3" fmla="*/ 519 h 519"/>
                <a:gd name="T4" fmla="*/ 6 w 298"/>
                <a:gd name="T5" fmla="*/ 0 h 519"/>
                <a:gd name="T6" fmla="*/ 0 w 298"/>
                <a:gd name="T7" fmla="*/ 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" h="519">
                  <a:moveTo>
                    <a:pt x="0" y="3"/>
                  </a:moveTo>
                  <a:cubicBezTo>
                    <a:pt x="0" y="3"/>
                    <a:pt x="136" y="353"/>
                    <a:pt x="298" y="519"/>
                  </a:cubicBezTo>
                  <a:cubicBezTo>
                    <a:pt x="298" y="519"/>
                    <a:pt x="111" y="279"/>
                    <a:pt x="6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9" name="Freeform 91"/>
            <p:cNvSpPr>
              <a:spLocks/>
            </p:cNvSpPr>
            <p:nvPr/>
          </p:nvSpPr>
          <p:spPr bwMode="gray">
            <a:xfrm>
              <a:off x="7256375" y="4728908"/>
              <a:ext cx="42761" cy="29257"/>
            </a:xfrm>
            <a:custGeom>
              <a:avLst/>
              <a:gdLst>
                <a:gd name="T0" fmla="*/ 70 w 76"/>
                <a:gd name="T1" fmla="*/ 0 h 52"/>
                <a:gd name="T2" fmla="*/ 0 w 76"/>
                <a:gd name="T3" fmla="*/ 52 h 52"/>
                <a:gd name="T4" fmla="*/ 76 w 76"/>
                <a:gd name="T5" fmla="*/ 5 h 52"/>
                <a:gd name="T6" fmla="*/ 70 w 76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52">
                  <a:moveTo>
                    <a:pt x="70" y="0"/>
                  </a:moveTo>
                  <a:lnTo>
                    <a:pt x="0" y="52"/>
                  </a:lnTo>
                  <a:lnTo>
                    <a:pt x="76" y="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0" name="Freeform 92"/>
            <p:cNvSpPr>
              <a:spLocks/>
            </p:cNvSpPr>
            <p:nvPr/>
          </p:nvSpPr>
          <p:spPr bwMode="gray">
            <a:xfrm>
              <a:off x="7268190" y="4704714"/>
              <a:ext cx="36572" cy="28695"/>
            </a:xfrm>
            <a:custGeom>
              <a:avLst/>
              <a:gdLst>
                <a:gd name="T0" fmla="*/ 0 w 65"/>
                <a:gd name="T1" fmla="*/ 0 h 51"/>
                <a:gd name="T2" fmla="*/ 50 w 65"/>
                <a:gd name="T3" fmla="*/ 51 h 51"/>
                <a:gd name="T4" fmla="*/ 65 w 65"/>
                <a:gd name="T5" fmla="*/ 44 h 51"/>
                <a:gd name="T6" fmla="*/ 0 w 65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51">
                  <a:moveTo>
                    <a:pt x="0" y="0"/>
                  </a:moveTo>
                  <a:lnTo>
                    <a:pt x="50" y="51"/>
                  </a:lnTo>
                  <a:lnTo>
                    <a:pt x="65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1" name="Freeform 93"/>
            <p:cNvSpPr>
              <a:spLocks/>
            </p:cNvSpPr>
            <p:nvPr/>
          </p:nvSpPr>
          <p:spPr bwMode="gray">
            <a:xfrm>
              <a:off x="7376217" y="4878570"/>
              <a:ext cx="94524" cy="114216"/>
            </a:xfrm>
            <a:custGeom>
              <a:avLst/>
              <a:gdLst>
                <a:gd name="T0" fmla="*/ 0 w 183"/>
                <a:gd name="T1" fmla="*/ 2 h 222"/>
                <a:gd name="T2" fmla="*/ 183 w 183"/>
                <a:gd name="T3" fmla="*/ 0 h 222"/>
                <a:gd name="T4" fmla="*/ 97 w 183"/>
                <a:gd name="T5" fmla="*/ 222 h 222"/>
                <a:gd name="T6" fmla="*/ 0 w 183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22">
                  <a:moveTo>
                    <a:pt x="0" y="2"/>
                  </a:moveTo>
                  <a:cubicBezTo>
                    <a:pt x="0" y="2"/>
                    <a:pt x="76" y="79"/>
                    <a:pt x="183" y="0"/>
                  </a:cubicBezTo>
                  <a:cubicBezTo>
                    <a:pt x="183" y="0"/>
                    <a:pt x="146" y="141"/>
                    <a:pt x="97" y="222"/>
                  </a:cubicBezTo>
                  <a:cubicBezTo>
                    <a:pt x="97" y="222"/>
                    <a:pt x="40" y="143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62" name="Groep 20"/>
          <p:cNvGrpSpPr/>
          <p:nvPr/>
        </p:nvGrpSpPr>
        <p:grpSpPr>
          <a:xfrm>
            <a:off x="9122125" y="4530807"/>
            <a:ext cx="284696" cy="573329"/>
            <a:chOff x="7289008" y="4345188"/>
            <a:chExt cx="284696" cy="573329"/>
          </a:xfrm>
        </p:grpSpPr>
        <p:sp>
          <p:nvSpPr>
            <p:cNvPr id="263" name="Freeform 125"/>
            <p:cNvSpPr>
              <a:spLocks/>
            </p:cNvSpPr>
            <p:nvPr/>
          </p:nvSpPr>
          <p:spPr bwMode="gray">
            <a:xfrm>
              <a:off x="7289008" y="4466156"/>
              <a:ext cx="30383" cy="77644"/>
            </a:xfrm>
            <a:custGeom>
              <a:avLst/>
              <a:gdLst>
                <a:gd name="T0" fmla="*/ 44 w 59"/>
                <a:gd name="T1" fmla="*/ 24 h 151"/>
                <a:gd name="T2" fmla="*/ 52 w 59"/>
                <a:gd name="T3" fmla="*/ 47 h 151"/>
                <a:gd name="T4" fmla="*/ 55 w 59"/>
                <a:gd name="T5" fmla="*/ 113 h 151"/>
                <a:gd name="T6" fmla="*/ 59 w 59"/>
                <a:gd name="T7" fmla="*/ 151 h 151"/>
                <a:gd name="T8" fmla="*/ 32 w 59"/>
                <a:gd name="T9" fmla="*/ 106 h 151"/>
                <a:gd name="T10" fmla="*/ 44 w 59"/>
                <a:gd name="T11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51">
                  <a:moveTo>
                    <a:pt x="44" y="24"/>
                  </a:moveTo>
                  <a:cubicBezTo>
                    <a:pt x="44" y="24"/>
                    <a:pt x="48" y="32"/>
                    <a:pt x="52" y="47"/>
                  </a:cubicBezTo>
                  <a:cubicBezTo>
                    <a:pt x="52" y="47"/>
                    <a:pt x="52" y="88"/>
                    <a:pt x="55" y="113"/>
                  </a:cubicBezTo>
                  <a:cubicBezTo>
                    <a:pt x="59" y="151"/>
                    <a:pt x="59" y="151"/>
                    <a:pt x="59" y="151"/>
                  </a:cubicBezTo>
                  <a:cubicBezTo>
                    <a:pt x="59" y="151"/>
                    <a:pt x="38" y="144"/>
                    <a:pt x="32" y="106"/>
                  </a:cubicBezTo>
                  <a:cubicBezTo>
                    <a:pt x="32" y="106"/>
                    <a:pt x="0" y="0"/>
                    <a:pt x="44" y="24"/>
                  </a:cubicBezTo>
                  <a:close/>
                </a:path>
              </a:pathLst>
            </a:custGeom>
            <a:solidFill>
              <a:srgbClr val="E9B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4" name="Freeform 126"/>
            <p:cNvSpPr>
              <a:spLocks/>
            </p:cNvSpPr>
            <p:nvPr/>
          </p:nvSpPr>
          <p:spPr bwMode="gray">
            <a:xfrm>
              <a:off x="7301948" y="4484160"/>
              <a:ext cx="12941" cy="41636"/>
            </a:xfrm>
            <a:custGeom>
              <a:avLst/>
              <a:gdLst>
                <a:gd name="T0" fmla="*/ 13 w 25"/>
                <a:gd name="T1" fmla="*/ 5 h 81"/>
                <a:gd name="T2" fmla="*/ 16 w 25"/>
                <a:gd name="T3" fmla="*/ 54 h 81"/>
                <a:gd name="T4" fmla="*/ 25 w 25"/>
                <a:gd name="T5" fmla="*/ 81 h 81"/>
                <a:gd name="T6" fmla="*/ 13 w 25"/>
                <a:gd name="T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81">
                  <a:moveTo>
                    <a:pt x="13" y="5"/>
                  </a:moveTo>
                  <a:cubicBezTo>
                    <a:pt x="13" y="5"/>
                    <a:pt x="0" y="0"/>
                    <a:pt x="16" y="54"/>
                  </a:cubicBezTo>
                  <a:cubicBezTo>
                    <a:pt x="25" y="81"/>
                    <a:pt x="25" y="81"/>
                    <a:pt x="25" y="81"/>
                  </a:cubicBezTo>
                  <a:lnTo>
                    <a:pt x="13" y="5"/>
                  </a:lnTo>
                  <a:close/>
                </a:path>
              </a:pathLst>
            </a:custGeom>
            <a:solidFill>
              <a:srgbClr val="D3A4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5" name="Freeform 96"/>
            <p:cNvSpPr>
              <a:spLocks/>
            </p:cNvSpPr>
            <p:nvPr/>
          </p:nvSpPr>
          <p:spPr bwMode="gray">
            <a:xfrm>
              <a:off x="7343021" y="4590498"/>
              <a:ext cx="165416" cy="328019"/>
            </a:xfrm>
            <a:custGeom>
              <a:avLst/>
              <a:gdLst>
                <a:gd name="T0" fmla="*/ 26 w 322"/>
                <a:gd name="T1" fmla="*/ 2 h 637"/>
                <a:gd name="T2" fmla="*/ 0 w 322"/>
                <a:gd name="T3" fmla="*/ 162 h 637"/>
                <a:gd name="T4" fmla="*/ 64 w 322"/>
                <a:gd name="T5" fmla="*/ 568 h 637"/>
                <a:gd name="T6" fmla="*/ 244 w 322"/>
                <a:gd name="T7" fmla="*/ 573 h 637"/>
                <a:gd name="T8" fmla="*/ 322 w 322"/>
                <a:gd name="T9" fmla="*/ 157 h 637"/>
                <a:gd name="T10" fmla="*/ 298 w 322"/>
                <a:gd name="T11" fmla="*/ 0 h 637"/>
                <a:gd name="T12" fmla="*/ 26 w 322"/>
                <a:gd name="T13" fmla="*/ 2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637">
                  <a:moveTo>
                    <a:pt x="26" y="2"/>
                  </a:moveTo>
                  <a:cubicBezTo>
                    <a:pt x="26" y="2"/>
                    <a:pt x="24" y="116"/>
                    <a:pt x="0" y="162"/>
                  </a:cubicBezTo>
                  <a:cubicBezTo>
                    <a:pt x="0" y="162"/>
                    <a:pt x="31" y="474"/>
                    <a:pt x="64" y="568"/>
                  </a:cubicBezTo>
                  <a:cubicBezTo>
                    <a:pt x="64" y="568"/>
                    <a:pt x="136" y="637"/>
                    <a:pt x="244" y="573"/>
                  </a:cubicBezTo>
                  <a:cubicBezTo>
                    <a:pt x="244" y="573"/>
                    <a:pt x="303" y="362"/>
                    <a:pt x="322" y="157"/>
                  </a:cubicBezTo>
                  <a:cubicBezTo>
                    <a:pt x="322" y="157"/>
                    <a:pt x="288" y="101"/>
                    <a:pt x="298" y="0"/>
                  </a:cubicBezTo>
                  <a:cubicBezTo>
                    <a:pt x="298" y="0"/>
                    <a:pt x="192" y="110"/>
                    <a:pt x="26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1CA9F">
                    <a:lumMod val="79000"/>
                  </a:srgbClr>
                </a:gs>
                <a:gs pos="0">
                  <a:srgbClr val="F1CA9F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101600" dist="50800" dir="16200000">
                <a:prstClr val="black">
                  <a:alpha val="24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6" name="Freeform 97"/>
            <p:cNvSpPr>
              <a:spLocks/>
            </p:cNvSpPr>
            <p:nvPr/>
          </p:nvSpPr>
          <p:spPr bwMode="gray">
            <a:xfrm>
              <a:off x="7308700" y="4345188"/>
              <a:ext cx="265004" cy="310014"/>
            </a:xfrm>
            <a:custGeom>
              <a:avLst/>
              <a:gdLst>
                <a:gd name="T0" fmla="*/ 458 w 516"/>
                <a:gd name="T1" fmla="*/ 323 h 602"/>
                <a:gd name="T2" fmla="*/ 222 w 516"/>
                <a:gd name="T3" fmla="*/ 602 h 602"/>
                <a:gd name="T4" fmla="*/ 0 w 516"/>
                <a:gd name="T5" fmla="*/ 325 h 602"/>
                <a:gd name="T6" fmla="*/ 225 w 516"/>
                <a:gd name="T7" fmla="*/ 0 h 602"/>
                <a:gd name="T8" fmla="*/ 458 w 516"/>
                <a:gd name="T9" fmla="*/ 32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602">
                  <a:moveTo>
                    <a:pt x="458" y="323"/>
                  </a:moveTo>
                  <a:cubicBezTo>
                    <a:pt x="458" y="444"/>
                    <a:pt x="343" y="602"/>
                    <a:pt x="222" y="602"/>
                  </a:cubicBezTo>
                  <a:cubicBezTo>
                    <a:pt x="117" y="602"/>
                    <a:pt x="0" y="455"/>
                    <a:pt x="0" y="325"/>
                  </a:cubicBezTo>
                  <a:cubicBezTo>
                    <a:pt x="0" y="164"/>
                    <a:pt x="23" y="0"/>
                    <a:pt x="225" y="0"/>
                  </a:cubicBezTo>
                  <a:cubicBezTo>
                    <a:pt x="516" y="0"/>
                    <a:pt x="458" y="306"/>
                    <a:pt x="458" y="32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1CA9F">
                    <a:lumMod val="88000"/>
                  </a:srgbClr>
                </a:gs>
                <a:gs pos="0">
                  <a:srgbClr val="F1CA9F">
                    <a:lumMod val="60000"/>
                    <a:lumOff val="4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7" name="Freeform 113"/>
            <p:cNvSpPr>
              <a:spLocks/>
            </p:cNvSpPr>
            <p:nvPr/>
          </p:nvSpPr>
          <p:spPr bwMode="gray">
            <a:xfrm>
              <a:off x="7534217" y="4476283"/>
              <a:ext cx="33196" cy="84396"/>
            </a:xfrm>
            <a:custGeom>
              <a:avLst/>
              <a:gdLst>
                <a:gd name="T0" fmla="*/ 20 w 64"/>
                <a:gd name="T1" fmla="*/ 0 h 164"/>
                <a:gd name="T2" fmla="*/ 36 w 64"/>
                <a:gd name="T3" fmla="*/ 84 h 164"/>
                <a:gd name="T4" fmla="*/ 0 w 64"/>
                <a:gd name="T5" fmla="*/ 164 h 164"/>
                <a:gd name="T6" fmla="*/ 20 w 64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64">
                  <a:moveTo>
                    <a:pt x="20" y="0"/>
                  </a:moveTo>
                  <a:cubicBezTo>
                    <a:pt x="20" y="0"/>
                    <a:pt x="64" y="8"/>
                    <a:pt x="36" y="84"/>
                  </a:cubicBezTo>
                  <a:cubicBezTo>
                    <a:pt x="36" y="84"/>
                    <a:pt x="24" y="142"/>
                    <a:pt x="0" y="164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9B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8" name="Freeform 114"/>
            <p:cNvSpPr>
              <a:spLocks/>
            </p:cNvSpPr>
            <p:nvPr/>
          </p:nvSpPr>
          <p:spPr bwMode="gray">
            <a:xfrm>
              <a:off x="7542029" y="4492037"/>
              <a:ext cx="12941" cy="42198"/>
            </a:xfrm>
            <a:custGeom>
              <a:avLst/>
              <a:gdLst>
                <a:gd name="T0" fmla="*/ 12 w 25"/>
                <a:gd name="T1" fmla="*/ 5 h 82"/>
                <a:gd name="T2" fmla="*/ 9 w 25"/>
                <a:gd name="T3" fmla="*/ 54 h 82"/>
                <a:gd name="T4" fmla="*/ 0 w 25"/>
                <a:gd name="T5" fmla="*/ 82 h 82"/>
                <a:gd name="T6" fmla="*/ 12 w 25"/>
                <a:gd name="T7" fmla="*/ 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82">
                  <a:moveTo>
                    <a:pt x="12" y="5"/>
                  </a:moveTo>
                  <a:cubicBezTo>
                    <a:pt x="12" y="5"/>
                    <a:pt x="25" y="0"/>
                    <a:pt x="9" y="54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2" y="5"/>
                  </a:lnTo>
                  <a:close/>
                </a:path>
              </a:pathLst>
            </a:custGeom>
            <a:solidFill>
              <a:srgbClr val="D3A4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69" name="Groep 19"/>
          <p:cNvGrpSpPr/>
          <p:nvPr/>
        </p:nvGrpSpPr>
        <p:grpSpPr>
          <a:xfrm>
            <a:off x="9138132" y="4663418"/>
            <a:ext cx="243061" cy="55139"/>
            <a:chOff x="7305015" y="4477799"/>
            <a:chExt cx="243061" cy="55139"/>
          </a:xfrm>
        </p:grpSpPr>
        <p:sp>
          <p:nvSpPr>
            <p:cNvPr id="270" name="Freeform 112"/>
            <p:cNvSpPr>
              <a:spLocks/>
            </p:cNvSpPr>
            <p:nvPr/>
          </p:nvSpPr>
          <p:spPr bwMode="gray">
            <a:xfrm>
              <a:off x="7530072" y="4487926"/>
              <a:ext cx="18004" cy="13503"/>
            </a:xfrm>
            <a:custGeom>
              <a:avLst/>
              <a:gdLst>
                <a:gd name="T0" fmla="*/ 0 w 34"/>
                <a:gd name="T1" fmla="*/ 8 h 27"/>
                <a:gd name="T2" fmla="*/ 19 w 34"/>
                <a:gd name="T3" fmla="*/ 0 h 27"/>
                <a:gd name="T4" fmla="*/ 33 w 34"/>
                <a:gd name="T5" fmla="*/ 18 h 27"/>
                <a:gd name="T6" fmla="*/ 3 w 34"/>
                <a:gd name="T7" fmla="*/ 27 h 27"/>
                <a:gd name="T8" fmla="*/ 0 w 34"/>
                <a:gd name="T9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7">
                  <a:moveTo>
                    <a:pt x="0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34" y="3"/>
                    <a:pt x="33" y="18"/>
                  </a:cubicBezTo>
                  <a:cubicBezTo>
                    <a:pt x="3" y="27"/>
                    <a:pt x="3" y="27"/>
                    <a:pt x="3" y="27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1" name="Freeform 115"/>
            <p:cNvSpPr>
              <a:spLocks/>
            </p:cNvSpPr>
            <p:nvPr/>
          </p:nvSpPr>
          <p:spPr bwMode="gray">
            <a:xfrm>
              <a:off x="7305015" y="4485676"/>
              <a:ext cx="16317" cy="14629"/>
            </a:xfrm>
            <a:custGeom>
              <a:avLst/>
              <a:gdLst>
                <a:gd name="T0" fmla="*/ 6 w 31"/>
                <a:gd name="T1" fmla="*/ 4 h 29"/>
                <a:gd name="T2" fmla="*/ 22 w 31"/>
                <a:gd name="T3" fmla="*/ 29 h 29"/>
                <a:gd name="T4" fmla="*/ 31 w 31"/>
                <a:gd name="T5" fmla="*/ 0 h 29"/>
                <a:gd name="T6" fmla="*/ 0 w 31"/>
                <a:gd name="T7" fmla="*/ 0 h 29"/>
                <a:gd name="T8" fmla="*/ 6 w 31"/>
                <a:gd name="T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6" y="4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1"/>
                    <a:pt x="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2" name="Freeform 116"/>
            <p:cNvSpPr>
              <a:spLocks/>
            </p:cNvSpPr>
            <p:nvPr/>
          </p:nvSpPr>
          <p:spPr bwMode="gray">
            <a:xfrm>
              <a:off x="7406853" y="4487364"/>
              <a:ext cx="37697" cy="5064"/>
            </a:xfrm>
            <a:custGeom>
              <a:avLst/>
              <a:gdLst>
                <a:gd name="T0" fmla="*/ 0 w 73"/>
                <a:gd name="T1" fmla="*/ 0 h 10"/>
                <a:gd name="T2" fmla="*/ 72 w 73"/>
                <a:gd name="T3" fmla="*/ 0 h 10"/>
                <a:gd name="T4" fmla="*/ 73 w 73"/>
                <a:gd name="T5" fmla="*/ 3 h 10"/>
                <a:gd name="T6" fmla="*/ 0 w 73"/>
                <a:gd name="T7" fmla="*/ 3 h 10"/>
                <a:gd name="T8" fmla="*/ 0 w 7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0">
                  <a:moveTo>
                    <a:pt x="0" y="0"/>
                  </a:moveTo>
                  <a:cubicBezTo>
                    <a:pt x="0" y="0"/>
                    <a:pt x="30" y="4"/>
                    <a:pt x="72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45" y="10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3" name="Freeform 117"/>
            <p:cNvSpPr>
              <a:spLocks noEditPoints="1"/>
            </p:cNvSpPr>
            <p:nvPr/>
          </p:nvSpPr>
          <p:spPr bwMode="gray">
            <a:xfrm>
              <a:off x="7434985" y="4485113"/>
              <a:ext cx="92836" cy="47825"/>
            </a:xfrm>
            <a:custGeom>
              <a:avLst/>
              <a:gdLst>
                <a:gd name="T0" fmla="*/ 177 w 180"/>
                <a:gd name="T1" fmla="*/ 14 h 93"/>
                <a:gd name="T2" fmla="*/ 149 w 180"/>
                <a:gd name="T3" fmla="*/ 3 h 93"/>
                <a:gd name="T4" fmla="*/ 16 w 180"/>
                <a:gd name="T5" fmla="*/ 12 h 93"/>
                <a:gd name="T6" fmla="*/ 8 w 180"/>
                <a:gd name="T7" fmla="*/ 37 h 93"/>
                <a:gd name="T8" fmla="*/ 21 w 180"/>
                <a:gd name="T9" fmla="*/ 69 h 93"/>
                <a:gd name="T10" fmla="*/ 98 w 180"/>
                <a:gd name="T11" fmla="*/ 86 h 93"/>
                <a:gd name="T12" fmla="*/ 176 w 180"/>
                <a:gd name="T13" fmla="*/ 56 h 93"/>
                <a:gd name="T14" fmla="*/ 177 w 180"/>
                <a:gd name="T15" fmla="*/ 14 h 93"/>
                <a:gd name="T16" fmla="*/ 173 w 180"/>
                <a:gd name="T17" fmla="*/ 55 h 93"/>
                <a:gd name="T18" fmla="*/ 97 w 180"/>
                <a:gd name="T19" fmla="*/ 84 h 93"/>
                <a:gd name="T20" fmla="*/ 23 w 180"/>
                <a:gd name="T21" fmla="*/ 68 h 93"/>
                <a:gd name="T22" fmla="*/ 11 w 180"/>
                <a:gd name="T23" fmla="*/ 37 h 93"/>
                <a:gd name="T24" fmla="*/ 18 w 180"/>
                <a:gd name="T25" fmla="*/ 13 h 93"/>
                <a:gd name="T26" fmla="*/ 146 w 180"/>
                <a:gd name="T27" fmla="*/ 5 h 93"/>
                <a:gd name="T28" fmla="*/ 174 w 180"/>
                <a:gd name="T29" fmla="*/ 15 h 93"/>
                <a:gd name="T30" fmla="*/ 173 w 180"/>
                <a:gd name="T31" fmla="*/ 5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93">
                  <a:moveTo>
                    <a:pt x="177" y="14"/>
                  </a:moveTo>
                  <a:cubicBezTo>
                    <a:pt x="177" y="14"/>
                    <a:pt x="180" y="2"/>
                    <a:pt x="149" y="3"/>
                  </a:cubicBezTo>
                  <a:cubicBezTo>
                    <a:pt x="149" y="3"/>
                    <a:pt x="70" y="0"/>
                    <a:pt x="16" y="12"/>
                  </a:cubicBezTo>
                  <a:cubicBezTo>
                    <a:pt x="16" y="12"/>
                    <a:pt x="0" y="16"/>
                    <a:pt x="8" y="37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31" y="93"/>
                    <a:pt x="98" y="86"/>
                  </a:cubicBezTo>
                  <a:cubicBezTo>
                    <a:pt x="98" y="86"/>
                    <a:pt x="175" y="76"/>
                    <a:pt x="176" y="56"/>
                  </a:cubicBezTo>
                  <a:cubicBezTo>
                    <a:pt x="176" y="56"/>
                    <a:pt x="180" y="31"/>
                    <a:pt x="177" y="14"/>
                  </a:cubicBezTo>
                  <a:close/>
                  <a:moveTo>
                    <a:pt x="173" y="55"/>
                  </a:moveTo>
                  <a:cubicBezTo>
                    <a:pt x="172" y="74"/>
                    <a:pt x="97" y="84"/>
                    <a:pt x="97" y="84"/>
                  </a:cubicBezTo>
                  <a:cubicBezTo>
                    <a:pt x="32" y="91"/>
                    <a:pt x="23" y="68"/>
                    <a:pt x="23" y="6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3" y="17"/>
                    <a:pt x="18" y="13"/>
                    <a:pt x="18" y="13"/>
                  </a:cubicBezTo>
                  <a:cubicBezTo>
                    <a:pt x="70" y="2"/>
                    <a:pt x="146" y="5"/>
                    <a:pt x="146" y="5"/>
                  </a:cubicBezTo>
                  <a:cubicBezTo>
                    <a:pt x="176" y="4"/>
                    <a:pt x="174" y="15"/>
                    <a:pt x="174" y="15"/>
                  </a:cubicBezTo>
                  <a:cubicBezTo>
                    <a:pt x="176" y="32"/>
                    <a:pt x="173" y="55"/>
                    <a:pt x="173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4" name="Freeform 118"/>
            <p:cNvSpPr>
              <a:spLocks/>
            </p:cNvSpPr>
            <p:nvPr/>
          </p:nvSpPr>
          <p:spPr bwMode="gray">
            <a:xfrm>
              <a:off x="7425420" y="4488489"/>
              <a:ext cx="21380" cy="37697"/>
            </a:xfrm>
            <a:custGeom>
              <a:avLst/>
              <a:gdLst>
                <a:gd name="T0" fmla="*/ 0 w 41"/>
                <a:gd name="T1" fmla="*/ 0 h 74"/>
                <a:gd name="T2" fmla="*/ 0 w 41"/>
                <a:gd name="T3" fmla="*/ 27 h 74"/>
                <a:gd name="T4" fmla="*/ 22 w 41"/>
                <a:gd name="T5" fmla="*/ 42 h 74"/>
                <a:gd name="T6" fmla="*/ 41 w 41"/>
                <a:gd name="T7" fmla="*/ 62 h 74"/>
                <a:gd name="T8" fmla="*/ 29 w 41"/>
                <a:gd name="T9" fmla="*/ 10 h 74"/>
                <a:gd name="T10" fmla="*/ 37 w 41"/>
                <a:gd name="T11" fmla="*/ 5 h 74"/>
                <a:gd name="T12" fmla="*/ 36 w 41"/>
                <a:gd name="T13" fmla="*/ 0 h 74"/>
                <a:gd name="T14" fmla="*/ 0 w 41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74">
                  <a:moveTo>
                    <a:pt x="0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1" y="24"/>
                    <a:pt x="22" y="42"/>
                  </a:cubicBezTo>
                  <a:cubicBezTo>
                    <a:pt x="22" y="42"/>
                    <a:pt x="34" y="74"/>
                    <a:pt x="41" y="62"/>
                  </a:cubicBezTo>
                  <a:cubicBezTo>
                    <a:pt x="41" y="62"/>
                    <a:pt x="21" y="24"/>
                    <a:pt x="29" y="10"/>
                  </a:cubicBezTo>
                  <a:cubicBezTo>
                    <a:pt x="29" y="10"/>
                    <a:pt x="32" y="9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7" y="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5" name="Freeform 119"/>
            <p:cNvSpPr>
              <a:spLocks/>
            </p:cNvSpPr>
            <p:nvPr/>
          </p:nvSpPr>
          <p:spPr bwMode="gray">
            <a:xfrm>
              <a:off x="7443987" y="4477799"/>
              <a:ext cx="92273" cy="33759"/>
            </a:xfrm>
            <a:custGeom>
              <a:avLst/>
              <a:gdLst>
                <a:gd name="T0" fmla="*/ 172 w 180"/>
                <a:gd name="T1" fmla="*/ 20 h 65"/>
                <a:gd name="T2" fmla="*/ 167 w 180"/>
                <a:gd name="T3" fmla="*/ 13 h 65"/>
                <a:gd name="T4" fmla="*/ 1 w 180"/>
                <a:gd name="T5" fmla="*/ 22 h 65"/>
                <a:gd name="T6" fmla="*/ 0 w 180"/>
                <a:gd name="T7" fmla="*/ 27 h 65"/>
                <a:gd name="T8" fmla="*/ 159 w 180"/>
                <a:gd name="T9" fmla="*/ 29 h 65"/>
                <a:gd name="T10" fmla="*/ 160 w 180"/>
                <a:gd name="T11" fmla="*/ 65 h 65"/>
                <a:gd name="T12" fmla="*/ 172 w 180"/>
                <a:gd name="T13" fmla="*/ 51 h 65"/>
                <a:gd name="T14" fmla="*/ 180 w 180"/>
                <a:gd name="T15" fmla="*/ 45 h 65"/>
                <a:gd name="T16" fmla="*/ 178 w 180"/>
                <a:gd name="T17" fmla="*/ 25 h 65"/>
                <a:gd name="T18" fmla="*/ 172 w 180"/>
                <a:gd name="T1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65">
                  <a:moveTo>
                    <a:pt x="172" y="20"/>
                  </a:moveTo>
                  <a:cubicBezTo>
                    <a:pt x="172" y="20"/>
                    <a:pt x="171" y="15"/>
                    <a:pt x="167" y="13"/>
                  </a:cubicBezTo>
                  <a:cubicBezTo>
                    <a:pt x="167" y="13"/>
                    <a:pt x="142" y="0"/>
                    <a:pt x="1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58" y="4"/>
                    <a:pt x="159" y="29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60" y="65"/>
                    <a:pt x="169" y="63"/>
                    <a:pt x="172" y="51"/>
                  </a:cubicBezTo>
                  <a:cubicBezTo>
                    <a:pt x="172" y="51"/>
                    <a:pt x="179" y="47"/>
                    <a:pt x="180" y="45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178" y="25"/>
                    <a:pt x="174" y="27"/>
                    <a:pt x="172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6" name="Freeform 120"/>
            <p:cNvSpPr>
              <a:spLocks noEditPoints="1"/>
            </p:cNvSpPr>
            <p:nvPr/>
          </p:nvSpPr>
          <p:spPr bwMode="gray">
            <a:xfrm>
              <a:off x="7323582" y="4485113"/>
              <a:ext cx="92273" cy="47825"/>
            </a:xfrm>
            <a:custGeom>
              <a:avLst/>
              <a:gdLst>
                <a:gd name="T0" fmla="*/ 3 w 179"/>
                <a:gd name="T1" fmla="*/ 56 h 93"/>
                <a:gd name="T2" fmla="*/ 82 w 179"/>
                <a:gd name="T3" fmla="*/ 86 h 93"/>
                <a:gd name="T4" fmla="*/ 159 w 179"/>
                <a:gd name="T5" fmla="*/ 69 h 93"/>
                <a:gd name="T6" fmla="*/ 171 w 179"/>
                <a:gd name="T7" fmla="*/ 37 h 93"/>
                <a:gd name="T8" fmla="*/ 163 w 179"/>
                <a:gd name="T9" fmla="*/ 12 h 93"/>
                <a:gd name="T10" fmla="*/ 31 w 179"/>
                <a:gd name="T11" fmla="*/ 3 h 93"/>
                <a:gd name="T12" fmla="*/ 2 w 179"/>
                <a:gd name="T13" fmla="*/ 14 h 93"/>
                <a:gd name="T14" fmla="*/ 3 w 179"/>
                <a:gd name="T15" fmla="*/ 56 h 93"/>
                <a:gd name="T16" fmla="*/ 6 w 179"/>
                <a:gd name="T17" fmla="*/ 16 h 93"/>
                <a:gd name="T18" fmla="*/ 33 w 179"/>
                <a:gd name="T19" fmla="*/ 5 h 93"/>
                <a:gd name="T20" fmla="*/ 161 w 179"/>
                <a:gd name="T21" fmla="*/ 14 h 93"/>
                <a:gd name="T22" fmla="*/ 169 w 179"/>
                <a:gd name="T23" fmla="*/ 37 h 93"/>
                <a:gd name="T24" fmla="*/ 157 w 179"/>
                <a:gd name="T25" fmla="*/ 68 h 93"/>
                <a:gd name="T26" fmla="*/ 82 w 179"/>
                <a:gd name="T27" fmla="*/ 84 h 93"/>
                <a:gd name="T28" fmla="*/ 7 w 179"/>
                <a:gd name="T29" fmla="*/ 56 h 93"/>
                <a:gd name="T30" fmla="*/ 6 w 179"/>
                <a:gd name="T31" fmla="*/ 1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9" h="93">
                  <a:moveTo>
                    <a:pt x="3" y="56"/>
                  </a:moveTo>
                  <a:cubicBezTo>
                    <a:pt x="5" y="76"/>
                    <a:pt x="82" y="86"/>
                    <a:pt x="82" y="86"/>
                  </a:cubicBezTo>
                  <a:cubicBezTo>
                    <a:pt x="149" y="93"/>
                    <a:pt x="159" y="69"/>
                    <a:pt x="159" y="69"/>
                  </a:cubicBezTo>
                  <a:cubicBezTo>
                    <a:pt x="171" y="37"/>
                    <a:pt x="171" y="37"/>
                    <a:pt x="171" y="37"/>
                  </a:cubicBezTo>
                  <a:cubicBezTo>
                    <a:pt x="179" y="16"/>
                    <a:pt x="163" y="12"/>
                    <a:pt x="163" y="12"/>
                  </a:cubicBezTo>
                  <a:cubicBezTo>
                    <a:pt x="109" y="0"/>
                    <a:pt x="31" y="3"/>
                    <a:pt x="31" y="3"/>
                  </a:cubicBezTo>
                  <a:cubicBezTo>
                    <a:pt x="0" y="3"/>
                    <a:pt x="2" y="14"/>
                    <a:pt x="2" y="14"/>
                  </a:cubicBezTo>
                  <a:cubicBezTo>
                    <a:pt x="0" y="32"/>
                    <a:pt x="3" y="56"/>
                    <a:pt x="3" y="56"/>
                  </a:cubicBezTo>
                  <a:close/>
                  <a:moveTo>
                    <a:pt x="6" y="16"/>
                  </a:moveTo>
                  <a:cubicBezTo>
                    <a:pt x="6" y="16"/>
                    <a:pt x="3" y="4"/>
                    <a:pt x="33" y="5"/>
                  </a:cubicBezTo>
                  <a:cubicBezTo>
                    <a:pt x="33" y="5"/>
                    <a:pt x="109" y="2"/>
                    <a:pt x="161" y="14"/>
                  </a:cubicBezTo>
                  <a:cubicBezTo>
                    <a:pt x="161" y="14"/>
                    <a:pt x="177" y="17"/>
                    <a:pt x="169" y="37"/>
                  </a:cubicBezTo>
                  <a:cubicBezTo>
                    <a:pt x="157" y="68"/>
                    <a:pt x="157" y="68"/>
                    <a:pt x="157" y="68"/>
                  </a:cubicBezTo>
                  <a:cubicBezTo>
                    <a:pt x="157" y="68"/>
                    <a:pt x="148" y="91"/>
                    <a:pt x="82" y="84"/>
                  </a:cubicBezTo>
                  <a:cubicBezTo>
                    <a:pt x="82" y="84"/>
                    <a:pt x="8" y="75"/>
                    <a:pt x="7" y="56"/>
                  </a:cubicBezTo>
                  <a:cubicBezTo>
                    <a:pt x="7" y="56"/>
                    <a:pt x="3" y="32"/>
                    <a:pt x="6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7" name="Freeform 121"/>
            <p:cNvSpPr>
              <a:spLocks/>
            </p:cNvSpPr>
            <p:nvPr/>
          </p:nvSpPr>
          <p:spPr bwMode="gray">
            <a:xfrm>
              <a:off x="7315142" y="4477799"/>
              <a:ext cx="91711" cy="34321"/>
            </a:xfrm>
            <a:custGeom>
              <a:avLst/>
              <a:gdLst>
                <a:gd name="T0" fmla="*/ 8 w 179"/>
                <a:gd name="T1" fmla="*/ 21 h 66"/>
                <a:gd name="T2" fmla="*/ 13 w 179"/>
                <a:gd name="T3" fmla="*/ 13 h 66"/>
                <a:gd name="T4" fmla="*/ 179 w 179"/>
                <a:gd name="T5" fmla="*/ 22 h 66"/>
                <a:gd name="T6" fmla="*/ 178 w 179"/>
                <a:gd name="T7" fmla="*/ 27 h 66"/>
                <a:gd name="T8" fmla="*/ 21 w 179"/>
                <a:gd name="T9" fmla="*/ 29 h 66"/>
                <a:gd name="T10" fmla="*/ 19 w 179"/>
                <a:gd name="T11" fmla="*/ 66 h 66"/>
                <a:gd name="T12" fmla="*/ 8 w 179"/>
                <a:gd name="T13" fmla="*/ 51 h 66"/>
                <a:gd name="T14" fmla="*/ 0 w 179"/>
                <a:gd name="T15" fmla="*/ 45 h 66"/>
                <a:gd name="T16" fmla="*/ 1 w 179"/>
                <a:gd name="T17" fmla="*/ 26 h 66"/>
                <a:gd name="T18" fmla="*/ 8 w 179"/>
                <a:gd name="T19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66">
                  <a:moveTo>
                    <a:pt x="8" y="21"/>
                  </a:moveTo>
                  <a:cubicBezTo>
                    <a:pt x="8" y="21"/>
                    <a:pt x="8" y="16"/>
                    <a:pt x="13" y="13"/>
                  </a:cubicBezTo>
                  <a:cubicBezTo>
                    <a:pt x="13" y="13"/>
                    <a:pt x="37" y="0"/>
                    <a:pt x="179" y="22"/>
                  </a:cubicBezTo>
                  <a:cubicBezTo>
                    <a:pt x="178" y="27"/>
                    <a:pt x="178" y="27"/>
                    <a:pt x="178" y="27"/>
                  </a:cubicBezTo>
                  <a:cubicBezTo>
                    <a:pt x="178" y="27"/>
                    <a:pt x="22" y="4"/>
                    <a:pt x="21" y="2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6"/>
                    <a:pt x="11" y="64"/>
                    <a:pt x="8" y="51"/>
                  </a:cubicBezTo>
                  <a:cubicBezTo>
                    <a:pt x="8" y="51"/>
                    <a:pt x="1" y="47"/>
                    <a:pt x="0" y="4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5" y="28"/>
                    <a:pt x="8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8" name="Freeform 122"/>
            <p:cNvSpPr>
              <a:spLocks/>
            </p:cNvSpPr>
            <p:nvPr/>
          </p:nvSpPr>
          <p:spPr bwMode="gray">
            <a:xfrm>
              <a:off x="7404602" y="4488489"/>
              <a:ext cx="21943" cy="38259"/>
            </a:xfrm>
            <a:custGeom>
              <a:avLst/>
              <a:gdLst>
                <a:gd name="T0" fmla="*/ 42 w 43"/>
                <a:gd name="T1" fmla="*/ 0 h 75"/>
                <a:gd name="T2" fmla="*/ 43 w 43"/>
                <a:gd name="T3" fmla="*/ 27 h 75"/>
                <a:gd name="T4" fmla="*/ 19 w 43"/>
                <a:gd name="T5" fmla="*/ 43 h 75"/>
                <a:gd name="T6" fmla="*/ 0 w 43"/>
                <a:gd name="T7" fmla="*/ 62 h 75"/>
                <a:gd name="T8" fmla="*/ 12 w 43"/>
                <a:gd name="T9" fmla="*/ 10 h 75"/>
                <a:gd name="T10" fmla="*/ 4 w 43"/>
                <a:gd name="T11" fmla="*/ 6 h 75"/>
                <a:gd name="T12" fmla="*/ 5 w 43"/>
                <a:gd name="T13" fmla="*/ 0 h 75"/>
                <a:gd name="T14" fmla="*/ 42 w 43"/>
                <a:gd name="T1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75">
                  <a:moveTo>
                    <a:pt x="42" y="0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27"/>
                    <a:pt x="31" y="25"/>
                    <a:pt x="19" y="43"/>
                  </a:cubicBezTo>
                  <a:cubicBezTo>
                    <a:pt x="19" y="43"/>
                    <a:pt x="8" y="75"/>
                    <a:pt x="0" y="62"/>
                  </a:cubicBezTo>
                  <a:cubicBezTo>
                    <a:pt x="0" y="62"/>
                    <a:pt x="20" y="24"/>
                    <a:pt x="12" y="10"/>
                  </a:cubicBezTo>
                  <a:cubicBezTo>
                    <a:pt x="12" y="10"/>
                    <a:pt x="10" y="9"/>
                    <a:pt x="4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34" y="3"/>
                    <a:pt x="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9" name="Freeform 123"/>
            <p:cNvSpPr>
              <a:spLocks/>
            </p:cNvSpPr>
            <p:nvPr/>
          </p:nvSpPr>
          <p:spPr bwMode="gray">
            <a:xfrm>
              <a:off x="7405728" y="4490177"/>
              <a:ext cx="16879" cy="27570"/>
            </a:xfrm>
            <a:custGeom>
              <a:avLst/>
              <a:gdLst>
                <a:gd name="T0" fmla="*/ 5 w 33"/>
                <a:gd name="T1" fmla="*/ 3 h 53"/>
                <a:gd name="T2" fmla="*/ 10 w 33"/>
                <a:gd name="T3" fmla="*/ 26 h 53"/>
                <a:gd name="T4" fmla="*/ 0 w 33"/>
                <a:gd name="T5" fmla="*/ 53 h 53"/>
                <a:gd name="T6" fmla="*/ 5 w 33"/>
                <a:gd name="T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53">
                  <a:moveTo>
                    <a:pt x="5" y="3"/>
                  </a:moveTo>
                  <a:cubicBezTo>
                    <a:pt x="5" y="3"/>
                    <a:pt x="18" y="7"/>
                    <a:pt x="10" y="2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33" y="0"/>
                    <a:pt x="5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80" name="Freeform 124"/>
            <p:cNvSpPr>
              <a:spLocks/>
            </p:cNvSpPr>
            <p:nvPr/>
          </p:nvSpPr>
          <p:spPr bwMode="gray">
            <a:xfrm>
              <a:off x="7319081" y="4482300"/>
              <a:ext cx="25882" cy="7877"/>
            </a:xfrm>
            <a:custGeom>
              <a:avLst/>
              <a:gdLst>
                <a:gd name="T0" fmla="*/ 0 w 50"/>
                <a:gd name="T1" fmla="*/ 15 h 15"/>
                <a:gd name="T2" fmla="*/ 13 w 50"/>
                <a:gd name="T3" fmla="*/ 3 h 15"/>
                <a:gd name="T4" fmla="*/ 50 w 50"/>
                <a:gd name="T5" fmla="*/ 1 h 15"/>
                <a:gd name="T6" fmla="*/ 0 w 50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">
                  <a:moveTo>
                    <a:pt x="0" y="15"/>
                  </a:moveTo>
                  <a:cubicBezTo>
                    <a:pt x="0" y="15"/>
                    <a:pt x="0" y="5"/>
                    <a:pt x="13" y="3"/>
                  </a:cubicBezTo>
                  <a:cubicBezTo>
                    <a:pt x="13" y="3"/>
                    <a:pt x="34" y="0"/>
                    <a:pt x="50" y="1"/>
                  </a:cubicBezTo>
                  <a:cubicBezTo>
                    <a:pt x="50" y="1"/>
                    <a:pt x="3" y="0"/>
                    <a:pt x="0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81" name="Groep 18"/>
          <p:cNvGrpSpPr/>
          <p:nvPr/>
        </p:nvGrpSpPr>
        <p:grpSpPr>
          <a:xfrm>
            <a:off x="9094359" y="4462165"/>
            <a:ext cx="326331" cy="303825"/>
            <a:chOff x="7261242" y="4276546"/>
            <a:chExt cx="326331" cy="303825"/>
          </a:xfrm>
        </p:grpSpPr>
        <p:sp>
          <p:nvSpPr>
            <p:cNvPr id="282" name="Freeform 109"/>
            <p:cNvSpPr>
              <a:spLocks/>
            </p:cNvSpPr>
            <p:nvPr/>
          </p:nvSpPr>
          <p:spPr bwMode="gray">
            <a:xfrm>
              <a:off x="7310754" y="4420019"/>
              <a:ext cx="187922" cy="91148"/>
            </a:xfrm>
            <a:custGeom>
              <a:avLst/>
              <a:gdLst>
                <a:gd name="T0" fmla="*/ 366 w 366"/>
                <a:gd name="T1" fmla="*/ 0 h 177"/>
                <a:gd name="T2" fmla="*/ 0 w 366"/>
                <a:gd name="T3" fmla="*/ 114 h 177"/>
                <a:gd name="T4" fmla="*/ 366 w 366"/>
                <a:gd name="T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6" h="177">
                  <a:moveTo>
                    <a:pt x="366" y="0"/>
                  </a:moveTo>
                  <a:cubicBezTo>
                    <a:pt x="366" y="0"/>
                    <a:pt x="203" y="133"/>
                    <a:pt x="0" y="114"/>
                  </a:cubicBezTo>
                  <a:cubicBezTo>
                    <a:pt x="0" y="114"/>
                    <a:pt x="257" y="177"/>
                    <a:pt x="366" y="0"/>
                  </a:cubicBezTo>
                  <a:close/>
                </a:path>
              </a:pathLst>
            </a:custGeom>
            <a:solidFill>
              <a:srgbClr val="E8B9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grpSp>
          <p:nvGrpSpPr>
            <p:cNvPr id="283" name="Gruppieren 126"/>
            <p:cNvGrpSpPr/>
            <p:nvPr/>
          </p:nvGrpSpPr>
          <p:grpSpPr bwMode="gray">
            <a:xfrm>
              <a:off x="7261242" y="4276546"/>
              <a:ext cx="326331" cy="303825"/>
              <a:chOff x="5349079" y="2113886"/>
              <a:chExt cx="528870" cy="492396"/>
            </a:xfrm>
          </p:grpSpPr>
          <p:sp>
            <p:nvSpPr>
              <p:cNvPr id="284" name="Freeform 94"/>
              <p:cNvSpPr>
                <a:spLocks/>
              </p:cNvSpPr>
              <p:nvPr/>
            </p:nvSpPr>
            <p:spPr bwMode="gray">
              <a:xfrm>
                <a:off x="5736613" y="2252486"/>
                <a:ext cx="141336" cy="353796"/>
              </a:xfrm>
              <a:custGeom>
                <a:avLst/>
                <a:gdLst>
                  <a:gd name="T0" fmla="*/ 69 w 170"/>
                  <a:gd name="T1" fmla="*/ 281 h 424"/>
                  <a:gd name="T2" fmla="*/ 0 w 170"/>
                  <a:gd name="T3" fmla="*/ 424 h 424"/>
                  <a:gd name="T4" fmla="*/ 131 w 170"/>
                  <a:gd name="T5" fmla="*/ 272 h 424"/>
                  <a:gd name="T6" fmla="*/ 73 w 170"/>
                  <a:gd name="T7" fmla="*/ 0 h 424"/>
                  <a:gd name="T8" fmla="*/ 69 w 170"/>
                  <a:gd name="T9" fmla="*/ 281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424">
                    <a:moveTo>
                      <a:pt x="69" y="281"/>
                    </a:moveTo>
                    <a:cubicBezTo>
                      <a:pt x="69" y="281"/>
                      <a:pt x="51" y="382"/>
                      <a:pt x="0" y="424"/>
                    </a:cubicBezTo>
                    <a:cubicBezTo>
                      <a:pt x="0" y="424"/>
                      <a:pt x="95" y="388"/>
                      <a:pt x="131" y="272"/>
                    </a:cubicBezTo>
                    <a:cubicBezTo>
                      <a:pt x="131" y="272"/>
                      <a:pt x="170" y="74"/>
                      <a:pt x="73" y="0"/>
                    </a:cubicBezTo>
                    <a:cubicBezTo>
                      <a:pt x="73" y="0"/>
                      <a:pt x="89" y="230"/>
                      <a:pt x="69" y="281"/>
                    </a:cubicBezTo>
                    <a:close/>
                  </a:path>
                </a:pathLst>
              </a:custGeom>
              <a:solidFill>
                <a:srgbClr val="7A4C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5" name="Freeform 98"/>
              <p:cNvSpPr>
                <a:spLocks/>
              </p:cNvSpPr>
              <p:nvPr/>
            </p:nvSpPr>
            <p:spPr bwMode="gray">
              <a:xfrm>
                <a:off x="5386464" y="2113886"/>
                <a:ext cx="391182" cy="344677"/>
              </a:xfrm>
              <a:custGeom>
                <a:avLst/>
                <a:gdLst>
                  <a:gd name="T0" fmla="*/ 469 w 469"/>
                  <a:gd name="T1" fmla="*/ 140 h 413"/>
                  <a:gd name="T2" fmla="*/ 419 w 469"/>
                  <a:gd name="T3" fmla="*/ 278 h 413"/>
                  <a:gd name="T4" fmla="*/ 34 w 469"/>
                  <a:gd name="T5" fmla="*/ 390 h 413"/>
                  <a:gd name="T6" fmla="*/ 132 w 469"/>
                  <a:gd name="T7" fmla="*/ 104 h 413"/>
                  <a:gd name="T8" fmla="*/ 469 w 469"/>
                  <a:gd name="T9" fmla="*/ 1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9" h="413">
                    <a:moveTo>
                      <a:pt x="469" y="140"/>
                    </a:moveTo>
                    <a:cubicBezTo>
                      <a:pt x="419" y="278"/>
                      <a:pt x="419" y="278"/>
                      <a:pt x="419" y="278"/>
                    </a:cubicBezTo>
                    <a:cubicBezTo>
                      <a:pt x="419" y="278"/>
                      <a:pt x="286" y="413"/>
                      <a:pt x="34" y="390"/>
                    </a:cubicBezTo>
                    <a:cubicBezTo>
                      <a:pt x="34" y="390"/>
                      <a:pt x="0" y="189"/>
                      <a:pt x="132" y="104"/>
                    </a:cubicBezTo>
                    <a:cubicBezTo>
                      <a:pt x="132" y="104"/>
                      <a:pt x="310" y="0"/>
                      <a:pt x="469" y="140"/>
                    </a:cubicBezTo>
                    <a:close/>
                  </a:path>
                </a:pathLst>
              </a:custGeom>
              <a:solidFill>
                <a:srgbClr val="58372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6" name="Freeform 110"/>
              <p:cNvSpPr>
                <a:spLocks/>
              </p:cNvSpPr>
              <p:nvPr/>
            </p:nvSpPr>
            <p:spPr bwMode="gray">
              <a:xfrm>
                <a:off x="5381905" y="2124828"/>
                <a:ext cx="331000" cy="292702"/>
              </a:xfrm>
              <a:custGeom>
                <a:avLst/>
                <a:gdLst>
                  <a:gd name="T0" fmla="*/ 397 w 397"/>
                  <a:gd name="T1" fmla="*/ 77 h 351"/>
                  <a:gd name="T2" fmla="*/ 39 w 397"/>
                  <a:gd name="T3" fmla="*/ 351 h 351"/>
                  <a:gd name="T4" fmla="*/ 98 w 397"/>
                  <a:gd name="T5" fmla="*/ 120 h 351"/>
                  <a:gd name="T6" fmla="*/ 397 w 397"/>
                  <a:gd name="T7" fmla="*/ 77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7" h="351">
                    <a:moveTo>
                      <a:pt x="397" y="77"/>
                    </a:moveTo>
                    <a:cubicBezTo>
                      <a:pt x="397" y="77"/>
                      <a:pt x="46" y="26"/>
                      <a:pt x="39" y="351"/>
                    </a:cubicBezTo>
                    <a:cubicBezTo>
                      <a:pt x="39" y="351"/>
                      <a:pt x="0" y="225"/>
                      <a:pt x="98" y="120"/>
                    </a:cubicBezTo>
                    <a:cubicBezTo>
                      <a:pt x="98" y="120"/>
                      <a:pt x="235" y="0"/>
                      <a:pt x="397" y="77"/>
                    </a:cubicBezTo>
                    <a:close/>
                  </a:path>
                </a:pathLst>
              </a:custGeom>
              <a:solidFill>
                <a:srgbClr val="7A4C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7" name="Freeform 95"/>
              <p:cNvSpPr>
                <a:spLocks/>
              </p:cNvSpPr>
              <p:nvPr/>
            </p:nvSpPr>
            <p:spPr bwMode="gray">
              <a:xfrm>
                <a:off x="5349079" y="2226043"/>
                <a:ext cx="126747" cy="375680"/>
              </a:xfrm>
              <a:custGeom>
                <a:avLst/>
                <a:gdLst>
                  <a:gd name="T0" fmla="*/ 96 w 152"/>
                  <a:gd name="T1" fmla="*/ 302 h 450"/>
                  <a:gd name="T2" fmla="*/ 152 w 152"/>
                  <a:gd name="T3" fmla="*/ 450 h 450"/>
                  <a:gd name="T4" fmla="*/ 48 w 152"/>
                  <a:gd name="T5" fmla="*/ 301 h 450"/>
                  <a:gd name="T6" fmla="*/ 139 w 152"/>
                  <a:gd name="T7" fmla="*/ 0 h 450"/>
                  <a:gd name="T8" fmla="*/ 96 w 152"/>
                  <a:gd name="T9" fmla="*/ 30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50">
                    <a:moveTo>
                      <a:pt x="96" y="302"/>
                    </a:moveTo>
                    <a:cubicBezTo>
                      <a:pt x="96" y="302"/>
                      <a:pt x="105" y="404"/>
                      <a:pt x="152" y="450"/>
                    </a:cubicBezTo>
                    <a:cubicBezTo>
                      <a:pt x="152" y="450"/>
                      <a:pt x="74" y="420"/>
                      <a:pt x="48" y="301"/>
                    </a:cubicBezTo>
                    <a:cubicBezTo>
                      <a:pt x="48" y="301"/>
                      <a:pt x="0" y="94"/>
                      <a:pt x="139" y="0"/>
                    </a:cubicBezTo>
                    <a:cubicBezTo>
                      <a:pt x="139" y="0"/>
                      <a:pt x="79" y="250"/>
                      <a:pt x="96" y="302"/>
                    </a:cubicBezTo>
                    <a:close/>
                  </a:path>
                </a:pathLst>
              </a:custGeom>
              <a:solidFill>
                <a:srgbClr val="58372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8" name="Freeform 99"/>
              <p:cNvSpPr>
                <a:spLocks/>
              </p:cNvSpPr>
              <p:nvPr/>
            </p:nvSpPr>
            <p:spPr bwMode="gray">
              <a:xfrm>
                <a:off x="5496798" y="2339112"/>
                <a:ext cx="241639" cy="91184"/>
              </a:xfrm>
              <a:custGeom>
                <a:avLst/>
                <a:gdLst>
                  <a:gd name="T0" fmla="*/ 290 w 290"/>
                  <a:gd name="T1" fmla="*/ 0 h 109"/>
                  <a:gd name="T2" fmla="*/ 0 w 290"/>
                  <a:gd name="T3" fmla="*/ 106 h 109"/>
                  <a:gd name="T4" fmla="*/ 290 w 290"/>
                  <a:gd name="T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0" h="109">
                    <a:moveTo>
                      <a:pt x="290" y="0"/>
                    </a:moveTo>
                    <a:cubicBezTo>
                      <a:pt x="208" y="65"/>
                      <a:pt x="17" y="109"/>
                      <a:pt x="0" y="106"/>
                    </a:cubicBezTo>
                    <a:cubicBezTo>
                      <a:pt x="0" y="106"/>
                      <a:pt x="160" y="102"/>
                      <a:pt x="290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9" name="Freeform 100"/>
              <p:cNvSpPr>
                <a:spLocks/>
              </p:cNvSpPr>
              <p:nvPr/>
            </p:nvSpPr>
            <p:spPr bwMode="gray">
              <a:xfrm>
                <a:off x="5735701" y="2229691"/>
                <a:ext cx="98479" cy="209724"/>
              </a:xfrm>
              <a:custGeom>
                <a:avLst/>
                <a:gdLst>
                  <a:gd name="T0" fmla="*/ 0 w 118"/>
                  <a:gd name="T1" fmla="*/ 140 h 252"/>
                  <a:gd name="T2" fmla="*/ 94 w 118"/>
                  <a:gd name="T3" fmla="*/ 252 h 252"/>
                  <a:gd name="T4" fmla="*/ 100 w 118"/>
                  <a:gd name="T5" fmla="*/ 218 h 252"/>
                  <a:gd name="T6" fmla="*/ 113 w 118"/>
                  <a:gd name="T7" fmla="*/ 231 h 252"/>
                  <a:gd name="T8" fmla="*/ 50 w 118"/>
                  <a:gd name="T9" fmla="*/ 0 h 252"/>
                  <a:gd name="T10" fmla="*/ 0 w 118"/>
                  <a:gd name="T11" fmla="*/ 14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252">
                    <a:moveTo>
                      <a:pt x="0" y="140"/>
                    </a:moveTo>
                    <a:cubicBezTo>
                      <a:pt x="0" y="140"/>
                      <a:pt x="20" y="220"/>
                      <a:pt x="94" y="252"/>
                    </a:cubicBezTo>
                    <a:cubicBezTo>
                      <a:pt x="94" y="252"/>
                      <a:pt x="93" y="220"/>
                      <a:pt x="100" y="218"/>
                    </a:cubicBezTo>
                    <a:cubicBezTo>
                      <a:pt x="100" y="218"/>
                      <a:pt x="111" y="221"/>
                      <a:pt x="113" y="231"/>
                    </a:cubicBezTo>
                    <a:cubicBezTo>
                      <a:pt x="118" y="185"/>
                      <a:pt x="104" y="41"/>
                      <a:pt x="50" y="0"/>
                    </a:cubicBezTo>
                    <a:cubicBezTo>
                      <a:pt x="50" y="0"/>
                      <a:pt x="30" y="94"/>
                      <a:pt x="0" y="140"/>
                    </a:cubicBezTo>
                    <a:close/>
                  </a:path>
                </a:pathLst>
              </a:custGeom>
              <a:solidFill>
                <a:srgbClr val="7A4C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0" name="Freeform 101"/>
              <p:cNvSpPr>
                <a:spLocks/>
              </p:cNvSpPr>
              <p:nvPr/>
            </p:nvSpPr>
            <p:spPr bwMode="gray">
              <a:xfrm>
                <a:off x="5523241" y="2309021"/>
                <a:ext cx="228873" cy="100303"/>
              </a:xfrm>
              <a:custGeom>
                <a:avLst/>
                <a:gdLst>
                  <a:gd name="T0" fmla="*/ 272 w 275"/>
                  <a:gd name="T1" fmla="*/ 2 h 120"/>
                  <a:gd name="T2" fmla="*/ 0 w 275"/>
                  <a:gd name="T3" fmla="*/ 120 h 120"/>
                  <a:gd name="T4" fmla="*/ 272 w 275"/>
                  <a:gd name="T5" fmla="*/ 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5" h="120">
                    <a:moveTo>
                      <a:pt x="272" y="2"/>
                    </a:moveTo>
                    <a:cubicBezTo>
                      <a:pt x="275" y="0"/>
                      <a:pt x="197" y="112"/>
                      <a:pt x="0" y="120"/>
                    </a:cubicBezTo>
                    <a:cubicBezTo>
                      <a:pt x="0" y="120"/>
                      <a:pt x="166" y="107"/>
                      <a:pt x="272" y="2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1" name="Freeform 102"/>
              <p:cNvSpPr>
                <a:spLocks/>
              </p:cNvSpPr>
              <p:nvPr/>
            </p:nvSpPr>
            <p:spPr bwMode="gray">
              <a:xfrm>
                <a:off x="5536007" y="2279842"/>
                <a:ext cx="228873" cy="100303"/>
              </a:xfrm>
              <a:custGeom>
                <a:avLst/>
                <a:gdLst>
                  <a:gd name="T0" fmla="*/ 272 w 275"/>
                  <a:gd name="T1" fmla="*/ 2 h 120"/>
                  <a:gd name="T2" fmla="*/ 0 w 275"/>
                  <a:gd name="T3" fmla="*/ 120 h 120"/>
                  <a:gd name="T4" fmla="*/ 272 w 275"/>
                  <a:gd name="T5" fmla="*/ 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5" h="120">
                    <a:moveTo>
                      <a:pt x="272" y="2"/>
                    </a:moveTo>
                    <a:cubicBezTo>
                      <a:pt x="275" y="0"/>
                      <a:pt x="197" y="112"/>
                      <a:pt x="0" y="120"/>
                    </a:cubicBezTo>
                    <a:cubicBezTo>
                      <a:pt x="0" y="120"/>
                      <a:pt x="167" y="107"/>
                      <a:pt x="272" y="2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2" name="Freeform 103"/>
              <p:cNvSpPr>
                <a:spLocks/>
              </p:cNvSpPr>
              <p:nvPr/>
            </p:nvSpPr>
            <p:spPr bwMode="gray">
              <a:xfrm>
                <a:off x="5544214" y="2267076"/>
                <a:ext cx="228873" cy="100303"/>
              </a:xfrm>
              <a:custGeom>
                <a:avLst/>
                <a:gdLst>
                  <a:gd name="T0" fmla="*/ 273 w 275"/>
                  <a:gd name="T1" fmla="*/ 2 h 120"/>
                  <a:gd name="T2" fmla="*/ 0 w 275"/>
                  <a:gd name="T3" fmla="*/ 120 h 120"/>
                  <a:gd name="T4" fmla="*/ 273 w 275"/>
                  <a:gd name="T5" fmla="*/ 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5" h="120">
                    <a:moveTo>
                      <a:pt x="273" y="2"/>
                    </a:moveTo>
                    <a:cubicBezTo>
                      <a:pt x="275" y="0"/>
                      <a:pt x="198" y="113"/>
                      <a:pt x="0" y="120"/>
                    </a:cubicBezTo>
                    <a:cubicBezTo>
                      <a:pt x="0" y="120"/>
                      <a:pt x="167" y="107"/>
                      <a:pt x="273" y="2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3" name="Freeform 104"/>
              <p:cNvSpPr>
                <a:spLocks/>
              </p:cNvSpPr>
              <p:nvPr/>
            </p:nvSpPr>
            <p:spPr bwMode="gray">
              <a:xfrm>
                <a:off x="5526888" y="2293520"/>
                <a:ext cx="228873" cy="100303"/>
              </a:xfrm>
              <a:custGeom>
                <a:avLst/>
                <a:gdLst>
                  <a:gd name="T0" fmla="*/ 272 w 275"/>
                  <a:gd name="T1" fmla="*/ 3 h 120"/>
                  <a:gd name="T2" fmla="*/ 0 w 275"/>
                  <a:gd name="T3" fmla="*/ 120 h 120"/>
                  <a:gd name="T4" fmla="*/ 272 w 275"/>
                  <a:gd name="T5" fmla="*/ 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5" h="120">
                    <a:moveTo>
                      <a:pt x="272" y="3"/>
                    </a:moveTo>
                    <a:cubicBezTo>
                      <a:pt x="275" y="0"/>
                      <a:pt x="197" y="113"/>
                      <a:pt x="0" y="120"/>
                    </a:cubicBezTo>
                    <a:cubicBezTo>
                      <a:pt x="0" y="120"/>
                      <a:pt x="167" y="107"/>
                      <a:pt x="272" y="3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4" name="Freeform 105"/>
              <p:cNvSpPr>
                <a:spLocks/>
              </p:cNvSpPr>
              <p:nvPr/>
            </p:nvSpPr>
            <p:spPr bwMode="gray">
              <a:xfrm>
                <a:off x="5744819" y="2343671"/>
                <a:ext cx="61094" cy="80242"/>
              </a:xfrm>
              <a:custGeom>
                <a:avLst/>
                <a:gdLst>
                  <a:gd name="T0" fmla="*/ 0 w 73"/>
                  <a:gd name="T1" fmla="*/ 0 h 96"/>
                  <a:gd name="T2" fmla="*/ 73 w 73"/>
                  <a:gd name="T3" fmla="*/ 96 h 96"/>
                  <a:gd name="T4" fmla="*/ 0 w 73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96">
                    <a:moveTo>
                      <a:pt x="0" y="0"/>
                    </a:moveTo>
                    <a:cubicBezTo>
                      <a:pt x="0" y="0"/>
                      <a:pt x="4" y="62"/>
                      <a:pt x="73" y="96"/>
                    </a:cubicBezTo>
                    <a:cubicBezTo>
                      <a:pt x="73" y="96"/>
                      <a:pt x="12" y="45"/>
                      <a:pt x="0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5" name="Freeform 106"/>
              <p:cNvSpPr>
                <a:spLocks/>
              </p:cNvSpPr>
              <p:nvPr/>
            </p:nvSpPr>
            <p:spPr bwMode="gray">
              <a:xfrm>
                <a:off x="5745731" y="2332729"/>
                <a:ext cx="61094" cy="80242"/>
              </a:xfrm>
              <a:custGeom>
                <a:avLst/>
                <a:gdLst>
                  <a:gd name="T0" fmla="*/ 0 w 73"/>
                  <a:gd name="T1" fmla="*/ 0 h 96"/>
                  <a:gd name="T2" fmla="*/ 73 w 73"/>
                  <a:gd name="T3" fmla="*/ 96 h 96"/>
                  <a:gd name="T4" fmla="*/ 0 w 73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96">
                    <a:moveTo>
                      <a:pt x="0" y="0"/>
                    </a:moveTo>
                    <a:cubicBezTo>
                      <a:pt x="0" y="0"/>
                      <a:pt x="5" y="62"/>
                      <a:pt x="73" y="96"/>
                    </a:cubicBezTo>
                    <a:cubicBezTo>
                      <a:pt x="73" y="96"/>
                      <a:pt x="12" y="45"/>
                      <a:pt x="0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6" name="Freeform 107"/>
              <p:cNvSpPr>
                <a:spLocks/>
              </p:cNvSpPr>
              <p:nvPr/>
            </p:nvSpPr>
            <p:spPr bwMode="gray">
              <a:xfrm>
                <a:off x="5750290" y="2324522"/>
                <a:ext cx="61094" cy="80242"/>
              </a:xfrm>
              <a:custGeom>
                <a:avLst/>
                <a:gdLst>
                  <a:gd name="T0" fmla="*/ 0 w 73"/>
                  <a:gd name="T1" fmla="*/ 0 h 96"/>
                  <a:gd name="T2" fmla="*/ 73 w 73"/>
                  <a:gd name="T3" fmla="*/ 96 h 96"/>
                  <a:gd name="T4" fmla="*/ 0 w 73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96">
                    <a:moveTo>
                      <a:pt x="0" y="0"/>
                    </a:moveTo>
                    <a:cubicBezTo>
                      <a:pt x="0" y="0"/>
                      <a:pt x="5" y="63"/>
                      <a:pt x="73" y="96"/>
                    </a:cubicBezTo>
                    <a:cubicBezTo>
                      <a:pt x="73" y="96"/>
                      <a:pt x="12" y="45"/>
                      <a:pt x="0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7" name="Freeform 108"/>
              <p:cNvSpPr>
                <a:spLocks/>
              </p:cNvSpPr>
              <p:nvPr/>
            </p:nvSpPr>
            <p:spPr bwMode="gray">
              <a:xfrm>
                <a:off x="5753026" y="2316316"/>
                <a:ext cx="61094" cy="80242"/>
              </a:xfrm>
              <a:custGeom>
                <a:avLst/>
                <a:gdLst>
                  <a:gd name="T0" fmla="*/ 0 w 73"/>
                  <a:gd name="T1" fmla="*/ 0 h 96"/>
                  <a:gd name="T2" fmla="*/ 73 w 73"/>
                  <a:gd name="T3" fmla="*/ 96 h 96"/>
                  <a:gd name="T4" fmla="*/ 0 w 73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96">
                    <a:moveTo>
                      <a:pt x="0" y="0"/>
                    </a:moveTo>
                    <a:cubicBezTo>
                      <a:pt x="0" y="0"/>
                      <a:pt x="4" y="62"/>
                      <a:pt x="73" y="96"/>
                    </a:cubicBezTo>
                    <a:cubicBezTo>
                      <a:pt x="73" y="96"/>
                      <a:pt x="12" y="45"/>
                      <a:pt x="0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8" name="Freeform 111"/>
              <p:cNvSpPr>
                <a:spLocks/>
              </p:cNvSpPr>
              <p:nvPr/>
            </p:nvSpPr>
            <p:spPr bwMode="gray">
              <a:xfrm>
                <a:off x="5735701" y="2230602"/>
                <a:ext cx="40121" cy="115805"/>
              </a:xfrm>
              <a:custGeom>
                <a:avLst/>
                <a:gdLst>
                  <a:gd name="T0" fmla="*/ 48 w 48"/>
                  <a:gd name="T1" fmla="*/ 0 h 138"/>
                  <a:gd name="T2" fmla="*/ 0 w 48"/>
                  <a:gd name="T3" fmla="*/ 138 h 138"/>
                  <a:gd name="T4" fmla="*/ 48 w 48"/>
                  <a:gd name="T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38">
                    <a:moveTo>
                      <a:pt x="48" y="0"/>
                    </a:moveTo>
                    <a:cubicBezTo>
                      <a:pt x="48" y="0"/>
                      <a:pt x="6" y="105"/>
                      <a:pt x="0" y="138"/>
                    </a:cubicBezTo>
                    <a:cubicBezTo>
                      <a:pt x="0" y="138"/>
                      <a:pt x="47" y="74"/>
                      <a:pt x="48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</p:grpSp>
      </p:grpSp>
      <p:sp>
        <p:nvSpPr>
          <p:cNvPr id="299" name="Ovaal 298"/>
          <p:cNvSpPr/>
          <p:nvPr/>
        </p:nvSpPr>
        <p:spPr bwMode="auto">
          <a:xfrm>
            <a:off x="3966208" y="3972574"/>
            <a:ext cx="1966907" cy="1915869"/>
          </a:xfrm>
          <a:prstGeom prst="ellipse">
            <a:avLst/>
          </a:prstGeom>
          <a:solidFill>
            <a:srgbClr val="F07E23">
              <a:alpha val="29000"/>
            </a:srgbClr>
          </a:solidFill>
          <a:ln w="9525" cap="flat" cmpd="sng" algn="ctr">
            <a:solidFill>
              <a:srgbClr val="F07E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  <p:sp>
        <p:nvSpPr>
          <p:cNvPr id="302" name="Textfeld 33"/>
          <p:cNvSpPr txBox="1"/>
          <p:nvPr/>
        </p:nvSpPr>
        <p:spPr bwMode="gray">
          <a:xfrm>
            <a:off x="7980028" y="5354999"/>
            <a:ext cx="20529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latin typeface="+mn-lt"/>
              </a:rPr>
              <a:t>Gemeenten</a:t>
            </a:r>
            <a:r>
              <a:rPr lang="en-US" sz="1050" dirty="0">
                <a:latin typeface="+mn-lt"/>
              </a:rPr>
              <a:t>, VNG, </a:t>
            </a:r>
            <a:r>
              <a:rPr lang="en-US" sz="1050" dirty="0" err="1">
                <a:latin typeface="+mn-lt"/>
              </a:rPr>
              <a:t>eindgebruikers</a:t>
            </a:r>
            <a:r>
              <a:rPr lang="en-US" sz="1050" dirty="0">
                <a:latin typeface="+mn-lt"/>
              </a:rPr>
              <a:t> en </a:t>
            </a:r>
            <a:r>
              <a:rPr lang="en-US" sz="1050" dirty="0" err="1">
                <a:latin typeface="+mn-lt"/>
              </a:rPr>
              <a:t>leveranciers</a:t>
            </a:r>
            <a:endParaRPr lang="en-US" sz="1050" dirty="0">
              <a:latin typeface="+mn-lt"/>
            </a:endParaRPr>
          </a:p>
        </p:txBody>
      </p:sp>
      <p:grpSp>
        <p:nvGrpSpPr>
          <p:cNvPr id="448" name="Gruppieren 19"/>
          <p:cNvGrpSpPr/>
          <p:nvPr/>
        </p:nvGrpSpPr>
        <p:grpSpPr bwMode="gray">
          <a:xfrm>
            <a:off x="4266527" y="4272129"/>
            <a:ext cx="1411886" cy="1070031"/>
            <a:chOff x="10338521" y="5129288"/>
            <a:chExt cx="1105139" cy="865001"/>
          </a:xfrm>
        </p:grpSpPr>
        <p:grpSp>
          <p:nvGrpSpPr>
            <p:cNvPr id="449" name="Gruppieren 316"/>
            <p:cNvGrpSpPr/>
            <p:nvPr/>
          </p:nvGrpSpPr>
          <p:grpSpPr bwMode="gray">
            <a:xfrm>
              <a:off x="10625302" y="5129288"/>
              <a:ext cx="603862" cy="622241"/>
              <a:chOff x="5190006" y="1920904"/>
              <a:chExt cx="1685656" cy="1736963"/>
            </a:xfrm>
          </p:grpSpPr>
          <p:grpSp>
            <p:nvGrpSpPr>
              <p:cNvPr id="546" name="Gruppieren 413"/>
              <p:cNvGrpSpPr/>
              <p:nvPr/>
            </p:nvGrpSpPr>
            <p:grpSpPr bwMode="gray">
              <a:xfrm>
                <a:off x="5190006" y="1920904"/>
                <a:ext cx="1685656" cy="1736963"/>
                <a:chOff x="747017" y="4353812"/>
                <a:chExt cx="1237218" cy="1274876"/>
              </a:xfrm>
            </p:grpSpPr>
            <p:grpSp>
              <p:nvGrpSpPr>
                <p:cNvPr id="557" name="Gruppieren 424"/>
                <p:cNvGrpSpPr/>
                <p:nvPr/>
              </p:nvGrpSpPr>
              <p:grpSpPr bwMode="gray">
                <a:xfrm>
                  <a:off x="1137326" y="4468963"/>
                  <a:ext cx="456601" cy="637640"/>
                  <a:chOff x="1136079" y="4468963"/>
                  <a:chExt cx="456601" cy="637640"/>
                </a:xfrm>
              </p:grpSpPr>
              <p:sp>
                <p:nvSpPr>
                  <p:cNvPr id="584" name="Freihandform 451"/>
                  <p:cNvSpPr/>
                  <p:nvPr/>
                </p:nvSpPr>
                <p:spPr bwMode="gray">
                  <a:xfrm>
                    <a:off x="1222900" y="4688866"/>
                    <a:ext cx="125199" cy="241237"/>
                  </a:xfrm>
                  <a:custGeom>
                    <a:avLst/>
                    <a:gdLst>
                      <a:gd name="connsiteX0" fmla="*/ 59312 w 202651"/>
                      <a:gd name="connsiteY0" fmla="*/ 69198 h 390473"/>
                      <a:gd name="connsiteX1" fmla="*/ 93911 w 202651"/>
                      <a:gd name="connsiteY1" fmla="*/ 0 h 390473"/>
                      <a:gd name="connsiteX2" fmla="*/ 128510 w 202651"/>
                      <a:gd name="connsiteY2" fmla="*/ 4943 h 390473"/>
                      <a:gd name="connsiteX3" fmla="*/ 172994 w 202651"/>
                      <a:gd name="connsiteY3" fmla="*/ 79083 h 390473"/>
                      <a:gd name="connsiteX4" fmla="*/ 202651 w 202651"/>
                      <a:gd name="connsiteY4" fmla="*/ 390473 h 390473"/>
                      <a:gd name="connsiteX5" fmla="*/ 123567 w 202651"/>
                      <a:gd name="connsiteY5" fmla="*/ 390473 h 390473"/>
                      <a:gd name="connsiteX6" fmla="*/ 0 w 202651"/>
                      <a:gd name="connsiteY6" fmla="*/ 385531 h 390473"/>
                      <a:gd name="connsiteX7" fmla="*/ 29656 w 202651"/>
                      <a:gd name="connsiteY7" fmla="*/ 207593 h 390473"/>
                      <a:gd name="connsiteX8" fmla="*/ 59312 w 202651"/>
                      <a:gd name="connsiteY8" fmla="*/ 69198 h 390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2651" h="390473">
                        <a:moveTo>
                          <a:pt x="59312" y="69198"/>
                        </a:moveTo>
                        <a:lnTo>
                          <a:pt x="93911" y="0"/>
                        </a:lnTo>
                        <a:lnTo>
                          <a:pt x="128510" y="4943"/>
                        </a:lnTo>
                        <a:lnTo>
                          <a:pt x="172994" y="79083"/>
                        </a:lnTo>
                        <a:lnTo>
                          <a:pt x="202651" y="390473"/>
                        </a:lnTo>
                        <a:lnTo>
                          <a:pt x="123567" y="390473"/>
                        </a:lnTo>
                        <a:lnTo>
                          <a:pt x="0" y="385531"/>
                        </a:lnTo>
                        <a:lnTo>
                          <a:pt x="29656" y="207593"/>
                        </a:lnTo>
                        <a:lnTo>
                          <a:pt x="59312" y="6919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585" name="Freeform 367"/>
                  <p:cNvSpPr>
                    <a:spLocks/>
                  </p:cNvSpPr>
                  <p:nvPr/>
                </p:nvSpPr>
                <p:spPr bwMode="gray">
                  <a:xfrm>
                    <a:off x="1182940" y="4884911"/>
                    <a:ext cx="356869" cy="221692"/>
                  </a:xfrm>
                  <a:custGeom>
                    <a:avLst/>
                    <a:gdLst>
                      <a:gd name="T0" fmla="*/ 193 w 1671"/>
                      <a:gd name="T1" fmla="*/ 0 h 1038"/>
                      <a:gd name="T2" fmla="*/ 0 w 1671"/>
                      <a:gd name="T3" fmla="*/ 409 h 1038"/>
                      <a:gd name="T4" fmla="*/ 818 w 1671"/>
                      <a:gd name="T5" fmla="*/ 969 h 1038"/>
                      <a:gd name="T6" fmla="*/ 1671 w 1671"/>
                      <a:gd name="T7" fmla="*/ 418 h 1038"/>
                      <a:gd name="T8" fmla="*/ 1434 w 1671"/>
                      <a:gd name="T9" fmla="*/ 21 h 1038"/>
                      <a:gd name="T10" fmla="*/ 193 w 1671"/>
                      <a:gd name="T11" fmla="*/ 0 h 1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71" h="1038">
                        <a:moveTo>
                          <a:pt x="193" y="0"/>
                        </a:moveTo>
                        <a:cubicBezTo>
                          <a:pt x="193" y="0"/>
                          <a:pt x="245" y="254"/>
                          <a:pt x="0" y="409"/>
                        </a:cubicBezTo>
                        <a:cubicBezTo>
                          <a:pt x="0" y="409"/>
                          <a:pt x="142" y="956"/>
                          <a:pt x="818" y="969"/>
                        </a:cubicBezTo>
                        <a:cubicBezTo>
                          <a:pt x="818" y="969"/>
                          <a:pt x="1352" y="1038"/>
                          <a:pt x="1671" y="418"/>
                        </a:cubicBezTo>
                        <a:cubicBezTo>
                          <a:pt x="1671" y="418"/>
                          <a:pt x="1417" y="345"/>
                          <a:pt x="1434" y="21"/>
                        </a:cubicBezTo>
                        <a:cubicBezTo>
                          <a:pt x="1434" y="21"/>
                          <a:pt x="844" y="676"/>
                          <a:pt x="193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79000"/>
                        </a:srgbClr>
                      </a:gs>
                      <a:gs pos="0">
                        <a:srgbClr val="F1CA9F">
                          <a:lumMod val="10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01600" dist="50800" dir="16200000">
                      <a:prstClr val="black">
                        <a:alpha val="24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86" name="Freeform 368"/>
                  <p:cNvSpPr>
                    <a:spLocks/>
                  </p:cNvSpPr>
                  <p:nvPr/>
                </p:nvSpPr>
                <p:spPr bwMode="gray">
                  <a:xfrm>
                    <a:off x="1136079" y="4468963"/>
                    <a:ext cx="456601" cy="501059"/>
                  </a:xfrm>
                  <a:custGeom>
                    <a:avLst/>
                    <a:gdLst>
                      <a:gd name="T0" fmla="*/ 1919 w 2139"/>
                      <a:gd name="T1" fmla="*/ 1268 h 2347"/>
                      <a:gd name="T2" fmla="*/ 1021 w 2139"/>
                      <a:gd name="T3" fmla="*/ 2347 h 2347"/>
                      <a:gd name="T4" fmla="*/ 181 w 2139"/>
                      <a:gd name="T5" fmla="*/ 1275 h 2347"/>
                      <a:gd name="T6" fmla="*/ 1034 w 2139"/>
                      <a:gd name="T7" fmla="*/ 21 h 2347"/>
                      <a:gd name="T8" fmla="*/ 1919 w 2139"/>
                      <a:gd name="T9" fmla="*/ 1268 h 23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39" h="2347">
                        <a:moveTo>
                          <a:pt x="1919" y="1268"/>
                        </a:moveTo>
                        <a:cubicBezTo>
                          <a:pt x="1919" y="1737"/>
                          <a:pt x="1482" y="2347"/>
                          <a:pt x="1021" y="2347"/>
                        </a:cubicBezTo>
                        <a:cubicBezTo>
                          <a:pt x="623" y="2347"/>
                          <a:pt x="181" y="1778"/>
                          <a:pt x="181" y="1275"/>
                        </a:cubicBezTo>
                        <a:cubicBezTo>
                          <a:pt x="181" y="654"/>
                          <a:pt x="0" y="40"/>
                          <a:pt x="1034" y="21"/>
                        </a:cubicBezTo>
                        <a:cubicBezTo>
                          <a:pt x="2139" y="0"/>
                          <a:pt x="1919" y="1203"/>
                          <a:pt x="1919" y="126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88000"/>
                        </a:srgbClr>
                      </a:gs>
                      <a:gs pos="0">
                        <a:srgbClr val="F1CA9F">
                          <a:lumMod val="60000"/>
                          <a:lumOff val="4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87" name="Freeform 369"/>
                  <p:cNvSpPr>
                    <a:spLocks/>
                  </p:cNvSpPr>
                  <p:nvPr/>
                </p:nvSpPr>
                <p:spPr bwMode="gray">
                  <a:xfrm>
                    <a:off x="1530998" y="4687251"/>
                    <a:ext cx="47863" cy="125165"/>
                  </a:xfrm>
                  <a:custGeom>
                    <a:avLst/>
                    <a:gdLst>
                      <a:gd name="T0" fmla="*/ 95 w 224"/>
                      <a:gd name="T1" fmla="*/ 0 h 586"/>
                      <a:gd name="T2" fmla="*/ 127 w 224"/>
                      <a:gd name="T3" fmla="*/ 303 h 586"/>
                      <a:gd name="T4" fmla="*/ 0 w 224"/>
                      <a:gd name="T5" fmla="*/ 586 h 586"/>
                      <a:gd name="T6" fmla="*/ 95 w 224"/>
                      <a:gd name="T7" fmla="*/ 0 h 5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4" h="586">
                        <a:moveTo>
                          <a:pt x="95" y="0"/>
                        </a:moveTo>
                        <a:cubicBezTo>
                          <a:pt x="95" y="0"/>
                          <a:pt x="224" y="32"/>
                          <a:pt x="127" y="303"/>
                        </a:cubicBezTo>
                        <a:cubicBezTo>
                          <a:pt x="127" y="303"/>
                          <a:pt x="84" y="508"/>
                          <a:pt x="0" y="586"/>
                        </a:cubicBezTo>
                        <a:lnTo>
                          <a:pt x="95" y="0"/>
                        </a:ln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88" name="Freeform 370"/>
                  <p:cNvSpPr>
                    <a:spLocks/>
                  </p:cNvSpPr>
                  <p:nvPr/>
                </p:nvSpPr>
                <p:spPr bwMode="gray">
                  <a:xfrm>
                    <a:off x="1542814" y="47212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19 h 291"/>
                      <a:gd name="T2" fmla="*/ 32 w 90"/>
                      <a:gd name="T3" fmla="*/ 194 h 291"/>
                      <a:gd name="T4" fmla="*/ 0 w 90"/>
                      <a:gd name="T5" fmla="*/ 291 h 291"/>
                      <a:gd name="T6" fmla="*/ 45 w 90"/>
                      <a:gd name="T7" fmla="*/ 19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19"/>
                        </a:moveTo>
                        <a:cubicBezTo>
                          <a:pt x="45" y="19"/>
                          <a:pt x="90" y="0"/>
                          <a:pt x="32" y="194"/>
                        </a:cubicBezTo>
                        <a:cubicBezTo>
                          <a:pt x="0" y="291"/>
                          <a:pt x="0" y="291"/>
                          <a:pt x="0" y="291"/>
                        </a:cubicBezTo>
                        <a:lnTo>
                          <a:pt x="45" y="19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89" name="Freeform 371"/>
                  <p:cNvSpPr>
                    <a:spLocks/>
                  </p:cNvSpPr>
                  <p:nvPr/>
                </p:nvSpPr>
                <p:spPr bwMode="gray">
                  <a:xfrm>
                    <a:off x="1141286" y="4685849"/>
                    <a:ext cx="42656" cy="112749"/>
                  </a:xfrm>
                  <a:custGeom>
                    <a:avLst/>
                    <a:gdLst>
                      <a:gd name="T0" fmla="*/ 156 w 199"/>
                      <a:gd name="T1" fmla="*/ 86 h 528"/>
                      <a:gd name="T2" fmla="*/ 196 w 199"/>
                      <a:gd name="T3" fmla="*/ 190 h 528"/>
                      <a:gd name="T4" fmla="*/ 183 w 199"/>
                      <a:gd name="T5" fmla="*/ 391 h 528"/>
                      <a:gd name="T6" fmla="*/ 199 w 199"/>
                      <a:gd name="T7" fmla="*/ 528 h 528"/>
                      <a:gd name="T8" fmla="*/ 102 w 199"/>
                      <a:gd name="T9" fmla="*/ 365 h 528"/>
                      <a:gd name="T10" fmla="*/ 156 w 199"/>
                      <a:gd name="T11" fmla="*/ 86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9" h="528">
                        <a:moveTo>
                          <a:pt x="156" y="86"/>
                        </a:moveTo>
                        <a:cubicBezTo>
                          <a:pt x="156" y="86"/>
                          <a:pt x="183" y="137"/>
                          <a:pt x="196" y="190"/>
                        </a:cubicBezTo>
                        <a:cubicBezTo>
                          <a:pt x="196" y="190"/>
                          <a:pt x="151" y="315"/>
                          <a:pt x="183" y="391"/>
                        </a:cubicBezTo>
                        <a:cubicBezTo>
                          <a:pt x="199" y="528"/>
                          <a:pt x="199" y="528"/>
                          <a:pt x="199" y="528"/>
                        </a:cubicBezTo>
                        <a:cubicBezTo>
                          <a:pt x="199" y="528"/>
                          <a:pt x="124" y="503"/>
                          <a:pt x="102" y="365"/>
                        </a:cubicBezTo>
                        <a:cubicBezTo>
                          <a:pt x="102" y="365"/>
                          <a:pt x="0" y="0"/>
                          <a:pt x="156" y="86"/>
                        </a:cubicBez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90" name="Freeform 372"/>
                  <p:cNvSpPr>
                    <a:spLocks/>
                  </p:cNvSpPr>
                  <p:nvPr/>
                </p:nvSpPr>
                <p:spPr bwMode="gray">
                  <a:xfrm>
                    <a:off x="1163114" y="47220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20 h 291"/>
                      <a:gd name="T2" fmla="*/ 58 w 90"/>
                      <a:gd name="T3" fmla="*/ 194 h 291"/>
                      <a:gd name="T4" fmla="*/ 90 w 90"/>
                      <a:gd name="T5" fmla="*/ 291 h 291"/>
                      <a:gd name="T6" fmla="*/ 45 w 90"/>
                      <a:gd name="T7" fmla="*/ 2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20"/>
                        </a:moveTo>
                        <a:cubicBezTo>
                          <a:pt x="45" y="20"/>
                          <a:pt x="0" y="0"/>
                          <a:pt x="58" y="194"/>
                        </a:cubicBezTo>
                        <a:cubicBezTo>
                          <a:pt x="90" y="291"/>
                          <a:pt x="90" y="291"/>
                          <a:pt x="90" y="291"/>
                        </a:cubicBezTo>
                        <a:lnTo>
                          <a:pt x="45" y="20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91" name="Freeform 373"/>
                  <p:cNvSpPr>
                    <a:spLocks/>
                  </p:cNvSpPr>
                  <p:nvPr/>
                </p:nvSpPr>
                <p:spPr bwMode="gray">
                  <a:xfrm>
                    <a:off x="1176332" y="4715288"/>
                    <a:ext cx="63684" cy="105539"/>
                  </a:xfrm>
                  <a:custGeom>
                    <a:avLst/>
                    <a:gdLst>
                      <a:gd name="T0" fmla="*/ 18 w 298"/>
                      <a:gd name="T1" fmla="*/ 116 h 495"/>
                      <a:gd name="T2" fmla="*/ 298 w 298"/>
                      <a:gd name="T3" fmla="*/ 495 h 495"/>
                      <a:gd name="T4" fmla="*/ 26 w 298"/>
                      <a:gd name="T5" fmla="*/ 0 h 495"/>
                      <a:gd name="T6" fmla="*/ 18 w 298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495">
                        <a:moveTo>
                          <a:pt x="18" y="116"/>
                        </a:moveTo>
                        <a:cubicBezTo>
                          <a:pt x="18" y="116"/>
                          <a:pt x="0" y="392"/>
                          <a:pt x="298" y="495"/>
                        </a:cubicBezTo>
                        <a:cubicBezTo>
                          <a:pt x="298" y="495"/>
                          <a:pt x="35" y="396"/>
                          <a:pt x="26" y="0"/>
                        </a:cubicBezTo>
                        <a:lnTo>
                          <a:pt x="18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92" name="Freeform 374"/>
                  <p:cNvSpPr>
                    <a:spLocks/>
                  </p:cNvSpPr>
                  <p:nvPr/>
                </p:nvSpPr>
                <p:spPr bwMode="gray">
                  <a:xfrm>
                    <a:off x="1479931" y="4715288"/>
                    <a:ext cx="63483" cy="105539"/>
                  </a:xfrm>
                  <a:custGeom>
                    <a:avLst/>
                    <a:gdLst>
                      <a:gd name="T0" fmla="*/ 280 w 297"/>
                      <a:gd name="T1" fmla="*/ 116 h 495"/>
                      <a:gd name="T2" fmla="*/ 0 w 297"/>
                      <a:gd name="T3" fmla="*/ 495 h 495"/>
                      <a:gd name="T4" fmla="*/ 271 w 297"/>
                      <a:gd name="T5" fmla="*/ 0 h 495"/>
                      <a:gd name="T6" fmla="*/ 280 w 297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7" h="495">
                        <a:moveTo>
                          <a:pt x="280" y="116"/>
                        </a:moveTo>
                        <a:cubicBezTo>
                          <a:pt x="280" y="116"/>
                          <a:pt x="297" y="392"/>
                          <a:pt x="0" y="495"/>
                        </a:cubicBezTo>
                        <a:cubicBezTo>
                          <a:pt x="0" y="495"/>
                          <a:pt x="263" y="396"/>
                          <a:pt x="271" y="0"/>
                        </a:cubicBezTo>
                        <a:lnTo>
                          <a:pt x="280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  <p:grpSp>
              <p:nvGrpSpPr>
                <p:cNvPr id="558" name="Gruppieren 425"/>
                <p:cNvGrpSpPr/>
                <p:nvPr/>
              </p:nvGrpSpPr>
              <p:grpSpPr bwMode="gray">
                <a:xfrm>
                  <a:off x="747017" y="4962598"/>
                  <a:ext cx="1237218" cy="666090"/>
                  <a:chOff x="747017" y="4962598"/>
                  <a:chExt cx="1237218" cy="666090"/>
                </a:xfrm>
              </p:grpSpPr>
              <p:sp>
                <p:nvSpPr>
                  <p:cNvPr id="577" name="Ellipse 444"/>
                  <p:cNvSpPr/>
                  <p:nvPr/>
                </p:nvSpPr>
                <p:spPr bwMode="gray">
                  <a:xfrm>
                    <a:off x="747017" y="5238992"/>
                    <a:ext cx="1237218" cy="389696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ABABAB">
                          <a:lumMod val="49000"/>
                          <a:alpha val="0"/>
                        </a:srgbClr>
                      </a:gs>
                      <a:gs pos="0">
                        <a:srgbClr val="000000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grpSp>
                <p:nvGrpSpPr>
                  <p:cNvPr id="578" name="Gruppieren 445"/>
                  <p:cNvGrpSpPr/>
                  <p:nvPr/>
                </p:nvGrpSpPr>
                <p:grpSpPr bwMode="gray">
                  <a:xfrm>
                    <a:off x="888508" y="4962598"/>
                    <a:ext cx="954237" cy="607114"/>
                    <a:chOff x="890807" y="4962598"/>
                    <a:chExt cx="954237" cy="607114"/>
                  </a:xfrm>
                </p:grpSpPr>
                <p:grpSp>
                  <p:nvGrpSpPr>
                    <p:cNvPr id="579" name="Gruppieren 446"/>
                    <p:cNvGrpSpPr/>
                    <p:nvPr/>
                  </p:nvGrpSpPr>
                  <p:grpSpPr bwMode="gray">
                    <a:xfrm>
                      <a:off x="890807" y="4962598"/>
                      <a:ext cx="954237" cy="607114"/>
                      <a:chOff x="5827713" y="3471863"/>
                      <a:chExt cx="1077912" cy="685800"/>
                    </a:xfrm>
                  </p:grpSpPr>
                  <p:sp>
                    <p:nvSpPr>
                      <p:cNvPr id="582" name="Freeform 53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27713" y="3471863"/>
                        <a:ext cx="1077912" cy="685800"/>
                      </a:xfrm>
                      <a:custGeom>
                        <a:avLst/>
                        <a:gdLst>
                          <a:gd name="T0" fmla="*/ 883 w 2814"/>
                          <a:gd name="T1" fmla="*/ 12 h 1792"/>
                          <a:gd name="T2" fmla="*/ 1852 w 2814"/>
                          <a:gd name="T3" fmla="*/ 0 h 1792"/>
                          <a:gd name="T4" fmla="*/ 2040 w 2814"/>
                          <a:gd name="T5" fmla="*/ 90 h 1792"/>
                          <a:gd name="T6" fmla="*/ 2567 w 2814"/>
                          <a:gd name="T7" fmla="*/ 398 h 1792"/>
                          <a:gd name="T8" fmla="*/ 2756 w 2814"/>
                          <a:gd name="T9" fmla="*/ 1460 h 1792"/>
                          <a:gd name="T10" fmla="*/ 2671 w 2814"/>
                          <a:gd name="T11" fmla="*/ 1553 h 1792"/>
                          <a:gd name="T12" fmla="*/ 1395 w 2814"/>
                          <a:gd name="T13" fmla="*/ 1775 h 1792"/>
                          <a:gd name="T14" fmla="*/ 72 w 2814"/>
                          <a:gd name="T15" fmla="*/ 1520 h 1792"/>
                          <a:gd name="T16" fmla="*/ 0 w 2814"/>
                          <a:gd name="T17" fmla="*/ 1345 h 1792"/>
                          <a:gd name="T18" fmla="*/ 236 w 2814"/>
                          <a:gd name="T19" fmla="*/ 334 h 1792"/>
                          <a:gd name="T20" fmla="*/ 439 w 2814"/>
                          <a:gd name="T21" fmla="*/ 197 h 1792"/>
                          <a:gd name="T22" fmla="*/ 883 w 2814"/>
                          <a:gd name="T23" fmla="*/ 12 h 17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2814" h="1792">
                            <a:moveTo>
                              <a:pt x="883" y="12"/>
                            </a:moveTo>
                            <a:cubicBezTo>
                              <a:pt x="883" y="12"/>
                              <a:pt x="1376" y="493"/>
                              <a:pt x="1852" y="0"/>
                            </a:cubicBezTo>
                            <a:cubicBezTo>
                              <a:pt x="1852" y="0"/>
                              <a:pt x="1878" y="29"/>
                              <a:pt x="2040" y="90"/>
                            </a:cubicBezTo>
                            <a:cubicBezTo>
                              <a:pt x="2040" y="90"/>
                              <a:pt x="2493" y="233"/>
                              <a:pt x="2567" y="398"/>
                            </a:cubicBezTo>
                            <a:cubicBezTo>
                              <a:pt x="2567" y="398"/>
                              <a:pt x="2814" y="960"/>
                              <a:pt x="2756" y="1460"/>
                            </a:cubicBezTo>
                            <a:cubicBezTo>
                              <a:pt x="2756" y="1460"/>
                              <a:pt x="2754" y="1501"/>
                              <a:pt x="2671" y="1553"/>
                            </a:cubicBezTo>
                            <a:cubicBezTo>
                              <a:pt x="2671" y="1553"/>
                              <a:pt x="2177" y="1792"/>
                              <a:pt x="1395" y="1775"/>
                            </a:cubicBezTo>
                            <a:cubicBezTo>
                              <a:pt x="1395" y="1775"/>
                              <a:pt x="557" y="1737"/>
                              <a:pt x="72" y="1520"/>
                            </a:cubicBezTo>
                            <a:cubicBezTo>
                              <a:pt x="72" y="1520"/>
                              <a:pt x="3" y="1504"/>
                              <a:pt x="0" y="1345"/>
                            </a:cubicBezTo>
                            <a:cubicBezTo>
                              <a:pt x="0" y="1345"/>
                              <a:pt x="25" y="647"/>
                              <a:pt x="236" y="334"/>
                            </a:cubicBezTo>
                            <a:cubicBezTo>
                              <a:pt x="236" y="334"/>
                              <a:pt x="297" y="252"/>
                              <a:pt x="439" y="197"/>
                            </a:cubicBezTo>
                            <a:cubicBezTo>
                              <a:pt x="439" y="197"/>
                              <a:pt x="791" y="113"/>
                              <a:pt x="883" y="12"/>
                            </a:cubicBezTo>
                            <a:close/>
                          </a:path>
                        </a:pathLst>
                      </a:custGeom>
                      <a:solidFill>
                        <a:srgbClr val="66CB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583" name="Freeform 53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46763" y="3476626"/>
                        <a:ext cx="319087" cy="350838"/>
                      </a:xfrm>
                      <a:custGeom>
                        <a:avLst/>
                        <a:gdLst>
                          <a:gd name="T0" fmla="*/ 835 w 835"/>
                          <a:gd name="T1" fmla="*/ 0 h 919"/>
                          <a:gd name="T2" fmla="*/ 359 w 835"/>
                          <a:gd name="T3" fmla="*/ 198 h 919"/>
                          <a:gd name="T4" fmla="*/ 0 w 835"/>
                          <a:gd name="T5" fmla="*/ 919 h 919"/>
                          <a:gd name="T6" fmla="*/ 412 w 835"/>
                          <a:gd name="T7" fmla="*/ 268 h 919"/>
                          <a:gd name="T8" fmla="*/ 835 w 835"/>
                          <a:gd name="T9" fmla="*/ 0 h 9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35" h="919">
                            <a:moveTo>
                              <a:pt x="835" y="0"/>
                            </a:moveTo>
                            <a:cubicBezTo>
                              <a:pt x="835" y="0"/>
                              <a:pt x="589" y="128"/>
                              <a:pt x="359" y="198"/>
                            </a:cubicBezTo>
                            <a:cubicBezTo>
                              <a:pt x="359" y="198"/>
                              <a:pt x="66" y="272"/>
                              <a:pt x="0" y="919"/>
                            </a:cubicBezTo>
                            <a:cubicBezTo>
                              <a:pt x="0" y="919"/>
                              <a:pt x="136" y="375"/>
                              <a:pt x="412" y="268"/>
                            </a:cubicBezTo>
                            <a:cubicBezTo>
                              <a:pt x="412" y="268"/>
                              <a:pt x="806" y="132"/>
                              <a:pt x="835" y="0"/>
                            </a:cubicBezTo>
                            <a:close/>
                          </a:path>
                        </a:pathLst>
                      </a:custGeom>
                      <a:solidFill>
                        <a:srgbClr val="38A6A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</p:grpSp>
                <p:sp>
                  <p:nvSpPr>
                    <p:cNvPr id="580" name="Freeform 410"/>
                    <p:cNvSpPr>
                      <a:spLocks/>
                    </p:cNvSpPr>
                    <p:nvPr/>
                  </p:nvSpPr>
                  <p:spPr bwMode="gray">
                    <a:xfrm>
                      <a:off x="1588753" y="5074918"/>
                      <a:ext cx="131172" cy="437376"/>
                    </a:xfrm>
                    <a:custGeom>
                      <a:avLst/>
                      <a:gdLst>
                        <a:gd name="T0" fmla="*/ 614 w 614"/>
                        <a:gd name="T1" fmla="*/ 0 h 2049"/>
                        <a:gd name="T2" fmla="*/ 361 w 614"/>
                        <a:gd name="T3" fmla="*/ 2034 h 2049"/>
                        <a:gd name="T4" fmla="*/ 334 w 614"/>
                        <a:gd name="T5" fmla="*/ 2049 h 2049"/>
                        <a:gd name="T6" fmla="*/ 614 w 614"/>
                        <a:gd name="T7" fmla="*/ 0 h 20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4" h="2049">
                          <a:moveTo>
                            <a:pt x="614" y="0"/>
                          </a:moveTo>
                          <a:cubicBezTo>
                            <a:pt x="614" y="0"/>
                            <a:pt x="58" y="1019"/>
                            <a:pt x="361" y="2034"/>
                          </a:cubicBezTo>
                          <a:cubicBezTo>
                            <a:pt x="334" y="2049"/>
                            <a:pt x="334" y="2049"/>
                            <a:pt x="334" y="2049"/>
                          </a:cubicBezTo>
                          <a:cubicBezTo>
                            <a:pt x="334" y="2049"/>
                            <a:pt x="0" y="1108"/>
                            <a:pt x="614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81" name="Freeform 411"/>
                    <p:cNvSpPr>
                      <a:spLocks/>
                    </p:cNvSpPr>
                    <p:nvPr/>
                  </p:nvSpPr>
                  <p:spPr bwMode="gray">
                    <a:xfrm>
                      <a:off x="1015354" y="5065949"/>
                      <a:ext cx="131172" cy="433170"/>
                    </a:xfrm>
                    <a:custGeom>
                      <a:avLst/>
                      <a:gdLst>
                        <a:gd name="T0" fmla="*/ 0 w 615"/>
                        <a:gd name="T1" fmla="*/ 0 h 2029"/>
                        <a:gd name="T2" fmla="*/ 247 w 615"/>
                        <a:gd name="T3" fmla="*/ 2018 h 2029"/>
                        <a:gd name="T4" fmla="*/ 281 w 615"/>
                        <a:gd name="T5" fmla="*/ 2029 h 2029"/>
                        <a:gd name="T6" fmla="*/ 0 w 615"/>
                        <a:gd name="T7" fmla="*/ 0 h 20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5" h="2029">
                          <a:moveTo>
                            <a:pt x="0" y="0"/>
                          </a:moveTo>
                          <a:cubicBezTo>
                            <a:pt x="0" y="0"/>
                            <a:pt x="550" y="1003"/>
                            <a:pt x="247" y="2018"/>
                          </a:cubicBezTo>
                          <a:cubicBezTo>
                            <a:pt x="281" y="2029"/>
                            <a:pt x="281" y="2029"/>
                            <a:pt x="281" y="2029"/>
                          </a:cubicBezTo>
                          <a:cubicBezTo>
                            <a:pt x="281" y="2029"/>
                            <a:pt x="615" y="1108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559" name="Gruppieren 426"/>
                <p:cNvGrpSpPr/>
                <p:nvPr/>
              </p:nvGrpSpPr>
              <p:grpSpPr bwMode="gray">
                <a:xfrm>
                  <a:off x="1136425" y="4353812"/>
                  <a:ext cx="458403" cy="379299"/>
                  <a:chOff x="1143889" y="4353812"/>
                  <a:chExt cx="458403" cy="379299"/>
                </a:xfrm>
              </p:grpSpPr>
              <p:sp>
                <p:nvSpPr>
                  <p:cNvPr id="560" name="Freeform 385"/>
                  <p:cNvSpPr>
                    <a:spLocks/>
                  </p:cNvSpPr>
                  <p:nvPr/>
                </p:nvSpPr>
                <p:spPr bwMode="gray">
                  <a:xfrm>
                    <a:off x="1172201" y="4476958"/>
                    <a:ext cx="339472" cy="199995"/>
                  </a:xfrm>
                  <a:custGeom>
                    <a:avLst/>
                    <a:gdLst>
                      <a:gd name="T0" fmla="*/ 943 w 1673"/>
                      <a:gd name="T1" fmla="*/ 252 h 1137"/>
                      <a:gd name="T2" fmla="*/ 110 w 1673"/>
                      <a:gd name="T3" fmla="*/ 1137 h 1137"/>
                      <a:gd name="T4" fmla="*/ 950 w 1673"/>
                      <a:gd name="T5" fmla="*/ 426 h 1137"/>
                      <a:gd name="T6" fmla="*/ 1673 w 1673"/>
                      <a:gd name="T7" fmla="*/ 639 h 1137"/>
                      <a:gd name="T8" fmla="*/ 943 w 1673"/>
                      <a:gd name="T9" fmla="*/ 252 h 1137"/>
                      <a:gd name="connsiteX0" fmla="*/ 4733 w 9343"/>
                      <a:gd name="connsiteY0" fmla="*/ 278 h 8499"/>
                      <a:gd name="connsiteX1" fmla="*/ 1 w 9343"/>
                      <a:gd name="connsiteY1" fmla="*/ 8486 h 8499"/>
                      <a:gd name="connsiteX2" fmla="*/ 5021 w 9343"/>
                      <a:gd name="connsiteY2" fmla="*/ 2233 h 8499"/>
                      <a:gd name="connsiteX3" fmla="*/ 9343 w 9343"/>
                      <a:gd name="connsiteY3" fmla="*/ 4106 h 8499"/>
                      <a:gd name="connsiteX4" fmla="*/ 4733 w 9343"/>
                      <a:gd name="connsiteY4" fmla="*/ 278 h 8499"/>
                      <a:gd name="connsiteX0" fmla="*/ 5236 w 10170"/>
                      <a:gd name="connsiteY0" fmla="*/ 327 h 10000"/>
                      <a:gd name="connsiteX1" fmla="*/ 171 w 10170"/>
                      <a:gd name="connsiteY1" fmla="*/ 9985 h 10000"/>
                      <a:gd name="connsiteX2" fmla="*/ 5544 w 10170"/>
                      <a:gd name="connsiteY2" fmla="*/ 2627 h 10000"/>
                      <a:gd name="connsiteX3" fmla="*/ 10170 w 10170"/>
                      <a:gd name="connsiteY3" fmla="*/ 4831 h 10000"/>
                      <a:gd name="connsiteX4" fmla="*/ 5236 w 10170"/>
                      <a:gd name="connsiteY4" fmla="*/ 327 h 10000"/>
                      <a:gd name="connsiteX0" fmla="*/ 5236 w 10170"/>
                      <a:gd name="connsiteY0" fmla="*/ 22 h 9695"/>
                      <a:gd name="connsiteX1" fmla="*/ 171 w 10170"/>
                      <a:gd name="connsiteY1" fmla="*/ 9680 h 9695"/>
                      <a:gd name="connsiteX2" fmla="*/ 5544 w 10170"/>
                      <a:gd name="connsiteY2" fmla="*/ 2322 h 9695"/>
                      <a:gd name="connsiteX3" fmla="*/ 10170 w 10170"/>
                      <a:gd name="connsiteY3" fmla="*/ 4526 h 9695"/>
                      <a:gd name="connsiteX4" fmla="*/ 5236 w 10170"/>
                      <a:gd name="connsiteY4" fmla="*/ 22 h 9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70" h="9695">
                        <a:moveTo>
                          <a:pt x="5236" y="22"/>
                        </a:moveTo>
                        <a:cubicBezTo>
                          <a:pt x="5236" y="22"/>
                          <a:pt x="-1114" y="-902"/>
                          <a:pt x="171" y="9680"/>
                        </a:cubicBezTo>
                        <a:cubicBezTo>
                          <a:pt x="218" y="10064"/>
                          <a:pt x="1783" y="3130"/>
                          <a:pt x="5544" y="2322"/>
                        </a:cubicBezTo>
                        <a:cubicBezTo>
                          <a:pt x="5544" y="2322"/>
                          <a:pt x="8148" y="1390"/>
                          <a:pt x="10170" y="4526"/>
                        </a:cubicBezTo>
                        <a:cubicBezTo>
                          <a:pt x="10170" y="4526"/>
                          <a:pt x="10157" y="-363"/>
                          <a:pt x="5236" y="22"/>
                        </a:cubicBezTo>
                        <a:close/>
                      </a:path>
                    </a:pathLst>
                  </a:custGeom>
                  <a:solidFill>
                    <a:srgbClr val="E5AF79">
                      <a:alpha val="4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sz="1600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561" name="Freeform 396"/>
                  <p:cNvSpPr>
                    <a:spLocks/>
                  </p:cNvSpPr>
                  <p:nvPr/>
                </p:nvSpPr>
                <p:spPr bwMode="gray">
                  <a:xfrm>
                    <a:off x="1420453" y="4405880"/>
                    <a:ext cx="67689" cy="74498"/>
                  </a:xfrm>
                  <a:custGeom>
                    <a:avLst/>
                    <a:gdLst>
                      <a:gd name="T0" fmla="*/ 0 w 317"/>
                      <a:gd name="T1" fmla="*/ 0 h 349"/>
                      <a:gd name="T2" fmla="*/ 84 w 317"/>
                      <a:gd name="T3" fmla="*/ 349 h 349"/>
                      <a:gd name="T4" fmla="*/ 0 w 317"/>
                      <a:gd name="T5" fmla="*/ 0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49">
                        <a:moveTo>
                          <a:pt x="0" y="0"/>
                        </a:moveTo>
                        <a:cubicBezTo>
                          <a:pt x="0" y="0"/>
                          <a:pt x="168" y="169"/>
                          <a:pt x="84" y="349"/>
                        </a:cubicBezTo>
                        <a:cubicBezTo>
                          <a:pt x="84" y="349"/>
                          <a:pt x="317" y="28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2" name="Freeform 366"/>
                  <p:cNvSpPr>
                    <a:spLocks/>
                  </p:cNvSpPr>
                  <p:nvPr/>
                </p:nvSpPr>
                <p:spPr bwMode="gray">
                  <a:xfrm>
                    <a:off x="1143889" y="4361622"/>
                    <a:ext cx="458403" cy="371489"/>
                  </a:xfrm>
                  <a:custGeom>
                    <a:avLst/>
                    <a:gdLst>
                      <a:gd name="T0" fmla="*/ 305 w 2147"/>
                      <a:gd name="T1" fmla="*/ 878 h 1740"/>
                      <a:gd name="T2" fmla="*/ 1016 w 2147"/>
                      <a:gd name="T3" fmla="*/ 659 h 1740"/>
                      <a:gd name="T4" fmla="*/ 1701 w 2147"/>
                      <a:gd name="T5" fmla="*/ 891 h 1740"/>
                      <a:gd name="T6" fmla="*/ 1818 w 2147"/>
                      <a:gd name="T7" fmla="*/ 1434 h 1740"/>
                      <a:gd name="T8" fmla="*/ 1856 w 2147"/>
                      <a:gd name="T9" fmla="*/ 1740 h 1740"/>
                      <a:gd name="T10" fmla="*/ 1914 w 2147"/>
                      <a:gd name="T11" fmla="*/ 1499 h 1740"/>
                      <a:gd name="T12" fmla="*/ 1837 w 2147"/>
                      <a:gd name="T13" fmla="*/ 555 h 1740"/>
                      <a:gd name="T14" fmla="*/ 1294 w 2147"/>
                      <a:gd name="T15" fmla="*/ 265 h 1740"/>
                      <a:gd name="T16" fmla="*/ 1094 w 2147"/>
                      <a:gd name="T17" fmla="*/ 0 h 1740"/>
                      <a:gd name="T18" fmla="*/ 952 w 2147"/>
                      <a:gd name="T19" fmla="*/ 181 h 1740"/>
                      <a:gd name="T20" fmla="*/ 887 w 2147"/>
                      <a:gd name="T21" fmla="*/ 155 h 1740"/>
                      <a:gd name="T22" fmla="*/ 861 w 2147"/>
                      <a:gd name="T23" fmla="*/ 206 h 1740"/>
                      <a:gd name="T24" fmla="*/ 758 w 2147"/>
                      <a:gd name="T25" fmla="*/ 155 h 1740"/>
                      <a:gd name="T26" fmla="*/ 674 w 2147"/>
                      <a:gd name="T27" fmla="*/ 168 h 1740"/>
                      <a:gd name="T28" fmla="*/ 99 w 2147"/>
                      <a:gd name="T29" fmla="*/ 762 h 1740"/>
                      <a:gd name="T30" fmla="*/ 176 w 2147"/>
                      <a:gd name="T31" fmla="*/ 1719 h 1740"/>
                      <a:gd name="T32" fmla="*/ 305 w 2147"/>
                      <a:gd name="T33" fmla="*/ 878 h 17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147" h="1740">
                        <a:moveTo>
                          <a:pt x="305" y="878"/>
                        </a:moveTo>
                        <a:cubicBezTo>
                          <a:pt x="305" y="878"/>
                          <a:pt x="448" y="555"/>
                          <a:pt x="1016" y="659"/>
                        </a:cubicBezTo>
                        <a:cubicBezTo>
                          <a:pt x="1016" y="659"/>
                          <a:pt x="1469" y="491"/>
                          <a:pt x="1701" y="891"/>
                        </a:cubicBezTo>
                        <a:cubicBezTo>
                          <a:pt x="1701" y="891"/>
                          <a:pt x="1792" y="1072"/>
                          <a:pt x="1818" y="1434"/>
                        </a:cubicBezTo>
                        <a:cubicBezTo>
                          <a:pt x="1856" y="1740"/>
                          <a:pt x="1856" y="1740"/>
                          <a:pt x="1856" y="1740"/>
                        </a:cubicBezTo>
                        <a:cubicBezTo>
                          <a:pt x="1914" y="1499"/>
                          <a:pt x="1914" y="1499"/>
                          <a:pt x="1914" y="1499"/>
                        </a:cubicBezTo>
                        <a:cubicBezTo>
                          <a:pt x="1914" y="1499"/>
                          <a:pt x="2147" y="904"/>
                          <a:pt x="1837" y="555"/>
                        </a:cubicBezTo>
                        <a:cubicBezTo>
                          <a:pt x="1837" y="555"/>
                          <a:pt x="1682" y="342"/>
                          <a:pt x="1294" y="265"/>
                        </a:cubicBezTo>
                        <a:cubicBezTo>
                          <a:pt x="1294" y="265"/>
                          <a:pt x="1094" y="142"/>
                          <a:pt x="1094" y="0"/>
                        </a:cubicBezTo>
                        <a:cubicBezTo>
                          <a:pt x="1094" y="0"/>
                          <a:pt x="952" y="64"/>
                          <a:pt x="952" y="181"/>
                        </a:cubicBezTo>
                        <a:cubicBezTo>
                          <a:pt x="887" y="155"/>
                          <a:pt x="887" y="155"/>
                          <a:pt x="887" y="155"/>
                        </a:cubicBezTo>
                        <a:cubicBezTo>
                          <a:pt x="861" y="206"/>
                          <a:pt x="861" y="206"/>
                          <a:pt x="861" y="206"/>
                        </a:cubicBezTo>
                        <a:cubicBezTo>
                          <a:pt x="758" y="155"/>
                          <a:pt x="758" y="155"/>
                          <a:pt x="758" y="155"/>
                        </a:cubicBezTo>
                        <a:cubicBezTo>
                          <a:pt x="758" y="155"/>
                          <a:pt x="816" y="13"/>
                          <a:pt x="674" y="168"/>
                        </a:cubicBezTo>
                        <a:cubicBezTo>
                          <a:pt x="674" y="168"/>
                          <a:pt x="228" y="361"/>
                          <a:pt x="99" y="762"/>
                        </a:cubicBezTo>
                        <a:cubicBezTo>
                          <a:pt x="99" y="762"/>
                          <a:pt x="0" y="997"/>
                          <a:pt x="176" y="1719"/>
                        </a:cubicBezTo>
                        <a:cubicBezTo>
                          <a:pt x="176" y="1719"/>
                          <a:pt x="150" y="1008"/>
                          <a:pt x="305" y="878"/>
                        </a:cubicBezTo>
                        <a:close/>
                      </a:path>
                    </a:pathLst>
                  </a:custGeom>
                  <a:solidFill>
                    <a:srgbClr val="4F361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3" name="Freeform 378"/>
                  <p:cNvSpPr>
                    <a:spLocks/>
                  </p:cNvSpPr>
                  <p:nvPr/>
                </p:nvSpPr>
                <p:spPr bwMode="gray">
                  <a:xfrm>
                    <a:off x="1241556" y="4394050"/>
                    <a:ext cx="64885" cy="91120"/>
                  </a:xfrm>
                  <a:custGeom>
                    <a:avLst/>
                    <a:gdLst>
                      <a:gd name="T0" fmla="*/ 213 w 304"/>
                      <a:gd name="T1" fmla="*/ 0 h 427"/>
                      <a:gd name="T2" fmla="*/ 304 w 304"/>
                      <a:gd name="T3" fmla="*/ 427 h 427"/>
                      <a:gd name="T4" fmla="*/ 213 w 304"/>
                      <a:gd name="T5" fmla="*/ 0 h 4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7">
                        <a:moveTo>
                          <a:pt x="213" y="0"/>
                        </a:moveTo>
                        <a:cubicBezTo>
                          <a:pt x="213" y="0"/>
                          <a:pt x="0" y="259"/>
                          <a:pt x="304" y="427"/>
                        </a:cubicBezTo>
                        <a:cubicBezTo>
                          <a:pt x="304" y="427"/>
                          <a:pt x="65" y="259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4" name="Freeform 379"/>
                  <p:cNvSpPr>
                    <a:spLocks/>
                  </p:cNvSpPr>
                  <p:nvPr/>
                </p:nvSpPr>
                <p:spPr bwMode="gray">
                  <a:xfrm>
                    <a:off x="1251631" y="4388457"/>
                    <a:ext cx="64685" cy="90920"/>
                  </a:xfrm>
                  <a:custGeom>
                    <a:avLst/>
                    <a:gdLst>
                      <a:gd name="T0" fmla="*/ 213 w 303"/>
                      <a:gd name="T1" fmla="*/ 0 h 426"/>
                      <a:gd name="T2" fmla="*/ 303 w 303"/>
                      <a:gd name="T3" fmla="*/ 426 h 426"/>
                      <a:gd name="T4" fmla="*/ 213 w 303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3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3" y="426"/>
                        </a:cubicBezTo>
                        <a:cubicBezTo>
                          <a:pt x="303" y="426"/>
                          <a:pt x="64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5" name="Freeform 380"/>
                  <p:cNvSpPr>
                    <a:spLocks/>
                  </p:cNvSpPr>
                  <p:nvPr/>
                </p:nvSpPr>
                <p:spPr bwMode="gray">
                  <a:xfrm>
                    <a:off x="1224195" y="4408138"/>
                    <a:ext cx="51268" cy="85513"/>
                  </a:xfrm>
                  <a:custGeom>
                    <a:avLst/>
                    <a:gdLst>
                      <a:gd name="T0" fmla="*/ 240 w 240"/>
                      <a:gd name="T1" fmla="*/ 0 h 400"/>
                      <a:gd name="T2" fmla="*/ 143 w 240"/>
                      <a:gd name="T3" fmla="*/ 400 h 400"/>
                      <a:gd name="T4" fmla="*/ 240 w 240"/>
                      <a:gd name="T5" fmla="*/ 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400">
                        <a:moveTo>
                          <a:pt x="240" y="0"/>
                        </a:moveTo>
                        <a:cubicBezTo>
                          <a:pt x="240" y="0"/>
                          <a:pt x="0" y="226"/>
                          <a:pt x="143" y="400"/>
                        </a:cubicBezTo>
                        <a:cubicBezTo>
                          <a:pt x="143" y="400"/>
                          <a:pt x="110" y="155"/>
                          <a:pt x="24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6" name="Freeform 381"/>
                  <p:cNvSpPr>
                    <a:spLocks/>
                  </p:cNvSpPr>
                  <p:nvPr/>
                </p:nvSpPr>
                <p:spPr bwMode="gray">
                  <a:xfrm>
                    <a:off x="1371990" y="4401675"/>
                    <a:ext cx="67689" cy="82709"/>
                  </a:xfrm>
                  <a:custGeom>
                    <a:avLst/>
                    <a:gdLst>
                      <a:gd name="T0" fmla="*/ 0 w 317"/>
                      <a:gd name="T1" fmla="*/ 0 h 388"/>
                      <a:gd name="T2" fmla="*/ 84 w 317"/>
                      <a:gd name="T3" fmla="*/ 388 h 388"/>
                      <a:gd name="T4" fmla="*/ 0 w 317"/>
                      <a:gd name="T5" fmla="*/ 0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88">
                        <a:moveTo>
                          <a:pt x="0" y="0"/>
                        </a:moveTo>
                        <a:cubicBezTo>
                          <a:pt x="0" y="0"/>
                          <a:pt x="168" y="187"/>
                          <a:pt x="84" y="388"/>
                        </a:cubicBezTo>
                        <a:cubicBezTo>
                          <a:pt x="84" y="388"/>
                          <a:pt x="317" y="31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7" name="Freeform 382"/>
                  <p:cNvSpPr>
                    <a:spLocks/>
                  </p:cNvSpPr>
                  <p:nvPr/>
                </p:nvSpPr>
                <p:spPr bwMode="gray">
                  <a:xfrm>
                    <a:off x="1366783" y="4368431"/>
                    <a:ext cx="51868" cy="84511"/>
                  </a:xfrm>
                  <a:custGeom>
                    <a:avLst/>
                    <a:gdLst>
                      <a:gd name="T0" fmla="*/ 23 w 243"/>
                      <a:gd name="T1" fmla="*/ 0 h 396"/>
                      <a:gd name="T2" fmla="*/ 0 w 243"/>
                      <a:gd name="T3" fmla="*/ 396 h 396"/>
                      <a:gd name="T4" fmla="*/ 23 w 243"/>
                      <a:gd name="T5" fmla="*/ 0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3" h="396">
                        <a:moveTo>
                          <a:pt x="23" y="0"/>
                        </a:moveTo>
                        <a:cubicBezTo>
                          <a:pt x="23" y="0"/>
                          <a:pt x="135" y="226"/>
                          <a:pt x="0" y="396"/>
                        </a:cubicBezTo>
                        <a:cubicBezTo>
                          <a:pt x="0" y="396"/>
                          <a:pt x="243" y="390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8" name="Freeform 383"/>
                  <p:cNvSpPr>
                    <a:spLocks/>
                  </p:cNvSpPr>
                  <p:nvPr/>
                </p:nvSpPr>
                <p:spPr bwMode="gray">
                  <a:xfrm>
                    <a:off x="1409038" y="442230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30" y="187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9" name="Freeform 384"/>
                  <p:cNvSpPr>
                    <a:spLocks/>
                  </p:cNvSpPr>
                  <p:nvPr/>
                </p:nvSpPr>
                <p:spPr bwMode="gray">
                  <a:xfrm>
                    <a:off x="1392616" y="4402076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4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4" y="291"/>
                        </a:cubicBezTo>
                        <a:cubicBezTo>
                          <a:pt x="64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0" name="Freeform 386"/>
                  <p:cNvSpPr>
                    <a:spLocks/>
                  </p:cNvSpPr>
                  <p:nvPr/>
                </p:nvSpPr>
                <p:spPr bwMode="gray">
                  <a:xfrm>
                    <a:off x="1289681" y="4364826"/>
                    <a:ext cx="70492" cy="108342"/>
                  </a:xfrm>
                  <a:custGeom>
                    <a:avLst/>
                    <a:gdLst>
                      <a:gd name="T0" fmla="*/ 330 w 330"/>
                      <a:gd name="T1" fmla="*/ 0 h 507"/>
                      <a:gd name="T2" fmla="*/ 291 w 330"/>
                      <a:gd name="T3" fmla="*/ 507 h 507"/>
                      <a:gd name="T4" fmla="*/ 330 w 330"/>
                      <a:gd name="T5" fmla="*/ 0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07">
                        <a:moveTo>
                          <a:pt x="330" y="0"/>
                        </a:moveTo>
                        <a:cubicBezTo>
                          <a:pt x="330" y="0"/>
                          <a:pt x="0" y="147"/>
                          <a:pt x="291" y="507"/>
                        </a:cubicBezTo>
                        <a:cubicBezTo>
                          <a:pt x="291" y="507"/>
                          <a:pt x="110" y="164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1" name="Freeform 387"/>
                  <p:cNvSpPr>
                    <a:spLocks/>
                  </p:cNvSpPr>
                  <p:nvPr/>
                </p:nvSpPr>
                <p:spPr bwMode="gray">
                  <a:xfrm>
                    <a:off x="1317718" y="4353812"/>
                    <a:ext cx="70492" cy="124163"/>
                  </a:xfrm>
                  <a:custGeom>
                    <a:avLst/>
                    <a:gdLst>
                      <a:gd name="T0" fmla="*/ 330 w 330"/>
                      <a:gd name="T1" fmla="*/ 0 h 582"/>
                      <a:gd name="T2" fmla="*/ 291 w 330"/>
                      <a:gd name="T3" fmla="*/ 582 h 582"/>
                      <a:gd name="T4" fmla="*/ 330 w 330"/>
                      <a:gd name="T5" fmla="*/ 0 h 5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82">
                        <a:moveTo>
                          <a:pt x="330" y="0"/>
                        </a:moveTo>
                        <a:cubicBezTo>
                          <a:pt x="330" y="0"/>
                          <a:pt x="0" y="168"/>
                          <a:pt x="291" y="582"/>
                        </a:cubicBezTo>
                        <a:cubicBezTo>
                          <a:pt x="291" y="582"/>
                          <a:pt x="110" y="188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2" name="Freeform 392"/>
                  <p:cNvSpPr>
                    <a:spLocks/>
                  </p:cNvSpPr>
                  <p:nvPr/>
                </p:nvSpPr>
                <p:spPr bwMode="gray">
                  <a:xfrm>
                    <a:off x="1255236" y="4385854"/>
                    <a:ext cx="64885" cy="90920"/>
                  </a:xfrm>
                  <a:custGeom>
                    <a:avLst/>
                    <a:gdLst>
                      <a:gd name="T0" fmla="*/ 213 w 304"/>
                      <a:gd name="T1" fmla="*/ 0 h 426"/>
                      <a:gd name="T2" fmla="*/ 304 w 304"/>
                      <a:gd name="T3" fmla="*/ 426 h 426"/>
                      <a:gd name="T4" fmla="*/ 213 w 304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4" y="426"/>
                        </a:cubicBezTo>
                        <a:cubicBezTo>
                          <a:pt x="304" y="426"/>
                          <a:pt x="65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3" name="Freeform 393"/>
                  <p:cNvSpPr>
                    <a:spLocks/>
                  </p:cNvSpPr>
                  <p:nvPr/>
                </p:nvSpPr>
                <p:spPr bwMode="gray">
                  <a:xfrm>
                    <a:off x="1265850" y="4374640"/>
                    <a:ext cx="57075" cy="93123"/>
                  </a:xfrm>
                  <a:custGeom>
                    <a:avLst/>
                    <a:gdLst>
                      <a:gd name="T0" fmla="*/ 267 w 267"/>
                      <a:gd name="T1" fmla="*/ 0 h 436"/>
                      <a:gd name="T2" fmla="*/ 258 w 267"/>
                      <a:gd name="T3" fmla="*/ 436 h 436"/>
                      <a:gd name="T4" fmla="*/ 267 w 267"/>
                      <a:gd name="T5" fmla="*/ 0 h 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7" h="436">
                        <a:moveTo>
                          <a:pt x="267" y="0"/>
                        </a:moveTo>
                        <a:cubicBezTo>
                          <a:pt x="267" y="0"/>
                          <a:pt x="0" y="203"/>
                          <a:pt x="258" y="436"/>
                        </a:cubicBezTo>
                        <a:cubicBezTo>
                          <a:pt x="258" y="436"/>
                          <a:pt x="63" y="218"/>
                          <a:pt x="267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4" name="Freeform 398"/>
                  <p:cNvSpPr>
                    <a:spLocks/>
                  </p:cNvSpPr>
                  <p:nvPr/>
                </p:nvSpPr>
                <p:spPr bwMode="gray">
                  <a:xfrm>
                    <a:off x="1349560" y="4362824"/>
                    <a:ext cx="69492" cy="98730"/>
                  </a:xfrm>
                  <a:custGeom>
                    <a:avLst/>
                    <a:gdLst>
                      <a:gd name="T0" fmla="*/ 0 w 326"/>
                      <a:gd name="T1" fmla="*/ 0 h 463"/>
                      <a:gd name="T2" fmla="*/ 95 w 326"/>
                      <a:gd name="T3" fmla="*/ 463 h 463"/>
                      <a:gd name="T4" fmla="*/ 0 w 326"/>
                      <a:gd name="T5" fmla="*/ 0 h 4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6" h="463">
                        <a:moveTo>
                          <a:pt x="0" y="0"/>
                        </a:moveTo>
                        <a:cubicBezTo>
                          <a:pt x="0" y="0"/>
                          <a:pt x="173" y="221"/>
                          <a:pt x="95" y="463"/>
                        </a:cubicBezTo>
                        <a:cubicBezTo>
                          <a:pt x="95" y="463"/>
                          <a:pt x="326" y="37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5" name="Freeform 399"/>
                  <p:cNvSpPr>
                    <a:spLocks/>
                  </p:cNvSpPr>
                  <p:nvPr/>
                </p:nvSpPr>
                <p:spPr bwMode="gray">
                  <a:xfrm>
                    <a:off x="1412843" y="4401875"/>
                    <a:ext cx="41454" cy="80106"/>
                  </a:xfrm>
                  <a:custGeom>
                    <a:avLst/>
                    <a:gdLst>
                      <a:gd name="T0" fmla="*/ 0 w 194"/>
                      <a:gd name="T1" fmla="*/ 0 h 375"/>
                      <a:gd name="T2" fmla="*/ 64 w 194"/>
                      <a:gd name="T3" fmla="*/ 375 h 375"/>
                      <a:gd name="T4" fmla="*/ 0 w 194"/>
                      <a:gd name="T5" fmla="*/ 0 h 3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375">
                        <a:moveTo>
                          <a:pt x="0" y="0"/>
                        </a:moveTo>
                        <a:cubicBezTo>
                          <a:pt x="0" y="0"/>
                          <a:pt x="129" y="242"/>
                          <a:pt x="64" y="375"/>
                        </a:cubicBezTo>
                        <a:cubicBezTo>
                          <a:pt x="64" y="375"/>
                          <a:pt x="194" y="20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6" name="Freeform 400"/>
                  <p:cNvSpPr>
                    <a:spLocks/>
                  </p:cNvSpPr>
                  <p:nvPr/>
                </p:nvSpPr>
                <p:spPr bwMode="gray">
                  <a:xfrm>
                    <a:off x="1396221" y="439947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547" name="Gruppieren 414"/>
              <p:cNvGrpSpPr/>
              <p:nvPr/>
            </p:nvGrpSpPr>
            <p:grpSpPr bwMode="gray">
              <a:xfrm>
                <a:off x="5757212" y="2303992"/>
                <a:ext cx="517735" cy="138194"/>
                <a:chOff x="5458246" y="2419217"/>
                <a:chExt cx="380001" cy="101430"/>
              </a:xfrm>
            </p:grpSpPr>
            <p:sp>
              <p:nvSpPr>
                <p:cNvPr id="548" name="Freeform 421"/>
                <p:cNvSpPr>
                  <a:spLocks/>
                </p:cNvSpPr>
                <p:nvPr/>
              </p:nvSpPr>
              <p:spPr bwMode="gray">
                <a:xfrm>
                  <a:off x="5616205" y="2436156"/>
                  <a:ext cx="64082" cy="10408"/>
                </a:xfrm>
                <a:custGeom>
                  <a:avLst/>
                  <a:gdLst>
                    <a:gd name="T0" fmla="*/ 2 w 295"/>
                    <a:gd name="T1" fmla="*/ 0 h 47"/>
                    <a:gd name="T2" fmla="*/ 294 w 295"/>
                    <a:gd name="T3" fmla="*/ 1 h 47"/>
                    <a:gd name="T4" fmla="*/ 295 w 295"/>
                    <a:gd name="T5" fmla="*/ 14 h 47"/>
                    <a:gd name="T6" fmla="*/ 0 w 295"/>
                    <a:gd name="T7" fmla="*/ 14 h 47"/>
                    <a:gd name="T8" fmla="*/ 2 w 295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5" h="47">
                      <a:moveTo>
                        <a:pt x="2" y="0"/>
                      </a:moveTo>
                      <a:cubicBezTo>
                        <a:pt x="2" y="0"/>
                        <a:pt x="121" y="20"/>
                        <a:pt x="294" y="1"/>
                      </a:cubicBezTo>
                      <a:cubicBezTo>
                        <a:pt x="295" y="14"/>
                        <a:pt x="295" y="14"/>
                        <a:pt x="295" y="14"/>
                      </a:cubicBezTo>
                      <a:cubicBezTo>
                        <a:pt x="295" y="14"/>
                        <a:pt x="183" y="47"/>
                        <a:pt x="0" y="14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49" name="Freeform 422"/>
                <p:cNvSpPr>
                  <a:spLocks noEditPoints="1"/>
                </p:cNvSpPr>
                <p:nvPr/>
              </p:nvSpPr>
              <p:spPr bwMode="gray">
                <a:xfrm>
                  <a:off x="5664981" y="2432687"/>
                  <a:ext cx="158776" cy="87960"/>
                </a:xfrm>
                <a:custGeom>
                  <a:avLst/>
                  <a:gdLst>
                    <a:gd name="T0" fmla="*/ 719 w 730"/>
                    <a:gd name="T1" fmla="*/ 64 h 404"/>
                    <a:gd name="T2" fmla="*/ 603 w 730"/>
                    <a:gd name="T3" fmla="*/ 14 h 404"/>
                    <a:gd name="T4" fmla="*/ 65 w 730"/>
                    <a:gd name="T5" fmla="*/ 52 h 404"/>
                    <a:gd name="T6" fmla="*/ 33 w 730"/>
                    <a:gd name="T7" fmla="*/ 161 h 404"/>
                    <a:gd name="T8" fmla="*/ 83 w 730"/>
                    <a:gd name="T9" fmla="*/ 300 h 404"/>
                    <a:gd name="T10" fmla="*/ 397 w 730"/>
                    <a:gd name="T11" fmla="*/ 374 h 404"/>
                    <a:gd name="T12" fmla="*/ 715 w 730"/>
                    <a:gd name="T13" fmla="*/ 246 h 404"/>
                    <a:gd name="T14" fmla="*/ 719 w 730"/>
                    <a:gd name="T15" fmla="*/ 64 h 404"/>
                    <a:gd name="T16" fmla="*/ 701 w 730"/>
                    <a:gd name="T17" fmla="*/ 244 h 404"/>
                    <a:gd name="T18" fmla="*/ 393 w 730"/>
                    <a:gd name="T19" fmla="*/ 365 h 404"/>
                    <a:gd name="T20" fmla="*/ 91 w 730"/>
                    <a:gd name="T21" fmla="*/ 295 h 404"/>
                    <a:gd name="T22" fmla="*/ 42 w 730"/>
                    <a:gd name="T23" fmla="*/ 162 h 404"/>
                    <a:gd name="T24" fmla="*/ 73 w 730"/>
                    <a:gd name="T25" fmla="*/ 59 h 404"/>
                    <a:gd name="T26" fmla="*/ 592 w 730"/>
                    <a:gd name="T27" fmla="*/ 22 h 404"/>
                    <a:gd name="T28" fmla="*/ 705 w 730"/>
                    <a:gd name="T29" fmla="*/ 70 h 404"/>
                    <a:gd name="T30" fmla="*/ 701 w 730"/>
                    <a:gd name="T31" fmla="*/ 244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30" h="404">
                      <a:moveTo>
                        <a:pt x="719" y="64"/>
                      </a:moveTo>
                      <a:cubicBezTo>
                        <a:pt x="719" y="64"/>
                        <a:pt x="730" y="12"/>
                        <a:pt x="603" y="14"/>
                      </a:cubicBezTo>
                      <a:cubicBezTo>
                        <a:pt x="603" y="14"/>
                        <a:pt x="285" y="0"/>
                        <a:pt x="65" y="52"/>
                      </a:cubicBezTo>
                      <a:cubicBezTo>
                        <a:pt x="65" y="52"/>
                        <a:pt x="0" y="68"/>
                        <a:pt x="33" y="161"/>
                      </a:cubicBezTo>
                      <a:cubicBezTo>
                        <a:pt x="83" y="300"/>
                        <a:pt x="83" y="300"/>
                        <a:pt x="83" y="300"/>
                      </a:cubicBezTo>
                      <a:cubicBezTo>
                        <a:pt x="83" y="300"/>
                        <a:pt x="122" y="404"/>
                        <a:pt x="397" y="374"/>
                      </a:cubicBezTo>
                      <a:cubicBezTo>
                        <a:pt x="397" y="374"/>
                        <a:pt x="708" y="332"/>
                        <a:pt x="715" y="246"/>
                      </a:cubicBezTo>
                      <a:cubicBezTo>
                        <a:pt x="715" y="246"/>
                        <a:pt x="729" y="139"/>
                        <a:pt x="719" y="64"/>
                      </a:cubicBezTo>
                      <a:close/>
                      <a:moveTo>
                        <a:pt x="701" y="244"/>
                      </a:moveTo>
                      <a:cubicBezTo>
                        <a:pt x="695" y="326"/>
                        <a:pt x="393" y="365"/>
                        <a:pt x="393" y="365"/>
                      </a:cubicBezTo>
                      <a:cubicBezTo>
                        <a:pt x="129" y="394"/>
                        <a:pt x="91" y="295"/>
                        <a:pt x="91" y="295"/>
                      </a:cubicBezTo>
                      <a:cubicBezTo>
                        <a:pt x="42" y="162"/>
                        <a:pt x="42" y="162"/>
                        <a:pt x="42" y="162"/>
                      </a:cubicBezTo>
                      <a:cubicBezTo>
                        <a:pt x="10" y="73"/>
                        <a:pt x="73" y="59"/>
                        <a:pt x="73" y="59"/>
                      </a:cubicBezTo>
                      <a:cubicBezTo>
                        <a:pt x="285" y="9"/>
                        <a:pt x="592" y="22"/>
                        <a:pt x="592" y="22"/>
                      </a:cubicBezTo>
                      <a:cubicBezTo>
                        <a:pt x="716" y="21"/>
                        <a:pt x="705" y="70"/>
                        <a:pt x="705" y="70"/>
                      </a:cubicBezTo>
                      <a:cubicBezTo>
                        <a:pt x="715" y="141"/>
                        <a:pt x="701" y="244"/>
                        <a:pt x="701" y="244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0" name="Freeform 423"/>
                <p:cNvSpPr>
                  <a:spLocks/>
                </p:cNvSpPr>
                <p:nvPr/>
              </p:nvSpPr>
              <p:spPr bwMode="gray">
                <a:xfrm>
                  <a:off x="5647634" y="2438605"/>
                  <a:ext cx="36735" cy="70000"/>
                </a:xfrm>
                <a:custGeom>
                  <a:avLst/>
                  <a:gdLst>
                    <a:gd name="T0" fmla="*/ 1 w 169"/>
                    <a:gd name="T1" fmla="*/ 0 h 322"/>
                    <a:gd name="T2" fmla="*/ 0 w 169"/>
                    <a:gd name="T3" fmla="*/ 117 h 322"/>
                    <a:gd name="T4" fmla="*/ 90 w 169"/>
                    <a:gd name="T5" fmla="*/ 183 h 322"/>
                    <a:gd name="T6" fmla="*/ 169 w 169"/>
                    <a:gd name="T7" fmla="*/ 267 h 322"/>
                    <a:gd name="T8" fmla="*/ 119 w 169"/>
                    <a:gd name="T9" fmla="*/ 42 h 322"/>
                    <a:gd name="T10" fmla="*/ 153 w 169"/>
                    <a:gd name="T11" fmla="*/ 22 h 322"/>
                    <a:gd name="T12" fmla="*/ 149 w 169"/>
                    <a:gd name="T13" fmla="*/ 0 h 322"/>
                    <a:gd name="T14" fmla="*/ 1 w 169"/>
                    <a:gd name="T1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322">
                      <a:moveTo>
                        <a:pt x="1" y="0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17"/>
                        <a:pt x="47" y="105"/>
                        <a:pt x="90" y="183"/>
                      </a:cubicBezTo>
                      <a:cubicBezTo>
                        <a:pt x="90" y="183"/>
                        <a:pt x="137" y="322"/>
                        <a:pt x="169" y="267"/>
                      </a:cubicBezTo>
                      <a:cubicBezTo>
                        <a:pt x="169" y="267"/>
                        <a:pt x="86" y="102"/>
                        <a:pt x="119" y="42"/>
                      </a:cubicBezTo>
                      <a:cubicBezTo>
                        <a:pt x="119" y="42"/>
                        <a:pt x="130" y="37"/>
                        <a:pt x="153" y="22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30" y="13"/>
                        <a:pt x="1" y="0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1" name="Freeform 424"/>
                <p:cNvSpPr>
                  <a:spLocks/>
                </p:cNvSpPr>
                <p:nvPr/>
              </p:nvSpPr>
              <p:spPr bwMode="gray">
                <a:xfrm>
                  <a:off x="5680083" y="2420238"/>
                  <a:ext cx="158164" cy="61633"/>
                </a:xfrm>
                <a:custGeom>
                  <a:avLst/>
                  <a:gdLst>
                    <a:gd name="T0" fmla="*/ 696 w 727"/>
                    <a:gd name="T1" fmla="*/ 89 h 284"/>
                    <a:gd name="T2" fmla="*/ 675 w 727"/>
                    <a:gd name="T3" fmla="*/ 55 h 284"/>
                    <a:gd name="T4" fmla="*/ 1 w 727"/>
                    <a:gd name="T5" fmla="*/ 91 h 284"/>
                    <a:gd name="T6" fmla="*/ 0 w 727"/>
                    <a:gd name="T7" fmla="*/ 115 h 284"/>
                    <a:gd name="T8" fmla="*/ 643 w 727"/>
                    <a:gd name="T9" fmla="*/ 125 h 284"/>
                    <a:gd name="T10" fmla="*/ 649 w 727"/>
                    <a:gd name="T11" fmla="*/ 284 h 284"/>
                    <a:gd name="T12" fmla="*/ 695 w 727"/>
                    <a:gd name="T13" fmla="*/ 221 h 284"/>
                    <a:gd name="T14" fmla="*/ 727 w 727"/>
                    <a:gd name="T15" fmla="*/ 195 h 284"/>
                    <a:gd name="T16" fmla="*/ 723 w 727"/>
                    <a:gd name="T17" fmla="*/ 111 h 284"/>
                    <a:gd name="T18" fmla="*/ 696 w 727"/>
                    <a:gd name="T19" fmla="*/ 89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7" h="284">
                      <a:moveTo>
                        <a:pt x="696" y="89"/>
                      </a:moveTo>
                      <a:cubicBezTo>
                        <a:pt x="696" y="89"/>
                        <a:pt x="694" y="67"/>
                        <a:pt x="675" y="55"/>
                      </a:cubicBezTo>
                      <a:cubicBezTo>
                        <a:pt x="675" y="55"/>
                        <a:pt x="577" y="0"/>
                        <a:pt x="1" y="91"/>
                      </a:cubicBez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15"/>
                        <a:pt x="639" y="17"/>
                        <a:pt x="643" y="125"/>
                      </a:cubicBezTo>
                      <a:cubicBezTo>
                        <a:pt x="649" y="284"/>
                        <a:pt x="649" y="284"/>
                        <a:pt x="649" y="284"/>
                      </a:cubicBezTo>
                      <a:cubicBezTo>
                        <a:pt x="649" y="284"/>
                        <a:pt x="683" y="276"/>
                        <a:pt x="695" y="221"/>
                      </a:cubicBezTo>
                      <a:cubicBezTo>
                        <a:pt x="695" y="221"/>
                        <a:pt x="725" y="204"/>
                        <a:pt x="727" y="195"/>
                      </a:cubicBezTo>
                      <a:cubicBezTo>
                        <a:pt x="723" y="111"/>
                        <a:pt x="723" y="111"/>
                        <a:pt x="723" y="111"/>
                      </a:cubicBezTo>
                      <a:cubicBezTo>
                        <a:pt x="723" y="111"/>
                        <a:pt x="706" y="120"/>
                        <a:pt x="696" y="89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2" name="Freeform 425"/>
                <p:cNvSpPr>
                  <a:spLocks noEditPoints="1"/>
                </p:cNvSpPr>
                <p:nvPr/>
              </p:nvSpPr>
              <p:spPr bwMode="gray">
                <a:xfrm>
                  <a:off x="5472939" y="2432279"/>
                  <a:ext cx="158572" cy="88164"/>
                </a:xfrm>
                <a:custGeom>
                  <a:avLst/>
                  <a:gdLst>
                    <a:gd name="T0" fmla="*/ 14 w 729"/>
                    <a:gd name="T1" fmla="*/ 244 h 405"/>
                    <a:gd name="T2" fmla="*/ 331 w 729"/>
                    <a:gd name="T3" fmla="*/ 373 h 405"/>
                    <a:gd name="T4" fmla="*/ 645 w 729"/>
                    <a:gd name="T5" fmla="*/ 301 h 405"/>
                    <a:gd name="T6" fmla="*/ 696 w 729"/>
                    <a:gd name="T7" fmla="*/ 162 h 405"/>
                    <a:gd name="T8" fmla="*/ 665 w 729"/>
                    <a:gd name="T9" fmla="*/ 54 h 405"/>
                    <a:gd name="T10" fmla="*/ 127 w 729"/>
                    <a:gd name="T11" fmla="*/ 12 h 405"/>
                    <a:gd name="T12" fmla="*/ 10 w 729"/>
                    <a:gd name="T13" fmla="*/ 61 h 405"/>
                    <a:gd name="T14" fmla="*/ 14 w 729"/>
                    <a:gd name="T15" fmla="*/ 244 h 405"/>
                    <a:gd name="T16" fmla="*/ 24 w 729"/>
                    <a:gd name="T17" fmla="*/ 67 h 405"/>
                    <a:gd name="T18" fmla="*/ 137 w 729"/>
                    <a:gd name="T19" fmla="*/ 21 h 405"/>
                    <a:gd name="T20" fmla="*/ 656 w 729"/>
                    <a:gd name="T21" fmla="*/ 60 h 405"/>
                    <a:gd name="T22" fmla="*/ 686 w 729"/>
                    <a:gd name="T23" fmla="*/ 163 h 405"/>
                    <a:gd name="T24" fmla="*/ 638 w 729"/>
                    <a:gd name="T25" fmla="*/ 296 h 405"/>
                    <a:gd name="T26" fmla="*/ 334 w 729"/>
                    <a:gd name="T27" fmla="*/ 365 h 405"/>
                    <a:gd name="T28" fmla="*/ 27 w 729"/>
                    <a:gd name="T29" fmla="*/ 242 h 405"/>
                    <a:gd name="T30" fmla="*/ 24 w 729"/>
                    <a:gd name="T31" fmla="*/ 67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29" h="405">
                      <a:moveTo>
                        <a:pt x="14" y="244"/>
                      </a:moveTo>
                      <a:cubicBezTo>
                        <a:pt x="20" y="330"/>
                        <a:pt x="331" y="373"/>
                        <a:pt x="331" y="373"/>
                      </a:cubicBezTo>
                      <a:cubicBezTo>
                        <a:pt x="605" y="405"/>
                        <a:pt x="645" y="301"/>
                        <a:pt x="645" y="301"/>
                      </a:cubicBezTo>
                      <a:cubicBezTo>
                        <a:pt x="696" y="162"/>
                        <a:pt x="696" y="162"/>
                        <a:pt x="696" y="162"/>
                      </a:cubicBezTo>
                      <a:cubicBezTo>
                        <a:pt x="729" y="69"/>
                        <a:pt x="665" y="54"/>
                        <a:pt x="665" y="54"/>
                      </a:cubicBezTo>
                      <a:cubicBezTo>
                        <a:pt x="445" y="0"/>
                        <a:pt x="127" y="12"/>
                        <a:pt x="127" y="12"/>
                      </a:cubicBezTo>
                      <a:cubicBezTo>
                        <a:pt x="0" y="10"/>
                        <a:pt x="10" y="61"/>
                        <a:pt x="10" y="61"/>
                      </a:cubicBezTo>
                      <a:cubicBezTo>
                        <a:pt x="0" y="136"/>
                        <a:pt x="14" y="244"/>
                        <a:pt x="14" y="244"/>
                      </a:cubicBezTo>
                      <a:close/>
                      <a:moveTo>
                        <a:pt x="24" y="67"/>
                      </a:moveTo>
                      <a:cubicBezTo>
                        <a:pt x="24" y="67"/>
                        <a:pt x="14" y="18"/>
                        <a:pt x="137" y="21"/>
                      </a:cubicBezTo>
                      <a:cubicBezTo>
                        <a:pt x="137" y="21"/>
                        <a:pt x="444" y="9"/>
                        <a:pt x="656" y="60"/>
                      </a:cubicBezTo>
                      <a:cubicBezTo>
                        <a:pt x="656" y="60"/>
                        <a:pt x="719" y="75"/>
                        <a:pt x="686" y="163"/>
                      </a:cubicBezTo>
                      <a:cubicBezTo>
                        <a:pt x="638" y="296"/>
                        <a:pt x="638" y="296"/>
                        <a:pt x="638" y="296"/>
                      </a:cubicBezTo>
                      <a:cubicBezTo>
                        <a:pt x="638" y="296"/>
                        <a:pt x="599" y="395"/>
                        <a:pt x="334" y="365"/>
                      </a:cubicBezTo>
                      <a:cubicBezTo>
                        <a:pt x="334" y="365"/>
                        <a:pt x="33" y="324"/>
                        <a:pt x="27" y="242"/>
                      </a:cubicBezTo>
                      <a:cubicBezTo>
                        <a:pt x="27" y="242"/>
                        <a:pt x="14" y="139"/>
                        <a:pt x="24" y="67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3" name="Freeform 426"/>
                <p:cNvSpPr>
                  <a:spLocks/>
                </p:cNvSpPr>
                <p:nvPr/>
              </p:nvSpPr>
              <p:spPr bwMode="gray">
                <a:xfrm>
                  <a:off x="5458246" y="2419217"/>
                  <a:ext cx="157960" cy="61633"/>
                </a:xfrm>
                <a:custGeom>
                  <a:avLst/>
                  <a:gdLst>
                    <a:gd name="T0" fmla="*/ 32 w 726"/>
                    <a:gd name="T1" fmla="*/ 88 h 283"/>
                    <a:gd name="T2" fmla="*/ 53 w 726"/>
                    <a:gd name="T3" fmla="*/ 55 h 283"/>
                    <a:gd name="T4" fmla="*/ 726 w 726"/>
                    <a:gd name="T5" fmla="*/ 94 h 283"/>
                    <a:gd name="T6" fmla="*/ 722 w 726"/>
                    <a:gd name="T7" fmla="*/ 116 h 283"/>
                    <a:gd name="T8" fmla="*/ 85 w 726"/>
                    <a:gd name="T9" fmla="*/ 124 h 283"/>
                    <a:gd name="T10" fmla="*/ 78 w 726"/>
                    <a:gd name="T11" fmla="*/ 283 h 283"/>
                    <a:gd name="T12" fmla="*/ 32 w 726"/>
                    <a:gd name="T13" fmla="*/ 220 h 283"/>
                    <a:gd name="T14" fmla="*/ 0 w 726"/>
                    <a:gd name="T15" fmla="*/ 194 h 283"/>
                    <a:gd name="T16" fmla="*/ 5 w 726"/>
                    <a:gd name="T17" fmla="*/ 110 h 283"/>
                    <a:gd name="T18" fmla="*/ 32 w 726"/>
                    <a:gd name="T19" fmla="*/ 88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6" h="283">
                      <a:moveTo>
                        <a:pt x="32" y="88"/>
                      </a:moveTo>
                      <a:cubicBezTo>
                        <a:pt x="32" y="88"/>
                        <a:pt x="34" y="66"/>
                        <a:pt x="53" y="55"/>
                      </a:cubicBezTo>
                      <a:cubicBezTo>
                        <a:pt x="53" y="55"/>
                        <a:pt x="151" y="0"/>
                        <a:pt x="726" y="94"/>
                      </a:cubicBezTo>
                      <a:cubicBezTo>
                        <a:pt x="722" y="116"/>
                        <a:pt x="722" y="116"/>
                        <a:pt x="722" y="116"/>
                      </a:cubicBezTo>
                      <a:cubicBezTo>
                        <a:pt x="722" y="116"/>
                        <a:pt x="89" y="16"/>
                        <a:pt x="85" y="124"/>
                      </a:cubicBezTo>
                      <a:cubicBezTo>
                        <a:pt x="78" y="283"/>
                        <a:pt x="78" y="283"/>
                        <a:pt x="78" y="283"/>
                      </a:cubicBezTo>
                      <a:cubicBezTo>
                        <a:pt x="78" y="283"/>
                        <a:pt x="44" y="276"/>
                        <a:pt x="32" y="220"/>
                      </a:cubicBezTo>
                      <a:cubicBezTo>
                        <a:pt x="32" y="220"/>
                        <a:pt x="2" y="203"/>
                        <a:pt x="0" y="194"/>
                      </a:cubicBezTo>
                      <a:cubicBezTo>
                        <a:pt x="5" y="110"/>
                        <a:pt x="5" y="110"/>
                        <a:pt x="5" y="110"/>
                      </a:cubicBezTo>
                      <a:cubicBezTo>
                        <a:pt x="5" y="110"/>
                        <a:pt x="21" y="119"/>
                        <a:pt x="32" y="88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4" name="Freeform 427"/>
                <p:cNvSpPr>
                  <a:spLocks/>
                </p:cNvSpPr>
                <p:nvPr/>
              </p:nvSpPr>
              <p:spPr bwMode="gray">
                <a:xfrm>
                  <a:off x="5611715" y="2438605"/>
                  <a:ext cx="37959" cy="70000"/>
                </a:xfrm>
                <a:custGeom>
                  <a:avLst/>
                  <a:gdLst>
                    <a:gd name="T0" fmla="*/ 169 w 174"/>
                    <a:gd name="T1" fmla="*/ 1 h 322"/>
                    <a:gd name="T2" fmla="*/ 174 w 174"/>
                    <a:gd name="T3" fmla="*/ 117 h 322"/>
                    <a:gd name="T4" fmla="*/ 78 w 174"/>
                    <a:gd name="T5" fmla="*/ 184 h 322"/>
                    <a:gd name="T6" fmla="*/ 0 w 174"/>
                    <a:gd name="T7" fmla="*/ 267 h 322"/>
                    <a:gd name="T8" fmla="*/ 50 w 174"/>
                    <a:gd name="T9" fmla="*/ 42 h 322"/>
                    <a:gd name="T10" fmla="*/ 16 w 174"/>
                    <a:gd name="T11" fmla="*/ 22 h 322"/>
                    <a:gd name="T12" fmla="*/ 20 w 174"/>
                    <a:gd name="T13" fmla="*/ 0 h 322"/>
                    <a:gd name="T14" fmla="*/ 169 w 174"/>
                    <a:gd name="T15" fmla="*/ 1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4" h="322">
                      <a:moveTo>
                        <a:pt x="169" y="1"/>
                      </a:moveTo>
                      <a:cubicBezTo>
                        <a:pt x="174" y="117"/>
                        <a:pt x="174" y="117"/>
                        <a:pt x="174" y="117"/>
                      </a:cubicBezTo>
                      <a:cubicBezTo>
                        <a:pt x="174" y="117"/>
                        <a:pt x="125" y="107"/>
                        <a:pt x="78" y="184"/>
                      </a:cubicBezTo>
                      <a:cubicBezTo>
                        <a:pt x="78" y="184"/>
                        <a:pt x="31" y="322"/>
                        <a:pt x="0" y="267"/>
                      </a:cubicBezTo>
                      <a:cubicBezTo>
                        <a:pt x="0" y="267"/>
                        <a:pt x="83" y="103"/>
                        <a:pt x="50" y="42"/>
                      </a:cubicBezTo>
                      <a:cubicBezTo>
                        <a:pt x="50" y="42"/>
                        <a:pt x="39" y="37"/>
                        <a:pt x="16" y="2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140" y="14"/>
                        <a:pt x="169" y="1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5" name="Freeform 428"/>
                <p:cNvSpPr>
                  <a:spLocks/>
                </p:cNvSpPr>
                <p:nvPr/>
              </p:nvSpPr>
              <p:spPr bwMode="gray">
                <a:xfrm>
                  <a:off x="5614777" y="2442279"/>
                  <a:ext cx="28776" cy="49592"/>
                </a:xfrm>
                <a:custGeom>
                  <a:avLst/>
                  <a:gdLst>
                    <a:gd name="T0" fmla="*/ 19 w 132"/>
                    <a:gd name="T1" fmla="*/ 10 h 228"/>
                    <a:gd name="T2" fmla="*/ 40 w 132"/>
                    <a:gd name="T3" fmla="*/ 114 h 228"/>
                    <a:gd name="T4" fmla="*/ 0 w 132"/>
                    <a:gd name="T5" fmla="*/ 228 h 228"/>
                    <a:gd name="T6" fmla="*/ 19 w 132"/>
                    <a:gd name="T7" fmla="*/ 10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2" h="228">
                      <a:moveTo>
                        <a:pt x="19" y="10"/>
                      </a:moveTo>
                      <a:cubicBezTo>
                        <a:pt x="19" y="10"/>
                        <a:pt x="73" y="31"/>
                        <a:pt x="40" y="114"/>
                      </a:cubicBezTo>
                      <a:cubicBezTo>
                        <a:pt x="0" y="228"/>
                        <a:pt x="0" y="228"/>
                        <a:pt x="0" y="228"/>
                      </a:cubicBezTo>
                      <a:cubicBezTo>
                        <a:pt x="0" y="228"/>
                        <a:pt x="132" y="0"/>
                        <a:pt x="19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6" name="Freeform 429"/>
                <p:cNvSpPr>
                  <a:spLocks/>
                </p:cNvSpPr>
                <p:nvPr/>
              </p:nvSpPr>
              <p:spPr bwMode="gray">
                <a:xfrm>
                  <a:off x="5465184" y="2427177"/>
                  <a:ext cx="44490" cy="13878"/>
                </a:xfrm>
                <a:custGeom>
                  <a:avLst/>
                  <a:gdLst>
                    <a:gd name="T0" fmla="*/ 1 w 205"/>
                    <a:gd name="T1" fmla="*/ 64 h 64"/>
                    <a:gd name="T2" fmla="*/ 54 w 205"/>
                    <a:gd name="T3" fmla="*/ 13 h 64"/>
                    <a:gd name="T4" fmla="*/ 205 w 205"/>
                    <a:gd name="T5" fmla="*/ 6 h 64"/>
                    <a:gd name="T6" fmla="*/ 1 w 205"/>
                    <a:gd name="T7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4">
                      <a:moveTo>
                        <a:pt x="1" y="64"/>
                      </a:moveTo>
                      <a:cubicBezTo>
                        <a:pt x="1" y="64"/>
                        <a:pt x="0" y="22"/>
                        <a:pt x="54" y="13"/>
                      </a:cubicBezTo>
                      <a:cubicBezTo>
                        <a:pt x="54" y="13"/>
                        <a:pt x="141" y="2"/>
                        <a:pt x="205" y="6"/>
                      </a:cubicBezTo>
                      <a:cubicBezTo>
                        <a:pt x="205" y="6"/>
                        <a:pt x="12" y="0"/>
                        <a:pt x="1" y="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</p:grpSp>
        </p:grpSp>
        <p:grpSp>
          <p:nvGrpSpPr>
            <p:cNvPr id="450" name="Gruppieren 317"/>
            <p:cNvGrpSpPr/>
            <p:nvPr/>
          </p:nvGrpSpPr>
          <p:grpSpPr bwMode="gray">
            <a:xfrm>
              <a:off x="10338521" y="5181671"/>
              <a:ext cx="678259" cy="698902"/>
              <a:chOff x="5190006" y="1920904"/>
              <a:chExt cx="1685656" cy="1736963"/>
            </a:xfrm>
          </p:grpSpPr>
          <p:grpSp>
            <p:nvGrpSpPr>
              <p:cNvPr id="499" name="Gruppieren 366"/>
              <p:cNvGrpSpPr/>
              <p:nvPr/>
            </p:nvGrpSpPr>
            <p:grpSpPr bwMode="gray">
              <a:xfrm>
                <a:off x="5190006" y="1920904"/>
                <a:ext cx="1685656" cy="1736963"/>
                <a:chOff x="747017" y="4353812"/>
                <a:chExt cx="1237218" cy="1274876"/>
              </a:xfrm>
            </p:grpSpPr>
            <p:grpSp>
              <p:nvGrpSpPr>
                <p:cNvPr id="510" name="Gruppieren 377"/>
                <p:cNvGrpSpPr/>
                <p:nvPr/>
              </p:nvGrpSpPr>
              <p:grpSpPr bwMode="gray">
                <a:xfrm>
                  <a:off x="1137326" y="4468963"/>
                  <a:ext cx="456601" cy="637640"/>
                  <a:chOff x="1136079" y="4468963"/>
                  <a:chExt cx="456601" cy="637640"/>
                </a:xfrm>
              </p:grpSpPr>
              <p:sp>
                <p:nvSpPr>
                  <p:cNvPr id="537" name="Freihandform 404"/>
                  <p:cNvSpPr/>
                  <p:nvPr/>
                </p:nvSpPr>
                <p:spPr bwMode="gray">
                  <a:xfrm>
                    <a:off x="1222900" y="4688866"/>
                    <a:ext cx="125199" cy="241237"/>
                  </a:xfrm>
                  <a:custGeom>
                    <a:avLst/>
                    <a:gdLst>
                      <a:gd name="connsiteX0" fmla="*/ 59312 w 202651"/>
                      <a:gd name="connsiteY0" fmla="*/ 69198 h 390473"/>
                      <a:gd name="connsiteX1" fmla="*/ 93911 w 202651"/>
                      <a:gd name="connsiteY1" fmla="*/ 0 h 390473"/>
                      <a:gd name="connsiteX2" fmla="*/ 128510 w 202651"/>
                      <a:gd name="connsiteY2" fmla="*/ 4943 h 390473"/>
                      <a:gd name="connsiteX3" fmla="*/ 172994 w 202651"/>
                      <a:gd name="connsiteY3" fmla="*/ 79083 h 390473"/>
                      <a:gd name="connsiteX4" fmla="*/ 202651 w 202651"/>
                      <a:gd name="connsiteY4" fmla="*/ 390473 h 390473"/>
                      <a:gd name="connsiteX5" fmla="*/ 123567 w 202651"/>
                      <a:gd name="connsiteY5" fmla="*/ 390473 h 390473"/>
                      <a:gd name="connsiteX6" fmla="*/ 0 w 202651"/>
                      <a:gd name="connsiteY6" fmla="*/ 385531 h 390473"/>
                      <a:gd name="connsiteX7" fmla="*/ 29656 w 202651"/>
                      <a:gd name="connsiteY7" fmla="*/ 207593 h 390473"/>
                      <a:gd name="connsiteX8" fmla="*/ 59312 w 202651"/>
                      <a:gd name="connsiteY8" fmla="*/ 69198 h 390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2651" h="390473">
                        <a:moveTo>
                          <a:pt x="59312" y="69198"/>
                        </a:moveTo>
                        <a:lnTo>
                          <a:pt x="93911" y="0"/>
                        </a:lnTo>
                        <a:lnTo>
                          <a:pt x="128510" y="4943"/>
                        </a:lnTo>
                        <a:lnTo>
                          <a:pt x="172994" y="79083"/>
                        </a:lnTo>
                        <a:lnTo>
                          <a:pt x="202651" y="390473"/>
                        </a:lnTo>
                        <a:lnTo>
                          <a:pt x="123567" y="390473"/>
                        </a:lnTo>
                        <a:lnTo>
                          <a:pt x="0" y="385531"/>
                        </a:lnTo>
                        <a:lnTo>
                          <a:pt x="29656" y="207593"/>
                        </a:lnTo>
                        <a:lnTo>
                          <a:pt x="59312" y="6919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538" name="Freeform 367"/>
                  <p:cNvSpPr>
                    <a:spLocks/>
                  </p:cNvSpPr>
                  <p:nvPr/>
                </p:nvSpPr>
                <p:spPr bwMode="gray">
                  <a:xfrm>
                    <a:off x="1182940" y="4884911"/>
                    <a:ext cx="356869" cy="221692"/>
                  </a:xfrm>
                  <a:custGeom>
                    <a:avLst/>
                    <a:gdLst>
                      <a:gd name="T0" fmla="*/ 193 w 1671"/>
                      <a:gd name="T1" fmla="*/ 0 h 1038"/>
                      <a:gd name="T2" fmla="*/ 0 w 1671"/>
                      <a:gd name="T3" fmla="*/ 409 h 1038"/>
                      <a:gd name="T4" fmla="*/ 818 w 1671"/>
                      <a:gd name="T5" fmla="*/ 969 h 1038"/>
                      <a:gd name="T6" fmla="*/ 1671 w 1671"/>
                      <a:gd name="T7" fmla="*/ 418 h 1038"/>
                      <a:gd name="T8" fmla="*/ 1434 w 1671"/>
                      <a:gd name="T9" fmla="*/ 21 h 1038"/>
                      <a:gd name="T10" fmla="*/ 193 w 1671"/>
                      <a:gd name="T11" fmla="*/ 0 h 1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71" h="1038">
                        <a:moveTo>
                          <a:pt x="193" y="0"/>
                        </a:moveTo>
                        <a:cubicBezTo>
                          <a:pt x="193" y="0"/>
                          <a:pt x="245" y="254"/>
                          <a:pt x="0" y="409"/>
                        </a:cubicBezTo>
                        <a:cubicBezTo>
                          <a:pt x="0" y="409"/>
                          <a:pt x="142" y="956"/>
                          <a:pt x="818" y="969"/>
                        </a:cubicBezTo>
                        <a:cubicBezTo>
                          <a:pt x="818" y="969"/>
                          <a:pt x="1352" y="1038"/>
                          <a:pt x="1671" y="418"/>
                        </a:cubicBezTo>
                        <a:cubicBezTo>
                          <a:pt x="1671" y="418"/>
                          <a:pt x="1417" y="345"/>
                          <a:pt x="1434" y="21"/>
                        </a:cubicBezTo>
                        <a:cubicBezTo>
                          <a:pt x="1434" y="21"/>
                          <a:pt x="844" y="676"/>
                          <a:pt x="193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79000"/>
                        </a:srgbClr>
                      </a:gs>
                      <a:gs pos="0">
                        <a:srgbClr val="F1CA9F">
                          <a:lumMod val="10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01600" dist="50800" dir="16200000">
                      <a:prstClr val="black">
                        <a:alpha val="24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39" name="Freeform 368"/>
                  <p:cNvSpPr>
                    <a:spLocks/>
                  </p:cNvSpPr>
                  <p:nvPr/>
                </p:nvSpPr>
                <p:spPr bwMode="gray">
                  <a:xfrm>
                    <a:off x="1136079" y="4468963"/>
                    <a:ext cx="456601" cy="501059"/>
                  </a:xfrm>
                  <a:custGeom>
                    <a:avLst/>
                    <a:gdLst>
                      <a:gd name="T0" fmla="*/ 1919 w 2139"/>
                      <a:gd name="T1" fmla="*/ 1268 h 2347"/>
                      <a:gd name="T2" fmla="*/ 1021 w 2139"/>
                      <a:gd name="T3" fmla="*/ 2347 h 2347"/>
                      <a:gd name="T4" fmla="*/ 181 w 2139"/>
                      <a:gd name="T5" fmla="*/ 1275 h 2347"/>
                      <a:gd name="T6" fmla="*/ 1034 w 2139"/>
                      <a:gd name="T7" fmla="*/ 21 h 2347"/>
                      <a:gd name="T8" fmla="*/ 1919 w 2139"/>
                      <a:gd name="T9" fmla="*/ 1268 h 23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39" h="2347">
                        <a:moveTo>
                          <a:pt x="1919" y="1268"/>
                        </a:moveTo>
                        <a:cubicBezTo>
                          <a:pt x="1919" y="1737"/>
                          <a:pt x="1482" y="2347"/>
                          <a:pt x="1021" y="2347"/>
                        </a:cubicBezTo>
                        <a:cubicBezTo>
                          <a:pt x="623" y="2347"/>
                          <a:pt x="181" y="1778"/>
                          <a:pt x="181" y="1275"/>
                        </a:cubicBezTo>
                        <a:cubicBezTo>
                          <a:pt x="181" y="654"/>
                          <a:pt x="0" y="40"/>
                          <a:pt x="1034" y="21"/>
                        </a:cubicBezTo>
                        <a:cubicBezTo>
                          <a:pt x="2139" y="0"/>
                          <a:pt x="1919" y="1203"/>
                          <a:pt x="1919" y="126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88000"/>
                        </a:srgbClr>
                      </a:gs>
                      <a:gs pos="0">
                        <a:srgbClr val="F1CA9F">
                          <a:lumMod val="60000"/>
                          <a:lumOff val="4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0" name="Freeform 369"/>
                  <p:cNvSpPr>
                    <a:spLocks/>
                  </p:cNvSpPr>
                  <p:nvPr/>
                </p:nvSpPr>
                <p:spPr bwMode="gray">
                  <a:xfrm>
                    <a:off x="1530998" y="4687251"/>
                    <a:ext cx="47863" cy="125165"/>
                  </a:xfrm>
                  <a:custGeom>
                    <a:avLst/>
                    <a:gdLst>
                      <a:gd name="T0" fmla="*/ 95 w 224"/>
                      <a:gd name="T1" fmla="*/ 0 h 586"/>
                      <a:gd name="T2" fmla="*/ 127 w 224"/>
                      <a:gd name="T3" fmla="*/ 303 h 586"/>
                      <a:gd name="T4" fmla="*/ 0 w 224"/>
                      <a:gd name="T5" fmla="*/ 586 h 586"/>
                      <a:gd name="T6" fmla="*/ 95 w 224"/>
                      <a:gd name="T7" fmla="*/ 0 h 5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4" h="586">
                        <a:moveTo>
                          <a:pt x="95" y="0"/>
                        </a:moveTo>
                        <a:cubicBezTo>
                          <a:pt x="95" y="0"/>
                          <a:pt x="224" y="32"/>
                          <a:pt x="127" y="303"/>
                        </a:cubicBezTo>
                        <a:cubicBezTo>
                          <a:pt x="127" y="303"/>
                          <a:pt x="84" y="508"/>
                          <a:pt x="0" y="586"/>
                        </a:cubicBezTo>
                        <a:lnTo>
                          <a:pt x="95" y="0"/>
                        </a:ln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1" name="Freeform 370"/>
                  <p:cNvSpPr>
                    <a:spLocks/>
                  </p:cNvSpPr>
                  <p:nvPr/>
                </p:nvSpPr>
                <p:spPr bwMode="gray">
                  <a:xfrm>
                    <a:off x="1542814" y="47212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19 h 291"/>
                      <a:gd name="T2" fmla="*/ 32 w 90"/>
                      <a:gd name="T3" fmla="*/ 194 h 291"/>
                      <a:gd name="T4" fmla="*/ 0 w 90"/>
                      <a:gd name="T5" fmla="*/ 291 h 291"/>
                      <a:gd name="T6" fmla="*/ 45 w 90"/>
                      <a:gd name="T7" fmla="*/ 19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19"/>
                        </a:moveTo>
                        <a:cubicBezTo>
                          <a:pt x="45" y="19"/>
                          <a:pt x="90" y="0"/>
                          <a:pt x="32" y="194"/>
                        </a:cubicBezTo>
                        <a:cubicBezTo>
                          <a:pt x="0" y="291"/>
                          <a:pt x="0" y="291"/>
                          <a:pt x="0" y="291"/>
                        </a:cubicBezTo>
                        <a:lnTo>
                          <a:pt x="45" y="19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2" name="Freeform 371"/>
                  <p:cNvSpPr>
                    <a:spLocks/>
                  </p:cNvSpPr>
                  <p:nvPr/>
                </p:nvSpPr>
                <p:spPr bwMode="gray">
                  <a:xfrm>
                    <a:off x="1141286" y="4685849"/>
                    <a:ext cx="42656" cy="112749"/>
                  </a:xfrm>
                  <a:custGeom>
                    <a:avLst/>
                    <a:gdLst>
                      <a:gd name="T0" fmla="*/ 156 w 199"/>
                      <a:gd name="T1" fmla="*/ 86 h 528"/>
                      <a:gd name="T2" fmla="*/ 196 w 199"/>
                      <a:gd name="T3" fmla="*/ 190 h 528"/>
                      <a:gd name="T4" fmla="*/ 183 w 199"/>
                      <a:gd name="T5" fmla="*/ 391 h 528"/>
                      <a:gd name="T6" fmla="*/ 199 w 199"/>
                      <a:gd name="T7" fmla="*/ 528 h 528"/>
                      <a:gd name="T8" fmla="*/ 102 w 199"/>
                      <a:gd name="T9" fmla="*/ 365 h 528"/>
                      <a:gd name="T10" fmla="*/ 156 w 199"/>
                      <a:gd name="T11" fmla="*/ 86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9" h="528">
                        <a:moveTo>
                          <a:pt x="156" y="86"/>
                        </a:moveTo>
                        <a:cubicBezTo>
                          <a:pt x="156" y="86"/>
                          <a:pt x="183" y="137"/>
                          <a:pt x="196" y="190"/>
                        </a:cubicBezTo>
                        <a:cubicBezTo>
                          <a:pt x="196" y="190"/>
                          <a:pt x="151" y="315"/>
                          <a:pt x="183" y="391"/>
                        </a:cubicBezTo>
                        <a:cubicBezTo>
                          <a:pt x="199" y="528"/>
                          <a:pt x="199" y="528"/>
                          <a:pt x="199" y="528"/>
                        </a:cubicBezTo>
                        <a:cubicBezTo>
                          <a:pt x="199" y="528"/>
                          <a:pt x="124" y="503"/>
                          <a:pt x="102" y="365"/>
                        </a:cubicBezTo>
                        <a:cubicBezTo>
                          <a:pt x="102" y="365"/>
                          <a:pt x="0" y="0"/>
                          <a:pt x="156" y="86"/>
                        </a:cubicBez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3" name="Freeform 372"/>
                  <p:cNvSpPr>
                    <a:spLocks/>
                  </p:cNvSpPr>
                  <p:nvPr/>
                </p:nvSpPr>
                <p:spPr bwMode="gray">
                  <a:xfrm>
                    <a:off x="1163114" y="47220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20 h 291"/>
                      <a:gd name="T2" fmla="*/ 58 w 90"/>
                      <a:gd name="T3" fmla="*/ 194 h 291"/>
                      <a:gd name="T4" fmla="*/ 90 w 90"/>
                      <a:gd name="T5" fmla="*/ 291 h 291"/>
                      <a:gd name="T6" fmla="*/ 45 w 90"/>
                      <a:gd name="T7" fmla="*/ 2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20"/>
                        </a:moveTo>
                        <a:cubicBezTo>
                          <a:pt x="45" y="20"/>
                          <a:pt x="0" y="0"/>
                          <a:pt x="58" y="194"/>
                        </a:cubicBezTo>
                        <a:cubicBezTo>
                          <a:pt x="90" y="291"/>
                          <a:pt x="90" y="291"/>
                          <a:pt x="90" y="291"/>
                        </a:cubicBezTo>
                        <a:lnTo>
                          <a:pt x="45" y="20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4" name="Freeform 373"/>
                  <p:cNvSpPr>
                    <a:spLocks/>
                  </p:cNvSpPr>
                  <p:nvPr/>
                </p:nvSpPr>
                <p:spPr bwMode="gray">
                  <a:xfrm>
                    <a:off x="1176332" y="4715288"/>
                    <a:ext cx="63684" cy="105539"/>
                  </a:xfrm>
                  <a:custGeom>
                    <a:avLst/>
                    <a:gdLst>
                      <a:gd name="T0" fmla="*/ 18 w 298"/>
                      <a:gd name="T1" fmla="*/ 116 h 495"/>
                      <a:gd name="T2" fmla="*/ 298 w 298"/>
                      <a:gd name="T3" fmla="*/ 495 h 495"/>
                      <a:gd name="T4" fmla="*/ 26 w 298"/>
                      <a:gd name="T5" fmla="*/ 0 h 495"/>
                      <a:gd name="T6" fmla="*/ 18 w 298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495">
                        <a:moveTo>
                          <a:pt x="18" y="116"/>
                        </a:moveTo>
                        <a:cubicBezTo>
                          <a:pt x="18" y="116"/>
                          <a:pt x="0" y="392"/>
                          <a:pt x="298" y="495"/>
                        </a:cubicBezTo>
                        <a:cubicBezTo>
                          <a:pt x="298" y="495"/>
                          <a:pt x="35" y="396"/>
                          <a:pt x="26" y="0"/>
                        </a:cubicBezTo>
                        <a:lnTo>
                          <a:pt x="18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5" name="Freeform 374"/>
                  <p:cNvSpPr>
                    <a:spLocks/>
                  </p:cNvSpPr>
                  <p:nvPr/>
                </p:nvSpPr>
                <p:spPr bwMode="gray">
                  <a:xfrm>
                    <a:off x="1479931" y="4715288"/>
                    <a:ext cx="63483" cy="105539"/>
                  </a:xfrm>
                  <a:custGeom>
                    <a:avLst/>
                    <a:gdLst>
                      <a:gd name="T0" fmla="*/ 280 w 297"/>
                      <a:gd name="T1" fmla="*/ 116 h 495"/>
                      <a:gd name="T2" fmla="*/ 0 w 297"/>
                      <a:gd name="T3" fmla="*/ 495 h 495"/>
                      <a:gd name="T4" fmla="*/ 271 w 297"/>
                      <a:gd name="T5" fmla="*/ 0 h 495"/>
                      <a:gd name="T6" fmla="*/ 280 w 297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7" h="495">
                        <a:moveTo>
                          <a:pt x="280" y="116"/>
                        </a:moveTo>
                        <a:cubicBezTo>
                          <a:pt x="280" y="116"/>
                          <a:pt x="297" y="392"/>
                          <a:pt x="0" y="495"/>
                        </a:cubicBezTo>
                        <a:cubicBezTo>
                          <a:pt x="0" y="495"/>
                          <a:pt x="263" y="396"/>
                          <a:pt x="271" y="0"/>
                        </a:cubicBezTo>
                        <a:lnTo>
                          <a:pt x="280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  <p:grpSp>
              <p:nvGrpSpPr>
                <p:cNvPr id="511" name="Gruppieren 378"/>
                <p:cNvGrpSpPr/>
                <p:nvPr/>
              </p:nvGrpSpPr>
              <p:grpSpPr bwMode="gray">
                <a:xfrm>
                  <a:off x="747017" y="4962598"/>
                  <a:ext cx="1237218" cy="666090"/>
                  <a:chOff x="747017" y="4962598"/>
                  <a:chExt cx="1237218" cy="666090"/>
                </a:xfrm>
              </p:grpSpPr>
              <p:sp>
                <p:nvSpPr>
                  <p:cNvPr id="530" name="Ellipse 397"/>
                  <p:cNvSpPr/>
                  <p:nvPr/>
                </p:nvSpPr>
                <p:spPr bwMode="gray">
                  <a:xfrm>
                    <a:off x="747017" y="5238992"/>
                    <a:ext cx="1237218" cy="389696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ABABAB">
                          <a:lumMod val="49000"/>
                          <a:alpha val="0"/>
                        </a:srgbClr>
                      </a:gs>
                      <a:gs pos="0">
                        <a:srgbClr val="000000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grpSp>
                <p:nvGrpSpPr>
                  <p:cNvPr id="531" name="Gruppieren 398"/>
                  <p:cNvGrpSpPr/>
                  <p:nvPr/>
                </p:nvGrpSpPr>
                <p:grpSpPr bwMode="gray">
                  <a:xfrm>
                    <a:off x="888508" y="4962598"/>
                    <a:ext cx="954237" cy="607114"/>
                    <a:chOff x="890807" y="4962598"/>
                    <a:chExt cx="954237" cy="607114"/>
                  </a:xfrm>
                </p:grpSpPr>
                <p:grpSp>
                  <p:nvGrpSpPr>
                    <p:cNvPr id="532" name="Gruppieren 399"/>
                    <p:cNvGrpSpPr/>
                    <p:nvPr/>
                  </p:nvGrpSpPr>
                  <p:grpSpPr bwMode="gray">
                    <a:xfrm>
                      <a:off x="890807" y="4962598"/>
                      <a:ext cx="954237" cy="607114"/>
                      <a:chOff x="5827713" y="3471863"/>
                      <a:chExt cx="1077912" cy="685800"/>
                    </a:xfrm>
                  </p:grpSpPr>
                  <p:sp>
                    <p:nvSpPr>
                      <p:cNvPr id="535" name="Freeform 53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27713" y="3471863"/>
                        <a:ext cx="1077912" cy="685800"/>
                      </a:xfrm>
                      <a:custGeom>
                        <a:avLst/>
                        <a:gdLst>
                          <a:gd name="T0" fmla="*/ 883 w 2814"/>
                          <a:gd name="T1" fmla="*/ 12 h 1792"/>
                          <a:gd name="T2" fmla="*/ 1852 w 2814"/>
                          <a:gd name="T3" fmla="*/ 0 h 1792"/>
                          <a:gd name="T4" fmla="*/ 2040 w 2814"/>
                          <a:gd name="T5" fmla="*/ 90 h 1792"/>
                          <a:gd name="T6" fmla="*/ 2567 w 2814"/>
                          <a:gd name="T7" fmla="*/ 398 h 1792"/>
                          <a:gd name="T8" fmla="*/ 2756 w 2814"/>
                          <a:gd name="T9" fmla="*/ 1460 h 1792"/>
                          <a:gd name="T10" fmla="*/ 2671 w 2814"/>
                          <a:gd name="T11" fmla="*/ 1553 h 1792"/>
                          <a:gd name="T12" fmla="*/ 1395 w 2814"/>
                          <a:gd name="T13" fmla="*/ 1775 h 1792"/>
                          <a:gd name="T14" fmla="*/ 72 w 2814"/>
                          <a:gd name="T15" fmla="*/ 1520 h 1792"/>
                          <a:gd name="T16" fmla="*/ 0 w 2814"/>
                          <a:gd name="T17" fmla="*/ 1345 h 1792"/>
                          <a:gd name="T18" fmla="*/ 236 w 2814"/>
                          <a:gd name="T19" fmla="*/ 334 h 1792"/>
                          <a:gd name="T20" fmla="*/ 439 w 2814"/>
                          <a:gd name="T21" fmla="*/ 197 h 1792"/>
                          <a:gd name="T22" fmla="*/ 883 w 2814"/>
                          <a:gd name="T23" fmla="*/ 12 h 17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2814" h="1792">
                            <a:moveTo>
                              <a:pt x="883" y="12"/>
                            </a:moveTo>
                            <a:cubicBezTo>
                              <a:pt x="883" y="12"/>
                              <a:pt x="1376" y="493"/>
                              <a:pt x="1852" y="0"/>
                            </a:cubicBezTo>
                            <a:cubicBezTo>
                              <a:pt x="1852" y="0"/>
                              <a:pt x="1878" y="29"/>
                              <a:pt x="2040" y="90"/>
                            </a:cubicBezTo>
                            <a:cubicBezTo>
                              <a:pt x="2040" y="90"/>
                              <a:pt x="2493" y="233"/>
                              <a:pt x="2567" y="398"/>
                            </a:cubicBezTo>
                            <a:cubicBezTo>
                              <a:pt x="2567" y="398"/>
                              <a:pt x="2814" y="960"/>
                              <a:pt x="2756" y="1460"/>
                            </a:cubicBezTo>
                            <a:cubicBezTo>
                              <a:pt x="2756" y="1460"/>
                              <a:pt x="2754" y="1501"/>
                              <a:pt x="2671" y="1553"/>
                            </a:cubicBezTo>
                            <a:cubicBezTo>
                              <a:pt x="2671" y="1553"/>
                              <a:pt x="2177" y="1792"/>
                              <a:pt x="1395" y="1775"/>
                            </a:cubicBezTo>
                            <a:cubicBezTo>
                              <a:pt x="1395" y="1775"/>
                              <a:pt x="557" y="1737"/>
                              <a:pt x="72" y="1520"/>
                            </a:cubicBezTo>
                            <a:cubicBezTo>
                              <a:pt x="72" y="1520"/>
                              <a:pt x="3" y="1504"/>
                              <a:pt x="0" y="1345"/>
                            </a:cubicBezTo>
                            <a:cubicBezTo>
                              <a:pt x="0" y="1345"/>
                              <a:pt x="25" y="647"/>
                              <a:pt x="236" y="334"/>
                            </a:cubicBezTo>
                            <a:cubicBezTo>
                              <a:pt x="236" y="334"/>
                              <a:pt x="297" y="252"/>
                              <a:pt x="439" y="197"/>
                            </a:cubicBezTo>
                            <a:cubicBezTo>
                              <a:pt x="439" y="197"/>
                              <a:pt x="791" y="113"/>
                              <a:pt x="883" y="12"/>
                            </a:cubicBez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646464">
                              <a:shade val="30000"/>
                              <a:satMod val="115000"/>
                            </a:srgbClr>
                          </a:gs>
                          <a:gs pos="50000">
                            <a:srgbClr val="646464">
                              <a:shade val="67500"/>
                              <a:satMod val="115000"/>
                            </a:srgbClr>
                          </a:gs>
                          <a:gs pos="100000">
                            <a:srgbClr val="646464">
                              <a:shade val="100000"/>
                              <a:satMod val="115000"/>
                            </a:srgb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536" name="Freeform 53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46763" y="3476626"/>
                        <a:ext cx="319087" cy="350838"/>
                      </a:xfrm>
                      <a:custGeom>
                        <a:avLst/>
                        <a:gdLst>
                          <a:gd name="T0" fmla="*/ 835 w 835"/>
                          <a:gd name="T1" fmla="*/ 0 h 919"/>
                          <a:gd name="T2" fmla="*/ 359 w 835"/>
                          <a:gd name="T3" fmla="*/ 198 h 919"/>
                          <a:gd name="T4" fmla="*/ 0 w 835"/>
                          <a:gd name="T5" fmla="*/ 919 h 919"/>
                          <a:gd name="T6" fmla="*/ 412 w 835"/>
                          <a:gd name="T7" fmla="*/ 268 h 919"/>
                          <a:gd name="T8" fmla="*/ 835 w 835"/>
                          <a:gd name="T9" fmla="*/ 0 h 9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35" h="919">
                            <a:moveTo>
                              <a:pt x="835" y="0"/>
                            </a:moveTo>
                            <a:cubicBezTo>
                              <a:pt x="835" y="0"/>
                              <a:pt x="589" y="128"/>
                              <a:pt x="359" y="198"/>
                            </a:cubicBezTo>
                            <a:cubicBezTo>
                              <a:pt x="359" y="198"/>
                              <a:pt x="66" y="272"/>
                              <a:pt x="0" y="919"/>
                            </a:cubicBezTo>
                            <a:cubicBezTo>
                              <a:pt x="0" y="919"/>
                              <a:pt x="136" y="375"/>
                              <a:pt x="412" y="268"/>
                            </a:cubicBezTo>
                            <a:cubicBezTo>
                              <a:pt x="412" y="268"/>
                              <a:pt x="806" y="132"/>
                              <a:pt x="835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</p:grpSp>
                <p:sp>
                  <p:nvSpPr>
                    <p:cNvPr id="533" name="Freeform 410"/>
                    <p:cNvSpPr>
                      <a:spLocks/>
                    </p:cNvSpPr>
                    <p:nvPr/>
                  </p:nvSpPr>
                  <p:spPr bwMode="gray">
                    <a:xfrm>
                      <a:off x="1588753" y="5074918"/>
                      <a:ext cx="131172" cy="437376"/>
                    </a:xfrm>
                    <a:custGeom>
                      <a:avLst/>
                      <a:gdLst>
                        <a:gd name="T0" fmla="*/ 614 w 614"/>
                        <a:gd name="T1" fmla="*/ 0 h 2049"/>
                        <a:gd name="T2" fmla="*/ 361 w 614"/>
                        <a:gd name="T3" fmla="*/ 2034 h 2049"/>
                        <a:gd name="T4" fmla="*/ 334 w 614"/>
                        <a:gd name="T5" fmla="*/ 2049 h 2049"/>
                        <a:gd name="T6" fmla="*/ 614 w 614"/>
                        <a:gd name="T7" fmla="*/ 0 h 20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4" h="2049">
                          <a:moveTo>
                            <a:pt x="614" y="0"/>
                          </a:moveTo>
                          <a:cubicBezTo>
                            <a:pt x="614" y="0"/>
                            <a:pt x="58" y="1019"/>
                            <a:pt x="361" y="2034"/>
                          </a:cubicBezTo>
                          <a:cubicBezTo>
                            <a:pt x="334" y="2049"/>
                            <a:pt x="334" y="2049"/>
                            <a:pt x="334" y="2049"/>
                          </a:cubicBezTo>
                          <a:cubicBezTo>
                            <a:pt x="334" y="2049"/>
                            <a:pt x="0" y="1108"/>
                            <a:pt x="614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34" name="Freeform 411"/>
                    <p:cNvSpPr>
                      <a:spLocks/>
                    </p:cNvSpPr>
                    <p:nvPr/>
                  </p:nvSpPr>
                  <p:spPr bwMode="gray">
                    <a:xfrm>
                      <a:off x="1015354" y="5065949"/>
                      <a:ext cx="131172" cy="433170"/>
                    </a:xfrm>
                    <a:custGeom>
                      <a:avLst/>
                      <a:gdLst>
                        <a:gd name="T0" fmla="*/ 0 w 615"/>
                        <a:gd name="T1" fmla="*/ 0 h 2029"/>
                        <a:gd name="T2" fmla="*/ 247 w 615"/>
                        <a:gd name="T3" fmla="*/ 2018 h 2029"/>
                        <a:gd name="T4" fmla="*/ 281 w 615"/>
                        <a:gd name="T5" fmla="*/ 2029 h 2029"/>
                        <a:gd name="T6" fmla="*/ 0 w 615"/>
                        <a:gd name="T7" fmla="*/ 0 h 20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5" h="2029">
                          <a:moveTo>
                            <a:pt x="0" y="0"/>
                          </a:moveTo>
                          <a:cubicBezTo>
                            <a:pt x="0" y="0"/>
                            <a:pt x="550" y="1003"/>
                            <a:pt x="247" y="2018"/>
                          </a:cubicBezTo>
                          <a:cubicBezTo>
                            <a:pt x="281" y="2029"/>
                            <a:pt x="281" y="2029"/>
                            <a:pt x="281" y="2029"/>
                          </a:cubicBezTo>
                          <a:cubicBezTo>
                            <a:pt x="281" y="2029"/>
                            <a:pt x="615" y="1108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512" name="Gruppieren 379"/>
                <p:cNvGrpSpPr/>
                <p:nvPr/>
              </p:nvGrpSpPr>
              <p:grpSpPr bwMode="gray">
                <a:xfrm>
                  <a:off x="1136425" y="4353812"/>
                  <a:ext cx="458403" cy="379299"/>
                  <a:chOff x="1143889" y="4353812"/>
                  <a:chExt cx="458403" cy="379299"/>
                </a:xfrm>
              </p:grpSpPr>
              <p:sp>
                <p:nvSpPr>
                  <p:cNvPr id="513" name="Freeform 385"/>
                  <p:cNvSpPr>
                    <a:spLocks/>
                  </p:cNvSpPr>
                  <p:nvPr/>
                </p:nvSpPr>
                <p:spPr bwMode="gray">
                  <a:xfrm>
                    <a:off x="1172201" y="4476958"/>
                    <a:ext cx="339472" cy="199995"/>
                  </a:xfrm>
                  <a:custGeom>
                    <a:avLst/>
                    <a:gdLst>
                      <a:gd name="T0" fmla="*/ 943 w 1673"/>
                      <a:gd name="T1" fmla="*/ 252 h 1137"/>
                      <a:gd name="T2" fmla="*/ 110 w 1673"/>
                      <a:gd name="T3" fmla="*/ 1137 h 1137"/>
                      <a:gd name="T4" fmla="*/ 950 w 1673"/>
                      <a:gd name="T5" fmla="*/ 426 h 1137"/>
                      <a:gd name="T6" fmla="*/ 1673 w 1673"/>
                      <a:gd name="T7" fmla="*/ 639 h 1137"/>
                      <a:gd name="T8" fmla="*/ 943 w 1673"/>
                      <a:gd name="T9" fmla="*/ 252 h 1137"/>
                      <a:gd name="connsiteX0" fmla="*/ 4733 w 9343"/>
                      <a:gd name="connsiteY0" fmla="*/ 278 h 8499"/>
                      <a:gd name="connsiteX1" fmla="*/ 1 w 9343"/>
                      <a:gd name="connsiteY1" fmla="*/ 8486 h 8499"/>
                      <a:gd name="connsiteX2" fmla="*/ 5021 w 9343"/>
                      <a:gd name="connsiteY2" fmla="*/ 2233 h 8499"/>
                      <a:gd name="connsiteX3" fmla="*/ 9343 w 9343"/>
                      <a:gd name="connsiteY3" fmla="*/ 4106 h 8499"/>
                      <a:gd name="connsiteX4" fmla="*/ 4733 w 9343"/>
                      <a:gd name="connsiteY4" fmla="*/ 278 h 8499"/>
                      <a:gd name="connsiteX0" fmla="*/ 5236 w 10170"/>
                      <a:gd name="connsiteY0" fmla="*/ 327 h 10000"/>
                      <a:gd name="connsiteX1" fmla="*/ 171 w 10170"/>
                      <a:gd name="connsiteY1" fmla="*/ 9985 h 10000"/>
                      <a:gd name="connsiteX2" fmla="*/ 5544 w 10170"/>
                      <a:gd name="connsiteY2" fmla="*/ 2627 h 10000"/>
                      <a:gd name="connsiteX3" fmla="*/ 10170 w 10170"/>
                      <a:gd name="connsiteY3" fmla="*/ 4831 h 10000"/>
                      <a:gd name="connsiteX4" fmla="*/ 5236 w 10170"/>
                      <a:gd name="connsiteY4" fmla="*/ 327 h 10000"/>
                      <a:gd name="connsiteX0" fmla="*/ 5236 w 10170"/>
                      <a:gd name="connsiteY0" fmla="*/ 22 h 9695"/>
                      <a:gd name="connsiteX1" fmla="*/ 171 w 10170"/>
                      <a:gd name="connsiteY1" fmla="*/ 9680 h 9695"/>
                      <a:gd name="connsiteX2" fmla="*/ 5544 w 10170"/>
                      <a:gd name="connsiteY2" fmla="*/ 2322 h 9695"/>
                      <a:gd name="connsiteX3" fmla="*/ 10170 w 10170"/>
                      <a:gd name="connsiteY3" fmla="*/ 4526 h 9695"/>
                      <a:gd name="connsiteX4" fmla="*/ 5236 w 10170"/>
                      <a:gd name="connsiteY4" fmla="*/ 22 h 9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70" h="9695">
                        <a:moveTo>
                          <a:pt x="5236" y="22"/>
                        </a:moveTo>
                        <a:cubicBezTo>
                          <a:pt x="5236" y="22"/>
                          <a:pt x="-1114" y="-902"/>
                          <a:pt x="171" y="9680"/>
                        </a:cubicBezTo>
                        <a:cubicBezTo>
                          <a:pt x="218" y="10064"/>
                          <a:pt x="1783" y="3130"/>
                          <a:pt x="5544" y="2322"/>
                        </a:cubicBezTo>
                        <a:cubicBezTo>
                          <a:pt x="5544" y="2322"/>
                          <a:pt x="8148" y="1390"/>
                          <a:pt x="10170" y="4526"/>
                        </a:cubicBezTo>
                        <a:cubicBezTo>
                          <a:pt x="10170" y="4526"/>
                          <a:pt x="10157" y="-363"/>
                          <a:pt x="5236" y="22"/>
                        </a:cubicBezTo>
                        <a:close/>
                      </a:path>
                    </a:pathLst>
                  </a:custGeom>
                  <a:solidFill>
                    <a:srgbClr val="E5AF79">
                      <a:alpha val="4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sz="1600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514" name="Freeform 396"/>
                  <p:cNvSpPr>
                    <a:spLocks/>
                  </p:cNvSpPr>
                  <p:nvPr/>
                </p:nvSpPr>
                <p:spPr bwMode="gray">
                  <a:xfrm>
                    <a:off x="1420453" y="4405880"/>
                    <a:ext cx="67689" cy="74498"/>
                  </a:xfrm>
                  <a:custGeom>
                    <a:avLst/>
                    <a:gdLst>
                      <a:gd name="T0" fmla="*/ 0 w 317"/>
                      <a:gd name="T1" fmla="*/ 0 h 349"/>
                      <a:gd name="T2" fmla="*/ 84 w 317"/>
                      <a:gd name="T3" fmla="*/ 349 h 349"/>
                      <a:gd name="T4" fmla="*/ 0 w 317"/>
                      <a:gd name="T5" fmla="*/ 0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49">
                        <a:moveTo>
                          <a:pt x="0" y="0"/>
                        </a:moveTo>
                        <a:cubicBezTo>
                          <a:pt x="0" y="0"/>
                          <a:pt x="168" y="169"/>
                          <a:pt x="84" y="349"/>
                        </a:cubicBezTo>
                        <a:cubicBezTo>
                          <a:pt x="84" y="349"/>
                          <a:pt x="317" y="28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5" name="Freeform 366"/>
                  <p:cNvSpPr>
                    <a:spLocks/>
                  </p:cNvSpPr>
                  <p:nvPr/>
                </p:nvSpPr>
                <p:spPr bwMode="gray">
                  <a:xfrm>
                    <a:off x="1143889" y="4361622"/>
                    <a:ext cx="458403" cy="371489"/>
                  </a:xfrm>
                  <a:custGeom>
                    <a:avLst/>
                    <a:gdLst>
                      <a:gd name="T0" fmla="*/ 305 w 2147"/>
                      <a:gd name="T1" fmla="*/ 878 h 1740"/>
                      <a:gd name="T2" fmla="*/ 1016 w 2147"/>
                      <a:gd name="T3" fmla="*/ 659 h 1740"/>
                      <a:gd name="T4" fmla="*/ 1701 w 2147"/>
                      <a:gd name="T5" fmla="*/ 891 h 1740"/>
                      <a:gd name="T6" fmla="*/ 1818 w 2147"/>
                      <a:gd name="T7" fmla="*/ 1434 h 1740"/>
                      <a:gd name="T8" fmla="*/ 1856 w 2147"/>
                      <a:gd name="T9" fmla="*/ 1740 h 1740"/>
                      <a:gd name="T10" fmla="*/ 1914 w 2147"/>
                      <a:gd name="T11" fmla="*/ 1499 h 1740"/>
                      <a:gd name="T12" fmla="*/ 1837 w 2147"/>
                      <a:gd name="T13" fmla="*/ 555 h 1740"/>
                      <a:gd name="T14" fmla="*/ 1294 w 2147"/>
                      <a:gd name="T15" fmla="*/ 265 h 1740"/>
                      <a:gd name="T16" fmla="*/ 1094 w 2147"/>
                      <a:gd name="T17" fmla="*/ 0 h 1740"/>
                      <a:gd name="T18" fmla="*/ 952 w 2147"/>
                      <a:gd name="T19" fmla="*/ 181 h 1740"/>
                      <a:gd name="T20" fmla="*/ 887 w 2147"/>
                      <a:gd name="T21" fmla="*/ 155 h 1740"/>
                      <a:gd name="T22" fmla="*/ 861 w 2147"/>
                      <a:gd name="T23" fmla="*/ 206 h 1740"/>
                      <a:gd name="T24" fmla="*/ 758 w 2147"/>
                      <a:gd name="T25" fmla="*/ 155 h 1740"/>
                      <a:gd name="T26" fmla="*/ 674 w 2147"/>
                      <a:gd name="T27" fmla="*/ 168 h 1740"/>
                      <a:gd name="T28" fmla="*/ 99 w 2147"/>
                      <a:gd name="T29" fmla="*/ 762 h 1740"/>
                      <a:gd name="T30" fmla="*/ 176 w 2147"/>
                      <a:gd name="T31" fmla="*/ 1719 h 1740"/>
                      <a:gd name="T32" fmla="*/ 305 w 2147"/>
                      <a:gd name="T33" fmla="*/ 878 h 17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147" h="1740">
                        <a:moveTo>
                          <a:pt x="305" y="878"/>
                        </a:moveTo>
                        <a:cubicBezTo>
                          <a:pt x="305" y="878"/>
                          <a:pt x="448" y="555"/>
                          <a:pt x="1016" y="659"/>
                        </a:cubicBezTo>
                        <a:cubicBezTo>
                          <a:pt x="1016" y="659"/>
                          <a:pt x="1469" y="491"/>
                          <a:pt x="1701" y="891"/>
                        </a:cubicBezTo>
                        <a:cubicBezTo>
                          <a:pt x="1701" y="891"/>
                          <a:pt x="1792" y="1072"/>
                          <a:pt x="1818" y="1434"/>
                        </a:cubicBezTo>
                        <a:cubicBezTo>
                          <a:pt x="1856" y="1740"/>
                          <a:pt x="1856" y="1740"/>
                          <a:pt x="1856" y="1740"/>
                        </a:cubicBezTo>
                        <a:cubicBezTo>
                          <a:pt x="1914" y="1499"/>
                          <a:pt x="1914" y="1499"/>
                          <a:pt x="1914" y="1499"/>
                        </a:cubicBezTo>
                        <a:cubicBezTo>
                          <a:pt x="1914" y="1499"/>
                          <a:pt x="2147" y="904"/>
                          <a:pt x="1837" y="555"/>
                        </a:cubicBezTo>
                        <a:cubicBezTo>
                          <a:pt x="1837" y="555"/>
                          <a:pt x="1682" y="342"/>
                          <a:pt x="1294" y="265"/>
                        </a:cubicBezTo>
                        <a:cubicBezTo>
                          <a:pt x="1294" y="265"/>
                          <a:pt x="1094" y="142"/>
                          <a:pt x="1094" y="0"/>
                        </a:cubicBezTo>
                        <a:cubicBezTo>
                          <a:pt x="1094" y="0"/>
                          <a:pt x="952" y="64"/>
                          <a:pt x="952" y="181"/>
                        </a:cubicBezTo>
                        <a:cubicBezTo>
                          <a:pt x="887" y="155"/>
                          <a:pt x="887" y="155"/>
                          <a:pt x="887" y="155"/>
                        </a:cubicBezTo>
                        <a:cubicBezTo>
                          <a:pt x="861" y="206"/>
                          <a:pt x="861" y="206"/>
                          <a:pt x="861" y="206"/>
                        </a:cubicBezTo>
                        <a:cubicBezTo>
                          <a:pt x="758" y="155"/>
                          <a:pt x="758" y="155"/>
                          <a:pt x="758" y="155"/>
                        </a:cubicBezTo>
                        <a:cubicBezTo>
                          <a:pt x="758" y="155"/>
                          <a:pt x="816" y="13"/>
                          <a:pt x="674" y="168"/>
                        </a:cubicBezTo>
                        <a:cubicBezTo>
                          <a:pt x="674" y="168"/>
                          <a:pt x="228" y="361"/>
                          <a:pt x="99" y="762"/>
                        </a:cubicBezTo>
                        <a:cubicBezTo>
                          <a:pt x="99" y="762"/>
                          <a:pt x="0" y="997"/>
                          <a:pt x="176" y="1719"/>
                        </a:cubicBezTo>
                        <a:cubicBezTo>
                          <a:pt x="176" y="1719"/>
                          <a:pt x="150" y="1008"/>
                          <a:pt x="305" y="878"/>
                        </a:cubicBezTo>
                        <a:close/>
                      </a:path>
                    </a:pathLst>
                  </a:custGeom>
                  <a:solidFill>
                    <a:srgbClr val="4F361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6" name="Freeform 378"/>
                  <p:cNvSpPr>
                    <a:spLocks/>
                  </p:cNvSpPr>
                  <p:nvPr/>
                </p:nvSpPr>
                <p:spPr bwMode="gray">
                  <a:xfrm>
                    <a:off x="1241556" y="4394050"/>
                    <a:ext cx="64885" cy="91120"/>
                  </a:xfrm>
                  <a:custGeom>
                    <a:avLst/>
                    <a:gdLst>
                      <a:gd name="T0" fmla="*/ 213 w 304"/>
                      <a:gd name="T1" fmla="*/ 0 h 427"/>
                      <a:gd name="T2" fmla="*/ 304 w 304"/>
                      <a:gd name="T3" fmla="*/ 427 h 427"/>
                      <a:gd name="T4" fmla="*/ 213 w 304"/>
                      <a:gd name="T5" fmla="*/ 0 h 4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7">
                        <a:moveTo>
                          <a:pt x="213" y="0"/>
                        </a:moveTo>
                        <a:cubicBezTo>
                          <a:pt x="213" y="0"/>
                          <a:pt x="0" y="259"/>
                          <a:pt x="304" y="427"/>
                        </a:cubicBezTo>
                        <a:cubicBezTo>
                          <a:pt x="304" y="427"/>
                          <a:pt x="65" y="259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7" name="Freeform 379"/>
                  <p:cNvSpPr>
                    <a:spLocks/>
                  </p:cNvSpPr>
                  <p:nvPr/>
                </p:nvSpPr>
                <p:spPr bwMode="gray">
                  <a:xfrm>
                    <a:off x="1251631" y="4388457"/>
                    <a:ext cx="64685" cy="90920"/>
                  </a:xfrm>
                  <a:custGeom>
                    <a:avLst/>
                    <a:gdLst>
                      <a:gd name="T0" fmla="*/ 213 w 303"/>
                      <a:gd name="T1" fmla="*/ 0 h 426"/>
                      <a:gd name="T2" fmla="*/ 303 w 303"/>
                      <a:gd name="T3" fmla="*/ 426 h 426"/>
                      <a:gd name="T4" fmla="*/ 213 w 303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3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3" y="426"/>
                        </a:cubicBezTo>
                        <a:cubicBezTo>
                          <a:pt x="303" y="426"/>
                          <a:pt x="64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8" name="Freeform 380"/>
                  <p:cNvSpPr>
                    <a:spLocks/>
                  </p:cNvSpPr>
                  <p:nvPr/>
                </p:nvSpPr>
                <p:spPr bwMode="gray">
                  <a:xfrm>
                    <a:off x="1224195" y="4408138"/>
                    <a:ext cx="51268" cy="85513"/>
                  </a:xfrm>
                  <a:custGeom>
                    <a:avLst/>
                    <a:gdLst>
                      <a:gd name="T0" fmla="*/ 240 w 240"/>
                      <a:gd name="T1" fmla="*/ 0 h 400"/>
                      <a:gd name="T2" fmla="*/ 143 w 240"/>
                      <a:gd name="T3" fmla="*/ 400 h 400"/>
                      <a:gd name="T4" fmla="*/ 240 w 240"/>
                      <a:gd name="T5" fmla="*/ 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400">
                        <a:moveTo>
                          <a:pt x="240" y="0"/>
                        </a:moveTo>
                        <a:cubicBezTo>
                          <a:pt x="240" y="0"/>
                          <a:pt x="0" y="226"/>
                          <a:pt x="143" y="400"/>
                        </a:cubicBezTo>
                        <a:cubicBezTo>
                          <a:pt x="143" y="400"/>
                          <a:pt x="110" y="155"/>
                          <a:pt x="24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9" name="Freeform 381"/>
                  <p:cNvSpPr>
                    <a:spLocks/>
                  </p:cNvSpPr>
                  <p:nvPr/>
                </p:nvSpPr>
                <p:spPr bwMode="gray">
                  <a:xfrm>
                    <a:off x="1371990" y="4401675"/>
                    <a:ext cx="67689" cy="82709"/>
                  </a:xfrm>
                  <a:custGeom>
                    <a:avLst/>
                    <a:gdLst>
                      <a:gd name="T0" fmla="*/ 0 w 317"/>
                      <a:gd name="T1" fmla="*/ 0 h 388"/>
                      <a:gd name="T2" fmla="*/ 84 w 317"/>
                      <a:gd name="T3" fmla="*/ 388 h 388"/>
                      <a:gd name="T4" fmla="*/ 0 w 317"/>
                      <a:gd name="T5" fmla="*/ 0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88">
                        <a:moveTo>
                          <a:pt x="0" y="0"/>
                        </a:moveTo>
                        <a:cubicBezTo>
                          <a:pt x="0" y="0"/>
                          <a:pt x="168" y="187"/>
                          <a:pt x="84" y="388"/>
                        </a:cubicBezTo>
                        <a:cubicBezTo>
                          <a:pt x="84" y="388"/>
                          <a:pt x="317" y="31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0" name="Freeform 382"/>
                  <p:cNvSpPr>
                    <a:spLocks/>
                  </p:cNvSpPr>
                  <p:nvPr/>
                </p:nvSpPr>
                <p:spPr bwMode="gray">
                  <a:xfrm>
                    <a:off x="1366783" y="4368431"/>
                    <a:ext cx="51868" cy="84511"/>
                  </a:xfrm>
                  <a:custGeom>
                    <a:avLst/>
                    <a:gdLst>
                      <a:gd name="T0" fmla="*/ 23 w 243"/>
                      <a:gd name="T1" fmla="*/ 0 h 396"/>
                      <a:gd name="T2" fmla="*/ 0 w 243"/>
                      <a:gd name="T3" fmla="*/ 396 h 396"/>
                      <a:gd name="T4" fmla="*/ 23 w 243"/>
                      <a:gd name="T5" fmla="*/ 0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3" h="396">
                        <a:moveTo>
                          <a:pt x="23" y="0"/>
                        </a:moveTo>
                        <a:cubicBezTo>
                          <a:pt x="23" y="0"/>
                          <a:pt x="135" y="226"/>
                          <a:pt x="0" y="396"/>
                        </a:cubicBezTo>
                        <a:cubicBezTo>
                          <a:pt x="0" y="396"/>
                          <a:pt x="243" y="390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1" name="Freeform 383"/>
                  <p:cNvSpPr>
                    <a:spLocks/>
                  </p:cNvSpPr>
                  <p:nvPr/>
                </p:nvSpPr>
                <p:spPr bwMode="gray">
                  <a:xfrm>
                    <a:off x="1409038" y="442230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30" y="187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2" name="Freeform 384"/>
                  <p:cNvSpPr>
                    <a:spLocks/>
                  </p:cNvSpPr>
                  <p:nvPr/>
                </p:nvSpPr>
                <p:spPr bwMode="gray">
                  <a:xfrm>
                    <a:off x="1392616" y="4402076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4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4" y="291"/>
                        </a:cubicBezTo>
                        <a:cubicBezTo>
                          <a:pt x="64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3" name="Freeform 386"/>
                  <p:cNvSpPr>
                    <a:spLocks/>
                  </p:cNvSpPr>
                  <p:nvPr/>
                </p:nvSpPr>
                <p:spPr bwMode="gray">
                  <a:xfrm>
                    <a:off x="1289681" y="4364826"/>
                    <a:ext cx="70492" cy="108342"/>
                  </a:xfrm>
                  <a:custGeom>
                    <a:avLst/>
                    <a:gdLst>
                      <a:gd name="T0" fmla="*/ 330 w 330"/>
                      <a:gd name="T1" fmla="*/ 0 h 507"/>
                      <a:gd name="T2" fmla="*/ 291 w 330"/>
                      <a:gd name="T3" fmla="*/ 507 h 507"/>
                      <a:gd name="T4" fmla="*/ 330 w 330"/>
                      <a:gd name="T5" fmla="*/ 0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07">
                        <a:moveTo>
                          <a:pt x="330" y="0"/>
                        </a:moveTo>
                        <a:cubicBezTo>
                          <a:pt x="330" y="0"/>
                          <a:pt x="0" y="147"/>
                          <a:pt x="291" y="507"/>
                        </a:cubicBezTo>
                        <a:cubicBezTo>
                          <a:pt x="291" y="507"/>
                          <a:pt x="110" y="164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4" name="Freeform 387"/>
                  <p:cNvSpPr>
                    <a:spLocks/>
                  </p:cNvSpPr>
                  <p:nvPr/>
                </p:nvSpPr>
                <p:spPr bwMode="gray">
                  <a:xfrm>
                    <a:off x="1317718" y="4353812"/>
                    <a:ext cx="70492" cy="124163"/>
                  </a:xfrm>
                  <a:custGeom>
                    <a:avLst/>
                    <a:gdLst>
                      <a:gd name="T0" fmla="*/ 330 w 330"/>
                      <a:gd name="T1" fmla="*/ 0 h 582"/>
                      <a:gd name="T2" fmla="*/ 291 w 330"/>
                      <a:gd name="T3" fmla="*/ 582 h 582"/>
                      <a:gd name="T4" fmla="*/ 330 w 330"/>
                      <a:gd name="T5" fmla="*/ 0 h 5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82">
                        <a:moveTo>
                          <a:pt x="330" y="0"/>
                        </a:moveTo>
                        <a:cubicBezTo>
                          <a:pt x="330" y="0"/>
                          <a:pt x="0" y="168"/>
                          <a:pt x="291" y="582"/>
                        </a:cubicBezTo>
                        <a:cubicBezTo>
                          <a:pt x="291" y="582"/>
                          <a:pt x="110" y="188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5" name="Freeform 392"/>
                  <p:cNvSpPr>
                    <a:spLocks/>
                  </p:cNvSpPr>
                  <p:nvPr/>
                </p:nvSpPr>
                <p:spPr bwMode="gray">
                  <a:xfrm>
                    <a:off x="1255236" y="4385854"/>
                    <a:ext cx="64885" cy="90920"/>
                  </a:xfrm>
                  <a:custGeom>
                    <a:avLst/>
                    <a:gdLst>
                      <a:gd name="T0" fmla="*/ 213 w 304"/>
                      <a:gd name="T1" fmla="*/ 0 h 426"/>
                      <a:gd name="T2" fmla="*/ 304 w 304"/>
                      <a:gd name="T3" fmla="*/ 426 h 426"/>
                      <a:gd name="T4" fmla="*/ 213 w 304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4" y="426"/>
                        </a:cubicBezTo>
                        <a:cubicBezTo>
                          <a:pt x="304" y="426"/>
                          <a:pt x="65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6" name="Freeform 393"/>
                  <p:cNvSpPr>
                    <a:spLocks/>
                  </p:cNvSpPr>
                  <p:nvPr/>
                </p:nvSpPr>
                <p:spPr bwMode="gray">
                  <a:xfrm>
                    <a:off x="1265850" y="4374640"/>
                    <a:ext cx="57075" cy="93123"/>
                  </a:xfrm>
                  <a:custGeom>
                    <a:avLst/>
                    <a:gdLst>
                      <a:gd name="T0" fmla="*/ 267 w 267"/>
                      <a:gd name="T1" fmla="*/ 0 h 436"/>
                      <a:gd name="T2" fmla="*/ 258 w 267"/>
                      <a:gd name="T3" fmla="*/ 436 h 436"/>
                      <a:gd name="T4" fmla="*/ 267 w 267"/>
                      <a:gd name="T5" fmla="*/ 0 h 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7" h="436">
                        <a:moveTo>
                          <a:pt x="267" y="0"/>
                        </a:moveTo>
                        <a:cubicBezTo>
                          <a:pt x="267" y="0"/>
                          <a:pt x="0" y="203"/>
                          <a:pt x="258" y="436"/>
                        </a:cubicBezTo>
                        <a:cubicBezTo>
                          <a:pt x="258" y="436"/>
                          <a:pt x="63" y="218"/>
                          <a:pt x="267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7" name="Freeform 398"/>
                  <p:cNvSpPr>
                    <a:spLocks/>
                  </p:cNvSpPr>
                  <p:nvPr/>
                </p:nvSpPr>
                <p:spPr bwMode="gray">
                  <a:xfrm>
                    <a:off x="1349560" y="4362824"/>
                    <a:ext cx="69492" cy="98730"/>
                  </a:xfrm>
                  <a:custGeom>
                    <a:avLst/>
                    <a:gdLst>
                      <a:gd name="T0" fmla="*/ 0 w 326"/>
                      <a:gd name="T1" fmla="*/ 0 h 463"/>
                      <a:gd name="T2" fmla="*/ 95 w 326"/>
                      <a:gd name="T3" fmla="*/ 463 h 463"/>
                      <a:gd name="T4" fmla="*/ 0 w 326"/>
                      <a:gd name="T5" fmla="*/ 0 h 4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6" h="463">
                        <a:moveTo>
                          <a:pt x="0" y="0"/>
                        </a:moveTo>
                        <a:cubicBezTo>
                          <a:pt x="0" y="0"/>
                          <a:pt x="173" y="221"/>
                          <a:pt x="95" y="463"/>
                        </a:cubicBezTo>
                        <a:cubicBezTo>
                          <a:pt x="95" y="463"/>
                          <a:pt x="326" y="37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8" name="Freeform 399"/>
                  <p:cNvSpPr>
                    <a:spLocks/>
                  </p:cNvSpPr>
                  <p:nvPr/>
                </p:nvSpPr>
                <p:spPr bwMode="gray">
                  <a:xfrm>
                    <a:off x="1412843" y="4401875"/>
                    <a:ext cx="41454" cy="80106"/>
                  </a:xfrm>
                  <a:custGeom>
                    <a:avLst/>
                    <a:gdLst>
                      <a:gd name="T0" fmla="*/ 0 w 194"/>
                      <a:gd name="T1" fmla="*/ 0 h 375"/>
                      <a:gd name="T2" fmla="*/ 64 w 194"/>
                      <a:gd name="T3" fmla="*/ 375 h 375"/>
                      <a:gd name="T4" fmla="*/ 0 w 194"/>
                      <a:gd name="T5" fmla="*/ 0 h 3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375">
                        <a:moveTo>
                          <a:pt x="0" y="0"/>
                        </a:moveTo>
                        <a:cubicBezTo>
                          <a:pt x="0" y="0"/>
                          <a:pt x="129" y="242"/>
                          <a:pt x="64" y="375"/>
                        </a:cubicBezTo>
                        <a:cubicBezTo>
                          <a:pt x="64" y="375"/>
                          <a:pt x="194" y="20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9" name="Freeform 400"/>
                  <p:cNvSpPr>
                    <a:spLocks/>
                  </p:cNvSpPr>
                  <p:nvPr/>
                </p:nvSpPr>
                <p:spPr bwMode="gray">
                  <a:xfrm>
                    <a:off x="1396221" y="439947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500" name="Gruppieren 367"/>
              <p:cNvGrpSpPr/>
              <p:nvPr/>
            </p:nvGrpSpPr>
            <p:grpSpPr bwMode="gray">
              <a:xfrm>
                <a:off x="5757212" y="2303992"/>
                <a:ext cx="517735" cy="138194"/>
                <a:chOff x="5458246" y="2419217"/>
                <a:chExt cx="380001" cy="101430"/>
              </a:xfrm>
            </p:grpSpPr>
            <p:sp>
              <p:nvSpPr>
                <p:cNvPr id="501" name="Freeform 421"/>
                <p:cNvSpPr>
                  <a:spLocks/>
                </p:cNvSpPr>
                <p:nvPr/>
              </p:nvSpPr>
              <p:spPr bwMode="gray">
                <a:xfrm>
                  <a:off x="5616205" y="2436156"/>
                  <a:ext cx="64082" cy="10408"/>
                </a:xfrm>
                <a:custGeom>
                  <a:avLst/>
                  <a:gdLst>
                    <a:gd name="T0" fmla="*/ 2 w 295"/>
                    <a:gd name="T1" fmla="*/ 0 h 47"/>
                    <a:gd name="T2" fmla="*/ 294 w 295"/>
                    <a:gd name="T3" fmla="*/ 1 h 47"/>
                    <a:gd name="T4" fmla="*/ 295 w 295"/>
                    <a:gd name="T5" fmla="*/ 14 h 47"/>
                    <a:gd name="T6" fmla="*/ 0 w 295"/>
                    <a:gd name="T7" fmla="*/ 14 h 47"/>
                    <a:gd name="T8" fmla="*/ 2 w 295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5" h="47">
                      <a:moveTo>
                        <a:pt x="2" y="0"/>
                      </a:moveTo>
                      <a:cubicBezTo>
                        <a:pt x="2" y="0"/>
                        <a:pt x="121" y="20"/>
                        <a:pt x="294" y="1"/>
                      </a:cubicBezTo>
                      <a:cubicBezTo>
                        <a:pt x="295" y="14"/>
                        <a:pt x="295" y="14"/>
                        <a:pt x="295" y="14"/>
                      </a:cubicBezTo>
                      <a:cubicBezTo>
                        <a:pt x="295" y="14"/>
                        <a:pt x="183" y="47"/>
                        <a:pt x="0" y="14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2" name="Freeform 422"/>
                <p:cNvSpPr>
                  <a:spLocks noEditPoints="1"/>
                </p:cNvSpPr>
                <p:nvPr/>
              </p:nvSpPr>
              <p:spPr bwMode="gray">
                <a:xfrm>
                  <a:off x="5664981" y="2432687"/>
                  <a:ext cx="158776" cy="87960"/>
                </a:xfrm>
                <a:custGeom>
                  <a:avLst/>
                  <a:gdLst>
                    <a:gd name="T0" fmla="*/ 719 w 730"/>
                    <a:gd name="T1" fmla="*/ 64 h 404"/>
                    <a:gd name="T2" fmla="*/ 603 w 730"/>
                    <a:gd name="T3" fmla="*/ 14 h 404"/>
                    <a:gd name="T4" fmla="*/ 65 w 730"/>
                    <a:gd name="T5" fmla="*/ 52 h 404"/>
                    <a:gd name="T6" fmla="*/ 33 w 730"/>
                    <a:gd name="T7" fmla="*/ 161 h 404"/>
                    <a:gd name="T8" fmla="*/ 83 w 730"/>
                    <a:gd name="T9" fmla="*/ 300 h 404"/>
                    <a:gd name="T10" fmla="*/ 397 w 730"/>
                    <a:gd name="T11" fmla="*/ 374 h 404"/>
                    <a:gd name="T12" fmla="*/ 715 w 730"/>
                    <a:gd name="T13" fmla="*/ 246 h 404"/>
                    <a:gd name="T14" fmla="*/ 719 w 730"/>
                    <a:gd name="T15" fmla="*/ 64 h 404"/>
                    <a:gd name="T16" fmla="*/ 701 w 730"/>
                    <a:gd name="T17" fmla="*/ 244 h 404"/>
                    <a:gd name="T18" fmla="*/ 393 w 730"/>
                    <a:gd name="T19" fmla="*/ 365 h 404"/>
                    <a:gd name="T20" fmla="*/ 91 w 730"/>
                    <a:gd name="T21" fmla="*/ 295 h 404"/>
                    <a:gd name="T22" fmla="*/ 42 w 730"/>
                    <a:gd name="T23" fmla="*/ 162 h 404"/>
                    <a:gd name="T24" fmla="*/ 73 w 730"/>
                    <a:gd name="T25" fmla="*/ 59 h 404"/>
                    <a:gd name="T26" fmla="*/ 592 w 730"/>
                    <a:gd name="T27" fmla="*/ 22 h 404"/>
                    <a:gd name="T28" fmla="*/ 705 w 730"/>
                    <a:gd name="T29" fmla="*/ 70 h 404"/>
                    <a:gd name="T30" fmla="*/ 701 w 730"/>
                    <a:gd name="T31" fmla="*/ 244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30" h="404">
                      <a:moveTo>
                        <a:pt x="719" y="64"/>
                      </a:moveTo>
                      <a:cubicBezTo>
                        <a:pt x="719" y="64"/>
                        <a:pt x="730" y="12"/>
                        <a:pt x="603" y="14"/>
                      </a:cubicBezTo>
                      <a:cubicBezTo>
                        <a:pt x="603" y="14"/>
                        <a:pt x="285" y="0"/>
                        <a:pt x="65" y="52"/>
                      </a:cubicBezTo>
                      <a:cubicBezTo>
                        <a:pt x="65" y="52"/>
                        <a:pt x="0" y="68"/>
                        <a:pt x="33" y="161"/>
                      </a:cubicBezTo>
                      <a:cubicBezTo>
                        <a:pt x="83" y="300"/>
                        <a:pt x="83" y="300"/>
                        <a:pt x="83" y="300"/>
                      </a:cubicBezTo>
                      <a:cubicBezTo>
                        <a:pt x="83" y="300"/>
                        <a:pt x="122" y="404"/>
                        <a:pt x="397" y="374"/>
                      </a:cubicBezTo>
                      <a:cubicBezTo>
                        <a:pt x="397" y="374"/>
                        <a:pt x="708" y="332"/>
                        <a:pt x="715" y="246"/>
                      </a:cubicBezTo>
                      <a:cubicBezTo>
                        <a:pt x="715" y="246"/>
                        <a:pt x="729" y="139"/>
                        <a:pt x="719" y="64"/>
                      </a:cubicBezTo>
                      <a:close/>
                      <a:moveTo>
                        <a:pt x="701" y="244"/>
                      </a:moveTo>
                      <a:cubicBezTo>
                        <a:pt x="695" y="326"/>
                        <a:pt x="393" y="365"/>
                        <a:pt x="393" y="365"/>
                      </a:cubicBezTo>
                      <a:cubicBezTo>
                        <a:pt x="129" y="394"/>
                        <a:pt x="91" y="295"/>
                        <a:pt x="91" y="295"/>
                      </a:cubicBezTo>
                      <a:cubicBezTo>
                        <a:pt x="42" y="162"/>
                        <a:pt x="42" y="162"/>
                        <a:pt x="42" y="162"/>
                      </a:cubicBezTo>
                      <a:cubicBezTo>
                        <a:pt x="10" y="73"/>
                        <a:pt x="73" y="59"/>
                        <a:pt x="73" y="59"/>
                      </a:cubicBezTo>
                      <a:cubicBezTo>
                        <a:pt x="285" y="9"/>
                        <a:pt x="592" y="22"/>
                        <a:pt x="592" y="22"/>
                      </a:cubicBezTo>
                      <a:cubicBezTo>
                        <a:pt x="716" y="21"/>
                        <a:pt x="705" y="70"/>
                        <a:pt x="705" y="70"/>
                      </a:cubicBezTo>
                      <a:cubicBezTo>
                        <a:pt x="715" y="141"/>
                        <a:pt x="701" y="244"/>
                        <a:pt x="701" y="244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3" name="Freeform 423"/>
                <p:cNvSpPr>
                  <a:spLocks/>
                </p:cNvSpPr>
                <p:nvPr/>
              </p:nvSpPr>
              <p:spPr bwMode="gray">
                <a:xfrm>
                  <a:off x="5647634" y="2438605"/>
                  <a:ext cx="36735" cy="70000"/>
                </a:xfrm>
                <a:custGeom>
                  <a:avLst/>
                  <a:gdLst>
                    <a:gd name="T0" fmla="*/ 1 w 169"/>
                    <a:gd name="T1" fmla="*/ 0 h 322"/>
                    <a:gd name="T2" fmla="*/ 0 w 169"/>
                    <a:gd name="T3" fmla="*/ 117 h 322"/>
                    <a:gd name="T4" fmla="*/ 90 w 169"/>
                    <a:gd name="T5" fmla="*/ 183 h 322"/>
                    <a:gd name="T6" fmla="*/ 169 w 169"/>
                    <a:gd name="T7" fmla="*/ 267 h 322"/>
                    <a:gd name="T8" fmla="*/ 119 w 169"/>
                    <a:gd name="T9" fmla="*/ 42 h 322"/>
                    <a:gd name="T10" fmla="*/ 153 w 169"/>
                    <a:gd name="T11" fmla="*/ 22 h 322"/>
                    <a:gd name="T12" fmla="*/ 149 w 169"/>
                    <a:gd name="T13" fmla="*/ 0 h 322"/>
                    <a:gd name="T14" fmla="*/ 1 w 169"/>
                    <a:gd name="T1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322">
                      <a:moveTo>
                        <a:pt x="1" y="0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17"/>
                        <a:pt x="47" y="105"/>
                        <a:pt x="90" y="183"/>
                      </a:cubicBezTo>
                      <a:cubicBezTo>
                        <a:pt x="90" y="183"/>
                        <a:pt x="137" y="322"/>
                        <a:pt x="169" y="267"/>
                      </a:cubicBezTo>
                      <a:cubicBezTo>
                        <a:pt x="169" y="267"/>
                        <a:pt x="86" y="102"/>
                        <a:pt x="119" y="42"/>
                      </a:cubicBezTo>
                      <a:cubicBezTo>
                        <a:pt x="119" y="42"/>
                        <a:pt x="130" y="37"/>
                        <a:pt x="153" y="22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30" y="13"/>
                        <a:pt x="1" y="0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4" name="Freeform 424"/>
                <p:cNvSpPr>
                  <a:spLocks/>
                </p:cNvSpPr>
                <p:nvPr/>
              </p:nvSpPr>
              <p:spPr bwMode="gray">
                <a:xfrm>
                  <a:off x="5680083" y="2420238"/>
                  <a:ext cx="158164" cy="61633"/>
                </a:xfrm>
                <a:custGeom>
                  <a:avLst/>
                  <a:gdLst>
                    <a:gd name="T0" fmla="*/ 696 w 727"/>
                    <a:gd name="T1" fmla="*/ 89 h 284"/>
                    <a:gd name="T2" fmla="*/ 675 w 727"/>
                    <a:gd name="T3" fmla="*/ 55 h 284"/>
                    <a:gd name="T4" fmla="*/ 1 w 727"/>
                    <a:gd name="T5" fmla="*/ 91 h 284"/>
                    <a:gd name="T6" fmla="*/ 0 w 727"/>
                    <a:gd name="T7" fmla="*/ 115 h 284"/>
                    <a:gd name="T8" fmla="*/ 643 w 727"/>
                    <a:gd name="T9" fmla="*/ 125 h 284"/>
                    <a:gd name="T10" fmla="*/ 649 w 727"/>
                    <a:gd name="T11" fmla="*/ 284 h 284"/>
                    <a:gd name="T12" fmla="*/ 695 w 727"/>
                    <a:gd name="T13" fmla="*/ 221 h 284"/>
                    <a:gd name="T14" fmla="*/ 727 w 727"/>
                    <a:gd name="T15" fmla="*/ 195 h 284"/>
                    <a:gd name="T16" fmla="*/ 723 w 727"/>
                    <a:gd name="T17" fmla="*/ 111 h 284"/>
                    <a:gd name="T18" fmla="*/ 696 w 727"/>
                    <a:gd name="T19" fmla="*/ 89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7" h="284">
                      <a:moveTo>
                        <a:pt x="696" y="89"/>
                      </a:moveTo>
                      <a:cubicBezTo>
                        <a:pt x="696" y="89"/>
                        <a:pt x="694" y="67"/>
                        <a:pt x="675" y="55"/>
                      </a:cubicBezTo>
                      <a:cubicBezTo>
                        <a:pt x="675" y="55"/>
                        <a:pt x="577" y="0"/>
                        <a:pt x="1" y="91"/>
                      </a:cubicBez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15"/>
                        <a:pt x="639" y="17"/>
                        <a:pt x="643" y="125"/>
                      </a:cubicBezTo>
                      <a:cubicBezTo>
                        <a:pt x="649" y="284"/>
                        <a:pt x="649" y="284"/>
                        <a:pt x="649" y="284"/>
                      </a:cubicBezTo>
                      <a:cubicBezTo>
                        <a:pt x="649" y="284"/>
                        <a:pt x="683" y="276"/>
                        <a:pt x="695" y="221"/>
                      </a:cubicBezTo>
                      <a:cubicBezTo>
                        <a:pt x="695" y="221"/>
                        <a:pt x="725" y="204"/>
                        <a:pt x="727" y="195"/>
                      </a:cubicBezTo>
                      <a:cubicBezTo>
                        <a:pt x="723" y="111"/>
                        <a:pt x="723" y="111"/>
                        <a:pt x="723" y="111"/>
                      </a:cubicBezTo>
                      <a:cubicBezTo>
                        <a:pt x="723" y="111"/>
                        <a:pt x="706" y="120"/>
                        <a:pt x="696" y="89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5" name="Freeform 425"/>
                <p:cNvSpPr>
                  <a:spLocks noEditPoints="1"/>
                </p:cNvSpPr>
                <p:nvPr/>
              </p:nvSpPr>
              <p:spPr bwMode="gray">
                <a:xfrm>
                  <a:off x="5472939" y="2432279"/>
                  <a:ext cx="158572" cy="88164"/>
                </a:xfrm>
                <a:custGeom>
                  <a:avLst/>
                  <a:gdLst>
                    <a:gd name="T0" fmla="*/ 14 w 729"/>
                    <a:gd name="T1" fmla="*/ 244 h 405"/>
                    <a:gd name="T2" fmla="*/ 331 w 729"/>
                    <a:gd name="T3" fmla="*/ 373 h 405"/>
                    <a:gd name="T4" fmla="*/ 645 w 729"/>
                    <a:gd name="T5" fmla="*/ 301 h 405"/>
                    <a:gd name="T6" fmla="*/ 696 w 729"/>
                    <a:gd name="T7" fmla="*/ 162 h 405"/>
                    <a:gd name="T8" fmla="*/ 665 w 729"/>
                    <a:gd name="T9" fmla="*/ 54 h 405"/>
                    <a:gd name="T10" fmla="*/ 127 w 729"/>
                    <a:gd name="T11" fmla="*/ 12 h 405"/>
                    <a:gd name="T12" fmla="*/ 10 w 729"/>
                    <a:gd name="T13" fmla="*/ 61 h 405"/>
                    <a:gd name="T14" fmla="*/ 14 w 729"/>
                    <a:gd name="T15" fmla="*/ 244 h 405"/>
                    <a:gd name="T16" fmla="*/ 24 w 729"/>
                    <a:gd name="T17" fmla="*/ 67 h 405"/>
                    <a:gd name="T18" fmla="*/ 137 w 729"/>
                    <a:gd name="T19" fmla="*/ 21 h 405"/>
                    <a:gd name="T20" fmla="*/ 656 w 729"/>
                    <a:gd name="T21" fmla="*/ 60 h 405"/>
                    <a:gd name="T22" fmla="*/ 686 w 729"/>
                    <a:gd name="T23" fmla="*/ 163 h 405"/>
                    <a:gd name="T24" fmla="*/ 638 w 729"/>
                    <a:gd name="T25" fmla="*/ 296 h 405"/>
                    <a:gd name="T26" fmla="*/ 334 w 729"/>
                    <a:gd name="T27" fmla="*/ 365 h 405"/>
                    <a:gd name="T28" fmla="*/ 27 w 729"/>
                    <a:gd name="T29" fmla="*/ 242 h 405"/>
                    <a:gd name="T30" fmla="*/ 24 w 729"/>
                    <a:gd name="T31" fmla="*/ 67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29" h="405">
                      <a:moveTo>
                        <a:pt x="14" y="244"/>
                      </a:moveTo>
                      <a:cubicBezTo>
                        <a:pt x="20" y="330"/>
                        <a:pt x="331" y="373"/>
                        <a:pt x="331" y="373"/>
                      </a:cubicBezTo>
                      <a:cubicBezTo>
                        <a:pt x="605" y="405"/>
                        <a:pt x="645" y="301"/>
                        <a:pt x="645" y="301"/>
                      </a:cubicBezTo>
                      <a:cubicBezTo>
                        <a:pt x="696" y="162"/>
                        <a:pt x="696" y="162"/>
                        <a:pt x="696" y="162"/>
                      </a:cubicBezTo>
                      <a:cubicBezTo>
                        <a:pt x="729" y="69"/>
                        <a:pt x="665" y="54"/>
                        <a:pt x="665" y="54"/>
                      </a:cubicBezTo>
                      <a:cubicBezTo>
                        <a:pt x="445" y="0"/>
                        <a:pt x="127" y="12"/>
                        <a:pt x="127" y="12"/>
                      </a:cubicBezTo>
                      <a:cubicBezTo>
                        <a:pt x="0" y="10"/>
                        <a:pt x="10" y="61"/>
                        <a:pt x="10" y="61"/>
                      </a:cubicBezTo>
                      <a:cubicBezTo>
                        <a:pt x="0" y="136"/>
                        <a:pt x="14" y="244"/>
                        <a:pt x="14" y="244"/>
                      </a:cubicBezTo>
                      <a:close/>
                      <a:moveTo>
                        <a:pt x="24" y="67"/>
                      </a:moveTo>
                      <a:cubicBezTo>
                        <a:pt x="24" y="67"/>
                        <a:pt x="14" y="18"/>
                        <a:pt x="137" y="21"/>
                      </a:cubicBezTo>
                      <a:cubicBezTo>
                        <a:pt x="137" y="21"/>
                        <a:pt x="444" y="9"/>
                        <a:pt x="656" y="60"/>
                      </a:cubicBezTo>
                      <a:cubicBezTo>
                        <a:pt x="656" y="60"/>
                        <a:pt x="719" y="75"/>
                        <a:pt x="686" y="163"/>
                      </a:cubicBezTo>
                      <a:cubicBezTo>
                        <a:pt x="638" y="296"/>
                        <a:pt x="638" y="296"/>
                        <a:pt x="638" y="296"/>
                      </a:cubicBezTo>
                      <a:cubicBezTo>
                        <a:pt x="638" y="296"/>
                        <a:pt x="599" y="395"/>
                        <a:pt x="334" y="365"/>
                      </a:cubicBezTo>
                      <a:cubicBezTo>
                        <a:pt x="334" y="365"/>
                        <a:pt x="33" y="324"/>
                        <a:pt x="27" y="242"/>
                      </a:cubicBezTo>
                      <a:cubicBezTo>
                        <a:pt x="27" y="242"/>
                        <a:pt x="14" y="139"/>
                        <a:pt x="24" y="67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6" name="Freeform 426"/>
                <p:cNvSpPr>
                  <a:spLocks/>
                </p:cNvSpPr>
                <p:nvPr/>
              </p:nvSpPr>
              <p:spPr bwMode="gray">
                <a:xfrm>
                  <a:off x="5458246" y="2419217"/>
                  <a:ext cx="157960" cy="61633"/>
                </a:xfrm>
                <a:custGeom>
                  <a:avLst/>
                  <a:gdLst>
                    <a:gd name="T0" fmla="*/ 32 w 726"/>
                    <a:gd name="T1" fmla="*/ 88 h 283"/>
                    <a:gd name="T2" fmla="*/ 53 w 726"/>
                    <a:gd name="T3" fmla="*/ 55 h 283"/>
                    <a:gd name="T4" fmla="*/ 726 w 726"/>
                    <a:gd name="T5" fmla="*/ 94 h 283"/>
                    <a:gd name="T6" fmla="*/ 722 w 726"/>
                    <a:gd name="T7" fmla="*/ 116 h 283"/>
                    <a:gd name="T8" fmla="*/ 85 w 726"/>
                    <a:gd name="T9" fmla="*/ 124 h 283"/>
                    <a:gd name="T10" fmla="*/ 78 w 726"/>
                    <a:gd name="T11" fmla="*/ 283 h 283"/>
                    <a:gd name="T12" fmla="*/ 32 w 726"/>
                    <a:gd name="T13" fmla="*/ 220 h 283"/>
                    <a:gd name="T14" fmla="*/ 0 w 726"/>
                    <a:gd name="T15" fmla="*/ 194 h 283"/>
                    <a:gd name="T16" fmla="*/ 5 w 726"/>
                    <a:gd name="T17" fmla="*/ 110 h 283"/>
                    <a:gd name="T18" fmla="*/ 32 w 726"/>
                    <a:gd name="T19" fmla="*/ 88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6" h="283">
                      <a:moveTo>
                        <a:pt x="32" y="88"/>
                      </a:moveTo>
                      <a:cubicBezTo>
                        <a:pt x="32" y="88"/>
                        <a:pt x="34" y="66"/>
                        <a:pt x="53" y="55"/>
                      </a:cubicBezTo>
                      <a:cubicBezTo>
                        <a:pt x="53" y="55"/>
                        <a:pt x="151" y="0"/>
                        <a:pt x="726" y="94"/>
                      </a:cubicBezTo>
                      <a:cubicBezTo>
                        <a:pt x="722" y="116"/>
                        <a:pt x="722" y="116"/>
                        <a:pt x="722" y="116"/>
                      </a:cubicBezTo>
                      <a:cubicBezTo>
                        <a:pt x="722" y="116"/>
                        <a:pt x="89" y="16"/>
                        <a:pt x="85" y="124"/>
                      </a:cubicBezTo>
                      <a:cubicBezTo>
                        <a:pt x="78" y="283"/>
                        <a:pt x="78" y="283"/>
                        <a:pt x="78" y="283"/>
                      </a:cubicBezTo>
                      <a:cubicBezTo>
                        <a:pt x="78" y="283"/>
                        <a:pt x="44" y="276"/>
                        <a:pt x="32" y="220"/>
                      </a:cubicBezTo>
                      <a:cubicBezTo>
                        <a:pt x="32" y="220"/>
                        <a:pt x="2" y="203"/>
                        <a:pt x="0" y="194"/>
                      </a:cubicBezTo>
                      <a:cubicBezTo>
                        <a:pt x="5" y="110"/>
                        <a:pt x="5" y="110"/>
                        <a:pt x="5" y="110"/>
                      </a:cubicBezTo>
                      <a:cubicBezTo>
                        <a:pt x="5" y="110"/>
                        <a:pt x="21" y="119"/>
                        <a:pt x="32" y="88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7" name="Freeform 427"/>
                <p:cNvSpPr>
                  <a:spLocks/>
                </p:cNvSpPr>
                <p:nvPr/>
              </p:nvSpPr>
              <p:spPr bwMode="gray">
                <a:xfrm>
                  <a:off x="5611715" y="2438605"/>
                  <a:ext cx="37959" cy="70000"/>
                </a:xfrm>
                <a:custGeom>
                  <a:avLst/>
                  <a:gdLst>
                    <a:gd name="T0" fmla="*/ 169 w 174"/>
                    <a:gd name="T1" fmla="*/ 1 h 322"/>
                    <a:gd name="T2" fmla="*/ 174 w 174"/>
                    <a:gd name="T3" fmla="*/ 117 h 322"/>
                    <a:gd name="T4" fmla="*/ 78 w 174"/>
                    <a:gd name="T5" fmla="*/ 184 h 322"/>
                    <a:gd name="T6" fmla="*/ 0 w 174"/>
                    <a:gd name="T7" fmla="*/ 267 h 322"/>
                    <a:gd name="T8" fmla="*/ 50 w 174"/>
                    <a:gd name="T9" fmla="*/ 42 h 322"/>
                    <a:gd name="T10" fmla="*/ 16 w 174"/>
                    <a:gd name="T11" fmla="*/ 22 h 322"/>
                    <a:gd name="T12" fmla="*/ 20 w 174"/>
                    <a:gd name="T13" fmla="*/ 0 h 322"/>
                    <a:gd name="T14" fmla="*/ 169 w 174"/>
                    <a:gd name="T15" fmla="*/ 1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4" h="322">
                      <a:moveTo>
                        <a:pt x="169" y="1"/>
                      </a:moveTo>
                      <a:cubicBezTo>
                        <a:pt x="174" y="117"/>
                        <a:pt x="174" y="117"/>
                        <a:pt x="174" y="117"/>
                      </a:cubicBezTo>
                      <a:cubicBezTo>
                        <a:pt x="174" y="117"/>
                        <a:pt x="125" y="107"/>
                        <a:pt x="78" y="184"/>
                      </a:cubicBezTo>
                      <a:cubicBezTo>
                        <a:pt x="78" y="184"/>
                        <a:pt x="31" y="322"/>
                        <a:pt x="0" y="267"/>
                      </a:cubicBezTo>
                      <a:cubicBezTo>
                        <a:pt x="0" y="267"/>
                        <a:pt x="83" y="103"/>
                        <a:pt x="50" y="42"/>
                      </a:cubicBezTo>
                      <a:cubicBezTo>
                        <a:pt x="50" y="42"/>
                        <a:pt x="39" y="37"/>
                        <a:pt x="16" y="2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140" y="14"/>
                        <a:pt x="169" y="1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8" name="Freeform 428"/>
                <p:cNvSpPr>
                  <a:spLocks/>
                </p:cNvSpPr>
                <p:nvPr/>
              </p:nvSpPr>
              <p:spPr bwMode="gray">
                <a:xfrm>
                  <a:off x="5614777" y="2442279"/>
                  <a:ext cx="28776" cy="49592"/>
                </a:xfrm>
                <a:custGeom>
                  <a:avLst/>
                  <a:gdLst>
                    <a:gd name="T0" fmla="*/ 19 w 132"/>
                    <a:gd name="T1" fmla="*/ 10 h 228"/>
                    <a:gd name="T2" fmla="*/ 40 w 132"/>
                    <a:gd name="T3" fmla="*/ 114 h 228"/>
                    <a:gd name="T4" fmla="*/ 0 w 132"/>
                    <a:gd name="T5" fmla="*/ 228 h 228"/>
                    <a:gd name="T6" fmla="*/ 19 w 132"/>
                    <a:gd name="T7" fmla="*/ 10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2" h="228">
                      <a:moveTo>
                        <a:pt x="19" y="10"/>
                      </a:moveTo>
                      <a:cubicBezTo>
                        <a:pt x="19" y="10"/>
                        <a:pt x="73" y="31"/>
                        <a:pt x="40" y="114"/>
                      </a:cubicBezTo>
                      <a:cubicBezTo>
                        <a:pt x="0" y="228"/>
                        <a:pt x="0" y="228"/>
                        <a:pt x="0" y="228"/>
                      </a:cubicBezTo>
                      <a:cubicBezTo>
                        <a:pt x="0" y="228"/>
                        <a:pt x="132" y="0"/>
                        <a:pt x="19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9" name="Freeform 429"/>
                <p:cNvSpPr>
                  <a:spLocks/>
                </p:cNvSpPr>
                <p:nvPr/>
              </p:nvSpPr>
              <p:spPr bwMode="gray">
                <a:xfrm>
                  <a:off x="5465184" y="2427177"/>
                  <a:ext cx="44490" cy="13878"/>
                </a:xfrm>
                <a:custGeom>
                  <a:avLst/>
                  <a:gdLst>
                    <a:gd name="T0" fmla="*/ 1 w 205"/>
                    <a:gd name="T1" fmla="*/ 64 h 64"/>
                    <a:gd name="T2" fmla="*/ 54 w 205"/>
                    <a:gd name="T3" fmla="*/ 13 h 64"/>
                    <a:gd name="T4" fmla="*/ 205 w 205"/>
                    <a:gd name="T5" fmla="*/ 6 h 64"/>
                    <a:gd name="T6" fmla="*/ 1 w 205"/>
                    <a:gd name="T7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4">
                      <a:moveTo>
                        <a:pt x="1" y="64"/>
                      </a:moveTo>
                      <a:cubicBezTo>
                        <a:pt x="1" y="64"/>
                        <a:pt x="0" y="22"/>
                        <a:pt x="54" y="13"/>
                      </a:cubicBezTo>
                      <a:cubicBezTo>
                        <a:pt x="54" y="13"/>
                        <a:pt x="141" y="2"/>
                        <a:pt x="205" y="6"/>
                      </a:cubicBezTo>
                      <a:cubicBezTo>
                        <a:pt x="205" y="6"/>
                        <a:pt x="12" y="0"/>
                        <a:pt x="1" y="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</p:grpSp>
        </p:grpSp>
        <p:grpSp>
          <p:nvGrpSpPr>
            <p:cNvPr id="451" name="Gruppieren 318"/>
            <p:cNvGrpSpPr/>
            <p:nvPr/>
          </p:nvGrpSpPr>
          <p:grpSpPr bwMode="gray">
            <a:xfrm>
              <a:off x="10765401" y="5295387"/>
              <a:ext cx="678259" cy="698902"/>
              <a:chOff x="5190006" y="1920904"/>
              <a:chExt cx="1685656" cy="1736963"/>
            </a:xfrm>
          </p:grpSpPr>
          <p:grpSp>
            <p:nvGrpSpPr>
              <p:cNvPr id="452" name="Gruppieren 319"/>
              <p:cNvGrpSpPr/>
              <p:nvPr/>
            </p:nvGrpSpPr>
            <p:grpSpPr bwMode="gray">
              <a:xfrm>
                <a:off x="5190006" y="1920904"/>
                <a:ext cx="1685656" cy="1736963"/>
                <a:chOff x="747017" y="4353812"/>
                <a:chExt cx="1237218" cy="1274876"/>
              </a:xfrm>
            </p:grpSpPr>
            <p:grpSp>
              <p:nvGrpSpPr>
                <p:cNvPr id="463" name="Gruppieren 330"/>
                <p:cNvGrpSpPr/>
                <p:nvPr/>
              </p:nvGrpSpPr>
              <p:grpSpPr bwMode="gray">
                <a:xfrm>
                  <a:off x="1137326" y="4468963"/>
                  <a:ext cx="456601" cy="637640"/>
                  <a:chOff x="1136079" y="4468963"/>
                  <a:chExt cx="456601" cy="637640"/>
                </a:xfrm>
              </p:grpSpPr>
              <p:sp>
                <p:nvSpPr>
                  <p:cNvPr id="490" name="Freihandform 357"/>
                  <p:cNvSpPr/>
                  <p:nvPr/>
                </p:nvSpPr>
                <p:spPr bwMode="gray">
                  <a:xfrm>
                    <a:off x="1222900" y="4688866"/>
                    <a:ext cx="125199" cy="241237"/>
                  </a:xfrm>
                  <a:custGeom>
                    <a:avLst/>
                    <a:gdLst>
                      <a:gd name="connsiteX0" fmla="*/ 59312 w 202651"/>
                      <a:gd name="connsiteY0" fmla="*/ 69198 h 390473"/>
                      <a:gd name="connsiteX1" fmla="*/ 93911 w 202651"/>
                      <a:gd name="connsiteY1" fmla="*/ 0 h 390473"/>
                      <a:gd name="connsiteX2" fmla="*/ 128510 w 202651"/>
                      <a:gd name="connsiteY2" fmla="*/ 4943 h 390473"/>
                      <a:gd name="connsiteX3" fmla="*/ 172994 w 202651"/>
                      <a:gd name="connsiteY3" fmla="*/ 79083 h 390473"/>
                      <a:gd name="connsiteX4" fmla="*/ 202651 w 202651"/>
                      <a:gd name="connsiteY4" fmla="*/ 390473 h 390473"/>
                      <a:gd name="connsiteX5" fmla="*/ 123567 w 202651"/>
                      <a:gd name="connsiteY5" fmla="*/ 390473 h 390473"/>
                      <a:gd name="connsiteX6" fmla="*/ 0 w 202651"/>
                      <a:gd name="connsiteY6" fmla="*/ 385531 h 390473"/>
                      <a:gd name="connsiteX7" fmla="*/ 29656 w 202651"/>
                      <a:gd name="connsiteY7" fmla="*/ 207593 h 390473"/>
                      <a:gd name="connsiteX8" fmla="*/ 59312 w 202651"/>
                      <a:gd name="connsiteY8" fmla="*/ 69198 h 390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2651" h="390473">
                        <a:moveTo>
                          <a:pt x="59312" y="69198"/>
                        </a:moveTo>
                        <a:lnTo>
                          <a:pt x="93911" y="0"/>
                        </a:lnTo>
                        <a:lnTo>
                          <a:pt x="128510" y="4943"/>
                        </a:lnTo>
                        <a:lnTo>
                          <a:pt x="172994" y="79083"/>
                        </a:lnTo>
                        <a:lnTo>
                          <a:pt x="202651" y="390473"/>
                        </a:lnTo>
                        <a:lnTo>
                          <a:pt x="123567" y="390473"/>
                        </a:lnTo>
                        <a:lnTo>
                          <a:pt x="0" y="385531"/>
                        </a:lnTo>
                        <a:lnTo>
                          <a:pt x="29656" y="207593"/>
                        </a:lnTo>
                        <a:lnTo>
                          <a:pt x="59312" y="6919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491" name="Freeform 367"/>
                  <p:cNvSpPr>
                    <a:spLocks/>
                  </p:cNvSpPr>
                  <p:nvPr/>
                </p:nvSpPr>
                <p:spPr bwMode="gray">
                  <a:xfrm>
                    <a:off x="1182940" y="4884911"/>
                    <a:ext cx="356869" cy="221692"/>
                  </a:xfrm>
                  <a:custGeom>
                    <a:avLst/>
                    <a:gdLst>
                      <a:gd name="T0" fmla="*/ 193 w 1671"/>
                      <a:gd name="T1" fmla="*/ 0 h 1038"/>
                      <a:gd name="T2" fmla="*/ 0 w 1671"/>
                      <a:gd name="T3" fmla="*/ 409 h 1038"/>
                      <a:gd name="T4" fmla="*/ 818 w 1671"/>
                      <a:gd name="T5" fmla="*/ 969 h 1038"/>
                      <a:gd name="T6" fmla="*/ 1671 w 1671"/>
                      <a:gd name="T7" fmla="*/ 418 h 1038"/>
                      <a:gd name="T8" fmla="*/ 1434 w 1671"/>
                      <a:gd name="T9" fmla="*/ 21 h 1038"/>
                      <a:gd name="T10" fmla="*/ 193 w 1671"/>
                      <a:gd name="T11" fmla="*/ 0 h 1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71" h="1038">
                        <a:moveTo>
                          <a:pt x="193" y="0"/>
                        </a:moveTo>
                        <a:cubicBezTo>
                          <a:pt x="193" y="0"/>
                          <a:pt x="245" y="254"/>
                          <a:pt x="0" y="409"/>
                        </a:cubicBezTo>
                        <a:cubicBezTo>
                          <a:pt x="0" y="409"/>
                          <a:pt x="142" y="956"/>
                          <a:pt x="818" y="969"/>
                        </a:cubicBezTo>
                        <a:cubicBezTo>
                          <a:pt x="818" y="969"/>
                          <a:pt x="1352" y="1038"/>
                          <a:pt x="1671" y="418"/>
                        </a:cubicBezTo>
                        <a:cubicBezTo>
                          <a:pt x="1671" y="418"/>
                          <a:pt x="1417" y="345"/>
                          <a:pt x="1434" y="21"/>
                        </a:cubicBezTo>
                        <a:cubicBezTo>
                          <a:pt x="1434" y="21"/>
                          <a:pt x="844" y="676"/>
                          <a:pt x="193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79000"/>
                        </a:srgbClr>
                      </a:gs>
                      <a:gs pos="0">
                        <a:srgbClr val="F1CA9F">
                          <a:lumMod val="10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01600" dist="50800" dir="16200000">
                      <a:prstClr val="black">
                        <a:alpha val="24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2" name="Freeform 368"/>
                  <p:cNvSpPr>
                    <a:spLocks/>
                  </p:cNvSpPr>
                  <p:nvPr/>
                </p:nvSpPr>
                <p:spPr bwMode="gray">
                  <a:xfrm>
                    <a:off x="1136079" y="4468963"/>
                    <a:ext cx="456601" cy="501059"/>
                  </a:xfrm>
                  <a:custGeom>
                    <a:avLst/>
                    <a:gdLst>
                      <a:gd name="T0" fmla="*/ 1919 w 2139"/>
                      <a:gd name="T1" fmla="*/ 1268 h 2347"/>
                      <a:gd name="T2" fmla="*/ 1021 w 2139"/>
                      <a:gd name="T3" fmla="*/ 2347 h 2347"/>
                      <a:gd name="T4" fmla="*/ 181 w 2139"/>
                      <a:gd name="T5" fmla="*/ 1275 h 2347"/>
                      <a:gd name="T6" fmla="*/ 1034 w 2139"/>
                      <a:gd name="T7" fmla="*/ 21 h 2347"/>
                      <a:gd name="T8" fmla="*/ 1919 w 2139"/>
                      <a:gd name="T9" fmla="*/ 1268 h 23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39" h="2347">
                        <a:moveTo>
                          <a:pt x="1919" y="1268"/>
                        </a:moveTo>
                        <a:cubicBezTo>
                          <a:pt x="1919" y="1737"/>
                          <a:pt x="1482" y="2347"/>
                          <a:pt x="1021" y="2347"/>
                        </a:cubicBezTo>
                        <a:cubicBezTo>
                          <a:pt x="623" y="2347"/>
                          <a:pt x="181" y="1778"/>
                          <a:pt x="181" y="1275"/>
                        </a:cubicBezTo>
                        <a:cubicBezTo>
                          <a:pt x="181" y="654"/>
                          <a:pt x="0" y="40"/>
                          <a:pt x="1034" y="21"/>
                        </a:cubicBezTo>
                        <a:cubicBezTo>
                          <a:pt x="2139" y="0"/>
                          <a:pt x="1919" y="1203"/>
                          <a:pt x="1919" y="126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88000"/>
                        </a:srgbClr>
                      </a:gs>
                      <a:gs pos="0">
                        <a:srgbClr val="F1CA9F">
                          <a:lumMod val="60000"/>
                          <a:lumOff val="4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3" name="Freeform 369"/>
                  <p:cNvSpPr>
                    <a:spLocks/>
                  </p:cNvSpPr>
                  <p:nvPr/>
                </p:nvSpPr>
                <p:spPr bwMode="gray">
                  <a:xfrm>
                    <a:off x="1530998" y="4687251"/>
                    <a:ext cx="47863" cy="125165"/>
                  </a:xfrm>
                  <a:custGeom>
                    <a:avLst/>
                    <a:gdLst>
                      <a:gd name="T0" fmla="*/ 95 w 224"/>
                      <a:gd name="T1" fmla="*/ 0 h 586"/>
                      <a:gd name="T2" fmla="*/ 127 w 224"/>
                      <a:gd name="T3" fmla="*/ 303 h 586"/>
                      <a:gd name="T4" fmla="*/ 0 w 224"/>
                      <a:gd name="T5" fmla="*/ 586 h 586"/>
                      <a:gd name="T6" fmla="*/ 95 w 224"/>
                      <a:gd name="T7" fmla="*/ 0 h 5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4" h="586">
                        <a:moveTo>
                          <a:pt x="95" y="0"/>
                        </a:moveTo>
                        <a:cubicBezTo>
                          <a:pt x="95" y="0"/>
                          <a:pt x="224" y="32"/>
                          <a:pt x="127" y="303"/>
                        </a:cubicBezTo>
                        <a:cubicBezTo>
                          <a:pt x="127" y="303"/>
                          <a:pt x="84" y="508"/>
                          <a:pt x="0" y="586"/>
                        </a:cubicBezTo>
                        <a:lnTo>
                          <a:pt x="95" y="0"/>
                        </a:ln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4" name="Freeform 370"/>
                  <p:cNvSpPr>
                    <a:spLocks/>
                  </p:cNvSpPr>
                  <p:nvPr/>
                </p:nvSpPr>
                <p:spPr bwMode="gray">
                  <a:xfrm>
                    <a:off x="1542814" y="47212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19 h 291"/>
                      <a:gd name="T2" fmla="*/ 32 w 90"/>
                      <a:gd name="T3" fmla="*/ 194 h 291"/>
                      <a:gd name="T4" fmla="*/ 0 w 90"/>
                      <a:gd name="T5" fmla="*/ 291 h 291"/>
                      <a:gd name="T6" fmla="*/ 45 w 90"/>
                      <a:gd name="T7" fmla="*/ 19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19"/>
                        </a:moveTo>
                        <a:cubicBezTo>
                          <a:pt x="45" y="19"/>
                          <a:pt x="90" y="0"/>
                          <a:pt x="32" y="194"/>
                        </a:cubicBezTo>
                        <a:cubicBezTo>
                          <a:pt x="0" y="291"/>
                          <a:pt x="0" y="291"/>
                          <a:pt x="0" y="291"/>
                        </a:cubicBezTo>
                        <a:lnTo>
                          <a:pt x="45" y="19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5" name="Freeform 371"/>
                  <p:cNvSpPr>
                    <a:spLocks/>
                  </p:cNvSpPr>
                  <p:nvPr/>
                </p:nvSpPr>
                <p:spPr bwMode="gray">
                  <a:xfrm>
                    <a:off x="1141286" y="4685849"/>
                    <a:ext cx="42656" cy="112749"/>
                  </a:xfrm>
                  <a:custGeom>
                    <a:avLst/>
                    <a:gdLst>
                      <a:gd name="T0" fmla="*/ 156 w 199"/>
                      <a:gd name="T1" fmla="*/ 86 h 528"/>
                      <a:gd name="T2" fmla="*/ 196 w 199"/>
                      <a:gd name="T3" fmla="*/ 190 h 528"/>
                      <a:gd name="T4" fmla="*/ 183 w 199"/>
                      <a:gd name="T5" fmla="*/ 391 h 528"/>
                      <a:gd name="T6" fmla="*/ 199 w 199"/>
                      <a:gd name="T7" fmla="*/ 528 h 528"/>
                      <a:gd name="T8" fmla="*/ 102 w 199"/>
                      <a:gd name="T9" fmla="*/ 365 h 528"/>
                      <a:gd name="T10" fmla="*/ 156 w 199"/>
                      <a:gd name="T11" fmla="*/ 86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9" h="528">
                        <a:moveTo>
                          <a:pt x="156" y="86"/>
                        </a:moveTo>
                        <a:cubicBezTo>
                          <a:pt x="156" y="86"/>
                          <a:pt x="183" y="137"/>
                          <a:pt x="196" y="190"/>
                        </a:cubicBezTo>
                        <a:cubicBezTo>
                          <a:pt x="196" y="190"/>
                          <a:pt x="151" y="315"/>
                          <a:pt x="183" y="391"/>
                        </a:cubicBezTo>
                        <a:cubicBezTo>
                          <a:pt x="199" y="528"/>
                          <a:pt x="199" y="528"/>
                          <a:pt x="199" y="528"/>
                        </a:cubicBezTo>
                        <a:cubicBezTo>
                          <a:pt x="199" y="528"/>
                          <a:pt x="124" y="503"/>
                          <a:pt x="102" y="365"/>
                        </a:cubicBezTo>
                        <a:cubicBezTo>
                          <a:pt x="102" y="365"/>
                          <a:pt x="0" y="0"/>
                          <a:pt x="156" y="86"/>
                        </a:cubicBez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6" name="Freeform 372"/>
                  <p:cNvSpPr>
                    <a:spLocks/>
                  </p:cNvSpPr>
                  <p:nvPr/>
                </p:nvSpPr>
                <p:spPr bwMode="gray">
                  <a:xfrm>
                    <a:off x="1163114" y="47220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20 h 291"/>
                      <a:gd name="T2" fmla="*/ 58 w 90"/>
                      <a:gd name="T3" fmla="*/ 194 h 291"/>
                      <a:gd name="T4" fmla="*/ 90 w 90"/>
                      <a:gd name="T5" fmla="*/ 291 h 291"/>
                      <a:gd name="T6" fmla="*/ 45 w 90"/>
                      <a:gd name="T7" fmla="*/ 2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20"/>
                        </a:moveTo>
                        <a:cubicBezTo>
                          <a:pt x="45" y="20"/>
                          <a:pt x="0" y="0"/>
                          <a:pt x="58" y="194"/>
                        </a:cubicBezTo>
                        <a:cubicBezTo>
                          <a:pt x="90" y="291"/>
                          <a:pt x="90" y="291"/>
                          <a:pt x="90" y="291"/>
                        </a:cubicBezTo>
                        <a:lnTo>
                          <a:pt x="45" y="20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7" name="Freeform 373"/>
                  <p:cNvSpPr>
                    <a:spLocks/>
                  </p:cNvSpPr>
                  <p:nvPr/>
                </p:nvSpPr>
                <p:spPr bwMode="gray">
                  <a:xfrm>
                    <a:off x="1176332" y="4715288"/>
                    <a:ext cx="63684" cy="105539"/>
                  </a:xfrm>
                  <a:custGeom>
                    <a:avLst/>
                    <a:gdLst>
                      <a:gd name="T0" fmla="*/ 18 w 298"/>
                      <a:gd name="T1" fmla="*/ 116 h 495"/>
                      <a:gd name="T2" fmla="*/ 298 w 298"/>
                      <a:gd name="T3" fmla="*/ 495 h 495"/>
                      <a:gd name="T4" fmla="*/ 26 w 298"/>
                      <a:gd name="T5" fmla="*/ 0 h 495"/>
                      <a:gd name="T6" fmla="*/ 18 w 298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495">
                        <a:moveTo>
                          <a:pt x="18" y="116"/>
                        </a:moveTo>
                        <a:cubicBezTo>
                          <a:pt x="18" y="116"/>
                          <a:pt x="0" y="392"/>
                          <a:pt x="298" y="495"/>
                        </a:cubicBezTo>
                        <a:cubicBezTo>
                          <a:pt x="298" y="495"/>
                          <a:pt x="35" y="396"/>
                          <a:pt x="26" y="0"/>
                        </a:cubicBezTo>
                        <a:lnTo>
                          <a:pt x="18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8" name="Freeform 374"/>
                  <p:cNvSpPr>
                    <a:spLocks/>
                  </p:cNvSpPr>
                  <p:nvPr/>
                </p:nvSpPr>
                <p:spPr bwMode="gray">
                  <a:xfrm>
                    <a:off x="1479931" y="4715288"/>
                    <a:ext cx="63483" cy="105539"/>
                  </a:xfrm>
                  <a:custGeom>
                    <a:avLst/>
                    <a:gdLst>
                      <a:gd name="T0" fmla="*/ 280 w 297"/>
                      <a:gd name="T1" fmla="*/ 116 h 495"/>
                      <a:gd name="T2" fmla="*/ 0 w 297"/>
                      <a:gd name="T3" fmla="*/ 495 h 495"/>
                      <a:gd name="T4" fmla="*/ 271 w 297"/>
                      <a:gd name="T5" fmla="*/ 0 h 495"/>
                      <a:gd name="T6" fmla="*/ 280 w 297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7" h="495">
                        <a:moveTo>
                          <a:pt x="280" y="116"/>
                        </a:moveTo>
                        <a:cubicBezTo>
                          <a:pt x="280" y="116"/>
                          <a:pt x="297" y="392"/>
                          <a:pt x="0" y="495"/>
                        </a:cubicBezTo>
                        <a:cubicBezTo>
                          <a:pt x="0" y="495"/>
                          <a:pt x="263" y="396"/>
                          <a:pt x="271" y="0"/>
                        </a:cubicBezTo>
                        <a:lnTo>
                          <a:pt x="280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  <p:grpSp>
              <p:nvGrpSpPr>
                <p:cNvPr id="464" name="Gruppieren 331"/>
                <p:cNvGrpSpPr/>
                <p:nvPr/>
              </p:nvGrpSpPr>
              <p:grpSpPr bwMode="gray">
                <a:xfrm>
                  <a:off x="747017" y="4962598"/>
                  <a:ext cx="1237218" cy="666090"/>
                  <a:chOff x="747017" y="4962598"/>
                  <a:chExt cx="1237218" cy="666090"/>
                </a:xfrm>
              </p:grpSpPr>
              <p:sp>
                <p:nvSpPr>
                  <p:cNvPr id="483" name="Ellipse 350"/>
                  <p:cNvSpPr/>
                  <p:nvPr/>
                </p:nvSpPr>
                <p:spPr bwMode="gray">
                  <a:xfrm>
                    <a:off x="747017" y="5238992"/>
                    <a:ext cx="1237218" cy="389696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ABABAB">
                          <a:lumMod val="49000"/>
                          <a:alpha val="0"/>
                        </a:srgbClr>
                      </a:gs>
                      <a:gs pos="0">
                        <a:srgbClr val="000000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grpSp>
                <p:nvGrpSpPr>
                  <p:cNvPr id="484" name="Gruppieren 351"/>
                  <p:cNvGrpSpPr/>
                  <p:nvPr/>
                </p:nvGrpSpPr>
                <p:grpSpPr bwMode="gray">
                  <a:xfrm>
                    <a:off x="888508" y="4962598"/>
                    <a:ext cx="954237" cy="607114"/>
                    <a:chOff x="890807" y="4962598"/>
                    <a:chExt cx="954237" cy="607114"/>
                  </a:xfrm>
                </p:grpSpPr>
                <p:grpSp>
                  <p:nvGrpSpPr>
                    <p:cNvPr id="485" name="Gruppieren 352"/>
                    <p:cNvGrpSpPr/>
                    <p:nvPr/>
                  </p:nvGrpSpPr>
                  <p:grpSpPr bwMode="gray">
                    <a:xfrm>
                      <a:off x="890807" y="4962598"/>
                      <a:ext cx="954237" cy="607114"/>
                      <a:chOff x="5827713" y="3471863"/>
                      <a:chExt cx="1077912" cy="685800"/>
                    </a:xfrm>
                  </p:grpSpPr>
                  <p:sp>
                    <p:nvSpPr>
                      <p:cNvPr id="488" name="Freeform 53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27713" y="3471863"/>
                        <a:ext cx="1077912" cy="685800"/>
                      </a:xfrm>
                      <a:custGeom>
                        <a:avLst/>
                        <a:gdLst>
                          <a:gd name="T0" fmla="*/ 883 w 2814"/>
                          <a:gd name="T1" fmla="*/ 12 h 1792"/>
                          <a:gd name="T2" fmla="*/ 1852 w 2814"/>
                          <a:gd name="T3" fmla="*/ 0 h 1792"/>
                          <a:gd name="T4" fmla="*/ 2040 w 2814"/>
                          <a:gd name="T5" fmla="*/ 90 h 1792"/>
                          <a:gd name="T6" fmla="*/ 2567 w 2814"/>
                          <a:gd name="T7" fmla="*/ 398 h 1792"/>
                          <a:gd name="T8" fmla="*/ 2756 w 2814"/>
                          <a:gd name="T9" fmla="*/ 1460 h 1792"/>
                          <a:gd name="T10" fmla="*/ 2671 w 2814"/>
                          <a:gd name="T11" fmla="*/ 1553 h 1792"/>
                          <a:gd name="T12" fmla="*/ 1395 w 2814"/>
                          <a:gd name="T13" fmla="*/ 1775 h 1792"/>
                          <a:gd name="T14" fmla="*/ 72 w 2814"/>
                          <a:gd name="T15" fmla="*/ 1520 h 1792"/>
                          <a:gd name="T16" fmla="*/ 0 w 2814"/>
                          <a:gd name="T17" fmla="*/ 1345 h 1792"/>
                          <a:gd name="T18" fmla="*/ 236 w 2814"/>
                          <a:gd name="T19" fmla="*/ 334 h 1792"/>
                          <a:gd name="T20" fmla="*/ 439 w 2814"/>
                          <a:gd name="T21" fmla="*/ 197 h 1792"/>
                          <a:gd name="T22" fmla="*/ 883 w 2814"/>
                          <a:gd name="T23" fmla="*/ 12 h 17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2814" h="1792">
                            <a:moveTo>
                              <a:pt x="883" y="12"/>
                            </a:moveTo>
                            <a:cubicBezTo>
                              <a:pt x="883" y="12"/>
                              <a:pt x="1376" y="493"/>
                              <a:pt x="1852" y="0"/>
                            </a:cubicBezTo>
                            <a:cubicBezTo>
                              <a:pt x="1852" y="0"/>
                              <a:pt x="1878" y="29"/>
                              <a:pt x="2040" y="90"/>
                            </a:cubicBezTo>
                            <a:cubicBezTo>
                              <a:pt x="2040" y="90"/>
                              <a:pt x="2493" y="233"/>
                              <a:pt x="2567" y="398"/>
                            </a:cubicBezTo>
                            <a:cubicBezTo>
                              <a:pt x="2567" y="398"/>
                              <a:pt x="2814" y="960"/>
                              <a:pt x="2756" y="1460"/>
                            </a:cubicBezTo>
                            <a:cubicBezTo>
                              <a:pt x="2756" y="1460"/>
                              <a:pt x="2754" y="1501"/>
                              <a:pt x="2671" y="1553"/>
                            </a:cubicBezTo>
                            <a:cubicBezTo>
                              <a:pt x="2671" y="1553"/>
                              <a:pt x="2177" y="1792"/>
                              <a:pt x="1395" y="1775"/>
                            </a:cubicBezTo>
                            <a:cubicBezTo>
                              <a:pt x="1395" y="1775"/>
                              <a:pt x="557" y="1737"/>
                              <a:pt x="72" y="1520"/>
                            </a:cubicBezTo>
                            <a:cubicBezTo>
                              <a:pt x="72" y="1520"/>
                              <a:pt x="3" y="1504"/>
                              <a:pt x="0" y="1345"/>
                            </a:cubicBezTo>
                            <a:cubicBezTo>
                              <a:pt x="0" y="1345"/>
                              <a:pt x="25" y="647"/>
                              <a:pt x="236" y="334"/>
                            </a:cubicBezTo>
                            <a:cubicBezTo>
                              <a:pt x="236" y="334"/>
                              <a:pt x="297" y="252"/>
                              <a:pt x="439" y="197"/>
                            </a:cubicBezTo>
                            <a:cubicBezTo>
                              <a:pt x="439" y="197"/>
                              <a:pt x="791" y="113"/>
                              <a:pt x="883" y="1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489" name="Freeform 53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46763" y="3476626"/>
                        <a:ext cx="319087" cy="350838"/>
                      </a:xfrm>
                      <a:custGeom>
                        <a:avLst/>
                        <a:gdLst>
                          <a:gd name="T0" fmla="*/ 835 w 835"/>
                          <a:gd name="T1" fmla="*/ 0 h 919"/>
                          <a:gd name="T2" fmla="*/ 359 w 835"/>
                          <a:gd name="T3" fmla="*/ 198 h 919"/>
                          <a:gd name="T4" fmla="*/ 0 w 835"/>
                          <a:gd name="T5" fmla="*/ 919 h 919"/>
                          <a:gd name="T6" fmla="*/ 412 w 835"/>
                          <a:gd name="T7" fmla="*/ 268 h 919"/>
                          <a:gd name="T8" fmla="*/ 835 w 835"/>
                          <a:gd name="T9" fmla="*/ 0 h 9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35" h="919">
                            <a:moveTo>
                              <a:pt x="835" y="0"/>
                            </a:moveTo>
                            <a:cubicBezTo>
                              <a:pt x="835" y="0"/>
                              <a:pt x="589" y="128"/>
                              <a:pt x="359" y="198"/>
                            </a:cubicBezTo>
                            <a:cubicBezTo>
                              <a:pt x="359" y="198"/>
                              <a:pt x="66" y="272"/>
                              <a:pt x="0" y="919"/>
                            </a:cubicBezTo>
                            <a:cubicBezTo>
                              <a:pt x="0" y="919"/>
                              <a:pt x="136" y="375"/>
                              <a:pt x="412" y="268"/>
                            </a:cubicBezTo>
                            <a:cubicBezTo>
                              <a:pt x="412" y="268"/>
                              <a:pt x="806" y="132"/>
                              <a:pt x="835" y="0"/>
                            </a:cubicBezTo>
                            <a:close/>
                          </a:path>
                        </a:pathLst>
                      </a:custGeom>
                      <a:solidFill>
                        <a:srgbClr val="156E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</p:grpSp>
                <p:sp>
                  <p:nvSpPr>
                    <p:cNvPr id="486" name="Freeform 410"/>
                    <p:cNvSpPr>
                      <a:spLocks/>
                    </p:cNvSpPr>
                    <p:nvPr/>
                  </p:nvSpPr>
                  <p:spPr bwMode="gray">
                    <a:xfrm>
                      <a:off x="1588753" y="5074918"/>
                      <a:ext cx="131172" cy="437376"/>
                    </a:xfrm>
                    <a:custGeom>
                      <a:avLst/>
                      <a:gdLst>
                        <a:gd name="T0" fmla="*/ 614 w 614"/>
                        <a:gd name="T1" fmla="*/ 0 h 2049"/>
                        <a:gd name="T2" fmla="*/ 361 w 614"/>
                        <a:gd name="T3" fmla="*/ 2034 h 2049"/>
                        <a:gd name="T4" fmla="*/ 334 w 614"/>
                        <a:gd name="T5" fmla="*/ 2049 h 2049"/>
                        <a:gd name="T6" fmla="*/ 614 w 614"/>
                        <a:gd name="T7" fmla="*/ 0 h 20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4" h="2049">
                          <a:moveTo>
                            <a:pt x="614" y="0"/>
                          </a:moveTo>
                          <a:cubicBezTo>
                            <a:pt x="614" y="0"/>
                            <a:pt x="58" y="1019"/>
                            <a:pt x="361" y="2034"/>
                          </a:cubicBezTo>
                          <a:cubicBezTo>
                            <a:pt x="334" y="2049"/>
                            <a:pt x="334" y="2049"/>
                            <a:pt x="334" y="2049"/>
                          </a:cubicBezTo>
                          <a:cubicBezTo>
                            <a:pt x="334" y="2049"/>
                            <a:pt x="0" y="1108"/>
                            <a:pt x="614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87" name="Freeform 411"/>
                    <p:cNvSpPr>
                      <a:spLocks/>
                    </p:cNvSpPr>
                    <p:nvPr/>
                  </p:nvSpPr>
                  <p:spPr bwMode="gray">
                    <a:xfrm>
                      <a:off x="1015354" y="5065949"/>
                      <a:ext cx="131172" cy="433170"/>
                    </a:xfrm>
                    <a:custGeom>
                      <a:avLst/>
                      <a:gdLst>
                        <a:gd name="T0" fmla="*/ 0 w 615"/>
                        <a:gd name="T1" fmla="*/ 0 h 2029"/>
                        <a:gd name="T2" fmla="*/ 247 w 615"/>
                        <a:gd name="T3" fmla="*/ 2018 h 2029"/>
                        <a:gd name="T4" fmla="*/ 281 w 615"/>
                        <a:gd name="T5" fmla="*/ 2029 h 2029"/>
                        <a:gd name="T6" fmla="*/ 0 w 615"/>
                        <a:gd name="T7" fmla="*/ 0 h 20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5" h="2029">
                          <a:moveTo>
                            <a:pt x="0" y="0"/>
                          </a:moveTo>
                          <a:cubicBezTo>
                            <a:pt x="0" y="0"/>
                            <a:pt x="550" y="1003"/>
                            <a:pt x="247" y="2018"/>
                          </a:cubicBezTo>
                          <a:cubicBezTo>
                            <a:pt x="281" y="2029"/>
                            <a:pt x="281" y="2029"/>
                            <a:pt x="281" y="2029"/>
                          </a:cubicBezTo>
                          <a:cubicBezTo>
                            <a:pt x="281" y="2029"/>
                            <a:pt x="615" y="1108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465" name="Gruppieren 332"/>
                <p:cNvGrpSpPr/>
                <p:nvPr/>
              </p:nvGrpSpPr>
              <p:grpSpPr bwMode="gray">
                <a:xfrm>
                  <a:off x="1136425" y="4353812"/>
                  <a:ext cx="458403" cy="379299"/>
                  <a:chOff x="1143889" y="4353812"/>
                  <a:chExt cx="458403" cy="379299"/>
                </a:xfrm>
              </p:grpSpPr>
              <p:sp>
                <p:nvSpPr>
                  <p:cNvPr id="466" name="Freeform 385"/>
                  <p:cNvSpPr>
                    <a:spLocks/>
                  </p:cNvSpPr>
                  <p:nvPr/>
                </p:nvSpPr>
                <p:spPr bwMode="gray">
                  <a:xfrm>
                    <a:off x="1172201" y="4476958"/>
                    <a:ext cx="339472" cy="199995"/>
                  </a:xfrm>
                  <a:custGeom>
                    <a:avLst/>
                    <a:gdLst>
                      <a:gd name="T0" fmla="*/ 943 w 1673"/>
                      <a:gd name="T1" fmla="*/ 252 h 1137"/>
                      <a:gd name="T2" fmla="*/ 110 w 1673"/>
                      <a:gd name="T3" fmla="*/ 1137 h 1137"/>
                      <a:gd name="T4" fmla="*/ 950 w 1673"/>
                      <a:gd name="T5" fmla="*/ 426 h 1137"/>
                      <a:gd name="T6" fmla="*/ 1673 w 1673"/>
                      <a:gd name="T7" fmla="*/ 639 h 1137"/>
                      <a:gd name="T8" fmla="*/ 943 w 1673"/>
                      <a:gd name="T9" fmla="*/ 252 h 1137"/>
                      <a:gd name="connsiteX0" fmla="*/ 4733 w 9343"/>
                      <a:gd name="connsiteY0" fmla="*/ 278 h 8499"/>
                      <a:gd name="connsiteX1" fmla="*/ 1 w 9343"/>
                      <a:gd name="connsiteY1" fmla="*/ 8486 h 8499"/>
                      <a:gd name="connsiteX2" fmla="*/ 5021 w 9343"/>
                      <a:gd name="connsiteY2" fmla="*/ 2233 h 8499"/>
                      <a:gd name="connsiteX3" fmla="*/ 9343 w 9343"/>
                      <a:gd name="connsiteY3" fmla="*/ 4106 h 8499"/>
                      <a:gd name="connsiteX4" fmla="*/ 4733 w 9343"/>
                      <a:gd name="connsiteY4" fmla="*/ 278 h 8499"/>
                      <a:gd name="connsiteX0" fmla="*/ 5236 w 10170"/>
                      <a:gd name="connsiteY0" fmla="*/ 327 h 10000"/>
                      <a:gd name="connsiteX1" fmla="*/ 171 w 10170"/>
                      <a:gd name="connsiteY1" fmla="*/ 9985 h 10000"/>
                      <a:gd name="connsiteX2" fmla="*/ 5544 w 10170"/>
                      <a:gd name="connsiteY2" fmla="*/ 2627 h 10000"/>
                      <a:gd name="connsiteX3" fmla="*/ 10170 w 10170"/>
                      <a:gd name="connsiteY3" fmla="*/ 4831 h 10000"/>
                      <a:gd name="connsiteX4" fmla="*/ 5236 w 10170"/>
                      <a:gd name="connsiteY4" fmla="*/ 327 h 10000"/>
                      <a:gd name="connsiteX0" fmla="*/ 5236 w 10170"/>
                      <a:gd name="connsiteY0" fmla="*/ 22 h 9695"/>
                      <a:gd name="connsiteX1" fmla="*/ 171 w 10170"/>
                      <a:gd name="connsiteY1" fmla="*/ 9680 h 9695"/>
                      <a:gd name="connsiteX2" fmla="*/ 5544 w 10170"/>
                      <a:gd name="connsiteY2" fmla="*/ 2322 h 9695"/>
                      <a:gd name="connsiteX3" fmla="*/ 10170 w 10170"/>
                      <a:gd name="connsiteY3" fmla="*/ 4526 h 9695"/>
                      <a:gd name="connsiteX4" fmla="*/ 5236 w 10170"/>
                      <a:gd name="connsiteY4" fmla="*/ 22 h 9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70" h="9695">
                        <a:moveTo>
                          <a:pt x="5236" y="22"/>
                        </a:moveTo>
                        <a:cubicBezTo>
                          <a:pt x="5236" y="22"/>
                          <a:pt x="-1114" y="-902"/>
                          <a:pt x="171" y="9680"/>
                        </a:cubicBezTo>
                        <a:cubicBezTo>
                          <a:pt x="218" y="10064"/>
                          <a:pt x="1783" y="3130"/>
                          <a:pt x="5544" y="2322"/>
                        </a:cubicBezTo>
                        <a:cubicBezTo>
                          <a:pt x="5544" y="2322"/>
                          <a:pt x="8148" y="1390"/>
                          <a:pt x="10170" y="4526"/>
                        </a:cubicBezTo>
                        <a:cubicBezTo>
                          <a:pt x="10170" y="4526"/>
                          <a:pt x="10157" y="-363"/>
                          <a:pt x="5236" y="22"/>
                        </a:cubicBezTo>
                        <a:close/>
                      </a:path>
                    </a:pathLst>
                  </a:custGeom>
                  <a:solidFill>
                    <a:srgbClr val="E5AF79">
                      <a:alpha val="4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sz="1600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467" name="Freeform 396"/>
                  <p:cNvSpPr>
                    <a:spLocks/>
                  </p:cNvSpPr>
                  <p:nvPr/>
                </p:nvSpPr>
                <p:spPr bwMode="gray">
                  <a:xfrm>
                    <a:off x="1420453" y="4405880"/>
                    <a:ext cx="67689" cy="74498"/>
                  </a:xfrm>
                  <a:custGeom>
                    <a:avLst/>
                    <a:gdLst>
                      <a:gd name="T0" fmla="*/ 0 w 317"/>
                      <a:gd name="T1" fmla="*/ 0 h 349"/>
                      <a:gd name="T2" fmla="*/ 84 w 317"/>
                      <a:gd name="T3" fmla="*/ 349 h 349"/>
                      <a:gd name="T4" fmla="*/ 0 w 317"/>
                      <a:gd name="T5" fmla="*/ 0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49">
                        <a:moveTo>
                          <a:pt x="0" y="0"/>
                        </a:moveTo>
                        <a:cubicBezTo>
                          <a:pt x="0" y="0"/>
                          <a:pt x="168" y="169"/>
                          <a:pt x="84" y="349"/>
                        </a:cubicBezTo>
                        <a:cubicBezTo>
                          <a:pt x="84" y="349"/>
                          <a:pt x="317" y="28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68" name="Freeform 366"/>
                  <p:cNvSpPr>
                    <a:spLocks/>
                  </p:cNvSpPr>
                  <p:nvPr/>
                </p:nvSpPr>
                <p:spPr bwMode="gray">
                  <a:xfrm>
                    <a:off x="1143889" y="4361622"/>
                    <a:ext cx="458403" cy="371489"/>
                  </a:xfrm>
                  <a:custGeom>
                    <a:avLst/>
                    <a:gdLst>
                      <a:gd name="T0" fmla="*/ 305 w 2147"/>
                      <a:gd name="T1" fmla="*/ 878 h 1740"/>
                      <a:gd name="T2" fmla="*/ 1016 w 2147"/>
                      <a:gd name="T3" fmla="*/ 659 h 1740"/>
                      <a:gd name="T4" fmla="*/ 1701 w 2147"/>
                      <a:gd name="T5" fmla="*/ 891 h 1740"/>
                      <a:gd name="T6" fmla="*/ 1818 w 2147"/>
                      <a:gd name="T7" fmla="*/ 1434 h 1740"/>
                      <a:gd name="T8" fmla="*/ 1856 w 2147"/>
                      <a:gd name="T9" fmla="*/ 1740 h 1740"/>
                      <a:gd name="T10" fmla="*/ 1914 w 2147"/>
                      <a:gd name="T11" fmla="*/ 1499 h 1740"/>
                      <a:gd name="T12" fmla="*/ 1837 w 2147"/>
                      <a:gd name="T13" fmla="*/ 555 h 1740"/>
                      <a:gd name="T14" fmla="*/ 1294 w 2147"/>
                      <a:gd name="T15" fmla="*/ 265 h 1740"/>
                      <a:gd name="T16" fmla="*/ 1094 w 2147"/>
                      <a:gd name="T17" fmla="*/ 0 h 1740"/>
                      <a:gd name="T18" fmla="*/ 952 w 2147"/>
                      <a:gd name="T19" fmla="*/ 181 h 1740"/>
                      <a:gd name="T20" fmla="*/ 887 w 2147"/>
                      <a:gd name="T21" fmla="*/ 155 h 1740"/>
                      <a:gd name="T22" fmla="*/ 861 w 2147"/>
                      <a:gd name="T23" fmla="*/ 206 h 1740"/>
                      <a:gd name="T24" fmla="*/ 758 w 2147"/>
                      <a:gd name="T25" fmla="*/ 155 h 1740"/>
                      <a:gd name="T26" fmla="*/ 674 w 2147"/>
                      <a:gd name="T27" fmla="*/ 168 h 1740"/>
                      <a:gd name="T28" fmla="*/ 99 w 2147"/>
                      <a:gd name="T29" fmla="*/ 762 h 1740"/>
                      <a:gd name="T30" fmla="*/ 176 w 2147"/>
                      <a:gd name="T31" fmla="*/ 1719 h 1740"/>
                      <a:gd name="T32" fmla="*/ 305 w 2147"/>
                      <a:gd name="T33" fmla="*/ 878 h 17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147" h="1740">
                        <a:moveTo>
                          <a:pt x="305" y="878"/>
                        </a:moveTo>
                        <a:cubicBezTo>
                          <a:pt x="305" y="878"/>
                          <a:pt x="448" y="555"/>
                          <a:pt x="1016" y="659"/>
                        </a:cubicBezTo>
                        <a:cubicBezTo>
                          <a:pt x="1016" y="659"/>
                          <a:pt x="1469" y="491"/>
                          <a:pt x="1701" y="891"/>
                        </a:cubicBezTo>
                        <a:cubicBezTo>
                          <a:pt x="1701" y="891"/>
                          <a:pt x="1792" y="1072"/>
                          <a:pt x="1818" y="1434"/>
                        </a:cubicBezTo>
                        <a:cubicBezTo>
                          <a:pt x="1856" y="1740"/>
                          <a:pt x="1856" y="1740"/>
                          <a:pt x="1856" y="1740"/>
                        </a:cubicBezTo>
                        <a:cubicBezTo>
                          <a:pt x="1914" y="1499"/>
                          <a:pt x="1914" y="1499"/>
                          <a:pt x="1914" y="1499"/>
                        </a:cubicBezTo>
                        <a:cubicBezTo>
                          <a:pt x="1914" y="1499"/>
                          <a:pt x="2147" y="904"/>
                          <a:pt x="1837" y="555"/>
                        </a:cubicBezTo>
                        <a:cubicBezTo>
                          <a:pt x="1837" y="555"/>
                          <a:pt x="1682" y="342"/>
                          <a:pt x="1294" y="265"/>
                        </a:cubicBezTo>
                        <a:cubicBezTo>
                          <a:pt x="1294" y="265"/>
                          <a:pt x="1094" y="142"/>
                          <a:pt x="1094" y="0"/>
                        </a:cubicBezTo>
                        <a:cubicBezTo>
                          <a:pt x="1094" y="0"/>
                          <a:pt x="952" y="64"/>
                          <a:pt x="952" y="181"/>
                        </a:cubicBezTo>
                        <a:cubicBezTo>
                          <a:pt x="887" y="155"/>
                          <a:pt x="887" y="155"/>
                          <a:pt x="887" y="155"/>
                        </a:cubicBezTo>
                        <a:cubicBezTo>
                          <a:pt x="861" y="206"/>
                          <a:pt x="861" y="206"/>
                          <a:pt x="861" y="206"/>
                        </a:cubicBezTo>
                        <a:cubicBezTo>
                          <a:pt x="758" y="155"/>
                          <a:pt x="758" y="155"/>
                          <a:pt x="758" y="155"/>
                        </a:cubicBezTo>
                        <a:cubicBezTo>
                          <a:pt x="758" y="155"/>
                          <a:pt x="816" y="13"/>
                          <a:pt x="674" y="168"/>
                        </a:cubicBezTo>
                        <a:cubicBezTo>
                          <a:pt x="674" y="168"/>
                          <a:pt x="228" y="361"/>
                          <a:pt x="99" y="762"/>
                        </a:cubicBezTo>
                        <a:cubicBezTo>
                          <a:pt x="99" y="762"/>
                          <a:pt x="0" y="997"/>
                          <a:pt x="176" y="1719"/>
                        </a:cubicBezTo>
                        <a:cubicBezTo>
                          <a:pt x="176" y="1719"/>
                          <a:pt x="150" y="1008"/>
                          <a:pt x="305" y="878"/>
                        </a:cubicBezTo>
                        <a:close/>
                      </a:path>
                    </a:pathLst>
                  </a:custGeom>
                  <a:solidFill>
                    <a:srgbClr val="4F361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69" name="Freeform 378"/>
                  <p:cNvSpPr>
                    <a:spLocks/>
                  </p:cNvSpPr>
                  <p:nvPr/>
                </p:nvSpPr>
                <p:spPr bwMode="gray">
                  <a:xfrm>
                    <a:off x="1241556" y="4394050"/>
                    <a:ext cx="64885" cy="91120"/>
                  </a:xfrm>
                  <a:custGeom>
                    <a:avLst/>
                    <a:gdLst>
                      <a:gd name="T0" fmla="*/ 213 w 304"/>
                      <a:gd name="T1" fmla="*/ 0 h 427"/>
                      <a:gd name="T2" fmla="*/ 304 w 304"/>
                      <a:gd name="T3" fmla="*/ 427 h 427"/>
                      <a:gd name="T4" fmla="*/ 213 w 304"/>
                      <a:gd name="T5" fmla="*/ 0 h 4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7">
                        <a:moveTo>
                          <a:pt x="213" y="0"/>
                        </a:moveTo>
                        <a:cubicBezTo>
                          <a:pt x="213" y="0"/>
                          <a:pt x="0" y="259"/>
                          <a:pt x="304" y="427"/>
                        </a:cubicBezTo>
                        <a:cubicBezTo>
                          <a:pt x="304" y="427"/>
                          <a:pt x="65" y="259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0" name="Freeform 379"/>
                  <p:cNvSpPr>
                    <a:spLocks/>
                  </p:cNvSpPr>
                  <p:nvPr/>
                </p:nvSpPr>
                <p:spPr bwMode="gray">
                  <a:xfrm>
                    <a:off x="1251631" y="4388457"/>
                    <a:ext cx="64685" cy="90920"/>
                  </a:xfrm>
                  <a:custGeom>
                    <a:avLst/>
                    <a:gdLst>
                      <a:gd name="T0" fmla="*/ 213 w 303"/>
                      <a:gd name="T1" fmla="*/ 0 h 426"/>
                      <a:gd name="T2" fmla="*/ 303 w 303"/>
                      <a:gd name="T3" fmla="*/ 426 h 426"/>
                      <a:gd name="T4" fmla="*/ 213 w 303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3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3" y="426"/>
                        </a:cubicBezTo>
                        <a:cubicBezTo>
                          <a:pt x="303" y="426"/>
                          <a:pt x="64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1" name="Freeform 380"/>
                  <p:cNvSpPr>
                    <a:spLocks/>
                  </p:cNvSpPr>
                  <p:nvPr/>
                </p:nvSpPr>
                <p:spPr bwMode="gray">
                  <a:xfrm>
                    <a:off x="1224195" y="4408138"/>
                    <a:ext cx="51268" cy="85513"/>
                  </a:xfrm>
                  <a:custGeom>
                    <a:avLst/>
                    <a:gdLst>
                      <a:gd name="T0" fmla="*/ 240 w 240"/>
                      <a:gd name="T1" fmla="*/ 0 h 400"/>
                      <a:gd name="T2" fmla="*/ 143 w 240"/>
                      <a:gd name="T3" fmla="*/ 400 h 400"/>
                      <a:gd name="T4" fmla="*/ 240 w 240"/>
                      <a:gd name="T5" fmla="*/ 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400">
                        <a:moveTo>
                          <a:pt x="240" y="0"/>
                        </a:moveTo>
                        <a:cubicBezTo>
                          <a:pt x="240" y="0"/>
                          <a:pt x="0" y="226"/>
                          <a:pt x="143" y="400"/>
                        </a:cubicBezTo>
                        <a:cubicBezTo>
                          <a:pt x="143" y="400"/>
                          <a:pt x="110" y="155"/>
                          <a:pt x="24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2" name="Freeform 381"/>
                  <p:cNvSpPr>
                    <a:spLocks/>
                  </p:cNvSpPr>
                  <p:nvPr/>
                </p:nvSpPr>
                <p:spPr bwMode="gray">
                  <a:xfrm>
                    <a:off x="1371990" y="4401675"/>
                    <a:ext cx="67689" cy="82709"/>
                  </a:xfrm>
                  <a:custGeom>
                    <a:avLst/>
                    <a:gdLst>
                      <a:gd name="T0" fmla="*/ 0 w 317"/>
                      <a:gd name="T1" fmla="*/ 0 h 388"/>
                      <a:gd name="T2" fmla="*/ 84 w 317"/>
                      <a:gd name="T3" fmla="*/ 388 h 388"/>
                      <a:gd name="T4" fmla="*/ 0 w 317"/>
                      <a:gd name="T5" fmla="*/ 0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88">
                        <a:moveTo>
                          <a:pt x="0" y="0"/>
                        </a:moveTo>
                        <a:cubicBezTo>
                          <a:pt x="0" y="0"/>
                          <a:pt x="168" y="187"/>
                          <a:pt x="84" y="388"/>
                        </a:cubicBezTo>
                        <a:cubicBezTo>
                          <a:pt x="84" y="388"/>
                          <a:pt x="317" y="31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3" name="Freeform 382"/>
                  <p:cNvSpPr>
                    <a:spLocks/>
                  </p:cNvSpPr>
                  <p:nvPr/>
                </p:nvSpPr>
                <p:spPr bwMode="gray">
                  <a:xfrm>
                    <a:off x="1366783" y="4368431"/>
                    <a:ext cx="51868" cy="84511"/>
                  </a:xfrm>
                  <a:custGeom>
                    <a:avLst/>
                    <a:gdLst>
                      <a:gd name="T0" fmla="*/ 23 w 243"/>
                      <a:gd name="T1" fmla="*/ 0 h 396"/>
                      <a:gd name="T2" fmla="*/ 0 w 243"/>
                      <a:gd name="T3" fmla="*/ 396 h 396"/>
                      <a:gd name="T4" fmla="*/ 23 w 243"/>
                      <a:gd name="T5" fmla="*/ 0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3" h="396">
                        <a:moveTo>
                          <a:pt x="23" y="0"/>
                        </a:moveTo>
                        <a:cubicBezTo>
                          <a:pt x="23" y="0"/>
                          <a:pt x="135" y="226"/>
                          <a:pt x="0" y="396"/>
                        </a:cubicBezTo>
                        <a:cubicBezTo>
                          <a:pt x="0" y="396"/>
                          <a:pt x="243" y="390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4" name="Freeform 383"/>
                  <p:cNvSpPr>
                    <a:spLocks/>
                  </p:cNvSpPr>
                  <p:nvPr/>
                </p:nvSpPr>
                <p:spPr bwMode="gray">
                  <a:xfrm>
                    <a:off x="1409038" y="442230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30" y="187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5" name="Freeform 384"/>
                  <p:cNvSpPr>
                    <a:spLocks/>
                  </p:cNvSpPr>
                  <p:nvPr/>
                </p:nvSpPr>
                <p:spPr bwMode="gray">
                  <a:xfrm>
                    <a:off x="1392616" y="4402076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4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4" y="291"/>
                        </a:cubicBezTo>
                        <a:cubicBezTo>
                          <a:pt x="64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6" name="Freeform 386"/>
                  <p:cNvSpPr>
                    <a:spLocks/>
                  </p:cNvSpPr>
                  <p:nvPr/>
                </p:nvSpPr>
                <p:spPr bwMode="gray">
                  <a:xfrm>
                    <a:off x="1289681" y="4364826"/>
                    <a:ext cx="70492" cy="108342"/>
                  </a:xfrm>
                  <a:custGeom>
                    <a:avLst/>
                    <a:gdLst>
                      <a:gd name="T0" fmla="*/ 330 w 330"/>
                      <a:gd name="T1" fmla="*/ 0 h 507"/>
                      <a:gd name="T2" fmla="*/ 291 w 330"/>
                      <a:gd name="T3" fmla="*/ 507 h 507"/>
                      <a:gd name="T4" fmla="*/ 330 w 330"/>
                      <a:gd name="T5" fmla="*/ 0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07">
                        <a:moveTo>
                          <a:pt x="330" y="0"/>
                        </a:moveTo>
                        <a:cubicBezTo>
                          <a:pt x="330" y="0"/>
                          <a:pt x="0" y="147"/>
                          <a:pt x="291" y="507"/>
                        </a:cubicBezTo>
                        <a:cubicBezTo>
                          <a:pt x="291" y="507"/>
                          <a:pt x="110" y="164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7" name="Freeform 387"/>
                  <p:cNvSpPr>
                    <a:spLocks/>
                  </p:cNvSpPr>
                  <p:nvPr/>
                </p:nvSpPr>
                <p:spPr bwMode="gray">
                  <a:xfrm>
                    <a:off x="1317718" y="4353812"/>
                    <a:ext cx="70492" cy="124163"/>
                  </a:xfrm>
                  <a:custGeom>
                    <a:avLst/>
                    <a:gdLst>
                      <a:gd name="T0" fmla="*/ 330 w 330"/>
                      <a:gd name="T1" fmla="*/ 0 h 582"/>
                      <a:gd name="T2" fmla="*/ 291 w 330"/>
                      <a:gd name="T3" fmla="*/ 582 h 582"/>
                      <a:gd name="T4" fmla="*/ 330 w 330"/>
                      <a:gd name="T5" fmla="*/ 0 h 5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82">
                        <a:moveTo>
                          <a:pt x="330" y="0"/>
                        </a:moveTo>
                        <a:cubicBezTo>
                          <a:pt x="330" y="0"/>
                          <a:pt x="0" y="168"/>
                          <a:pt x="291" y="582"/>
                        </a:cubicBezTo>
                        <a:cubicBezTo>
                          <a:pt x="291" y="582"/>
                          <a:pt x="110" y="188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8" name="Freeform 392"/>
                  <p:cNvSpPr>
                    <a:spLocks/>
                  </p:cNvSpPr>
                  <p:nvPr/>
                </p:nvSpPr>
                <p:spPr bwMode="gray">
                  <a:xfrm>
                    <a:off x="1255236" y="4385854"/>
                    <a:ext cx="64885" cy="90920"/>
                  </a:xfrm>
                  <a:custGeom>
                    <a:avLst/>
                    <a:gdLst>
                      <a:gd name="T0" fmla="*/ 213 w 304"/>
                      <a:gd name="T1" fmla="*/ 0 h 426"/>
                      <a:gd name="T2" fmla="*/ 304 w 304"/>
                      <a:gd name="T3" fmla="*/ 426 h 426"/>
                      <a:gd name="T4" fmla="*/ 213 w 304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4" y="426"/>
                        </a:cubicBezTo>
                        <a:cubicBezTo>
                          <a:pt x="304" y="426"/>
                          <a:pt x="65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9" name="Freeform 393"/>
                  <p:cNvSpPr>
                    <a:spLocks/>
                  </p:cNvSpPr>
                  <p:nvPr/>
                </p:nvSpPr>
                <p:spPr bwMode="gray">
                  <a:xfrm>
                    <a:off x="1265850" y="4374640"/>
                    <a:ext cx="57075" cy="93123"/>
                  </a:xfrm>
                  <a:custGeom>
                    <a:avLst/>
                    <a:gdLst>
                      <a:gd name="T0" fmla="*/ 267 w 267"/>
                      <a:gd name="T1" fmla="*/ 0 h 436"/>
                      <a:gd name="T2" fmla="*/ 258 w 267"/>
                      <a:gd name="T3" fmla="*/ 436 h 436"/>
                      <a:gd name="T4" fmla="*/ 267 w 267"/>
                      <a:gd name="T5" fmla="*/ 0 h 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7" h="436">
                        <a:moveTo>
                          <a:pt x="267" y="0"/>
                        </a:moveTo>
                        <a:cubicBezTo>
                          <a:pt x="267" y="0"/>
                          <a:pt x="0" y="203"/>
                          <a:pt x="258" y="436"/>
                        </a:cubicBezTo>
                        <a:cubicBezTo>
                          <a:pt x="258" y="436"/>
                          <a:pt x="63" y="218"/>
                          <a:pt x="267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80" name="Freeform 398"/>
                  <p:cNvSpPr>
                    <a:spLocks/>
                  </p:cNvSpPr>
                  <p:nvPr/>
                </p:nvSpPr>
                <p:spPr bwMode="gray">
                  <a:xfrm>
                    <a:off x="1349560" y="4362824"/>
                    <a:ext cx="69492" cy="98730"/>
                  </a:xfrm>
                  <a:custGeom>
                    <a:avLst/>
                    <a:gdLst>
                      <a:gd name="T0" fmla="*/ 0 w 326"/>
                      <a:gd name="T1" fmla="*/ 0 h 463"/>
                      <a:gd name="T2" fmla="*/ 95 w 326"/>
                      <a:gd name="T3" fmla="*/ 463 h 463"/>
                      <a:gd name="T4" fmla="*/ 0 w 326"/>
                      <a:gd name="T5" fmla="*/ 0 h 4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6" h="463">
                        <a:moveTo>
                          <a:pt x="0" y="0"/>
                        </a:moveTo>
                        <a:cubicBezTo>
                          <a:pt x="0" y="0"/>
                          <a:pt x="173" y="221"/>
                          <a:pt x="95" y="463"/>
                        </a:cubicBezTo>
                        <a:cubicBezTo>
                          <a:pt x="95" y="463"/>
                          <a:pt x="326" y="37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81" name="Freeform 399"/>
                  <p:cNvSpPr>
                    <a:spLocks/>
                  </p:cNvSpPr>
                  <p:nvPr/>
                </p:nvSpPr>
                <p:spPr bwMode="gray">
                  <a:xfrm>
                    <a:off x="1412843" y="4401875"/>
                    <a:ext cx="41454" cy="80106"/>
                  </a:xfrm>
                  <a:custGeom>
                    <a:avLst/>
                    <a:gdLst>
                      <a:gd name="T0" fmla="*/ 0 w 194"/>
                      <a:gd name="T1" fmla="*/ 0 h 375"/>
                      <a:gd name="T2" fmla="*/ 64 w 194"/>
                      <a:gd name="T3" fmla="*/ 375 h 375"/>
                      <a:gd name="T4" fmla="*/ 0 w 194"/>
                      <a:gd name="T5" fmla="*/ 0 h 3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375">
                        <a:moveTo>
                          <a:pt x="0" y="0"/>
                        </a:moveTo>
                        <a:cubicBezTo>
                          <a:pt x="0" y="0"/>
                          <a:pt x="129" y="242"/>
                          <a:pt x="64" y="375"/>
                        </a:cubicBezTo>
                        <a:cubicBezTo>
                          <a:pt x="64" y="375"/>
                          <a:pt x="194" y="20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82" name="Freeform 400"/>
                  <p:cNvSpPr>
                    <a:spLocks/>
                  </p:cNvSpPr>
                  <p:nvPr/>
                </p:nvSpPr>
                <p:spPr bwMode="gray">
                  <a:xfrm>
                    <a:off x="1396221" y="439947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453" name="Gruppieren 320"/>
              <p:cNvGrpSpPr/>
              <p:nvPr/>
            </p:nvGrpSpPr>
            <p:grpSpPr bwMode="gray">
              <a:xfrm>
                <a:off x="5757212" y="2303992"/>
                <a:ext cx="517735" cy="138194"/>
                <a:chOff x="5458246" y="2419217"/>
                <a:chExt cx="380001" cy="101430"/>
              </a:xfrm>
            </p:grpSpPr>
            <p:sp>
              <p:nvSpPr>
                <p:cNvPr id="454" name="Freeform 421"/>
                <p:cNvSpPr>
                  <a:spLocks/>
                </p:cNvSpPr>
                <p:nvPr/>
              </p:nvSpPr>
              <p:spPr bwMode="gray">
                <a:xfrm>
                  <a:off x="5616205" y="2436156"/>
                  <a:ext cx="64082" cy="10408"/>
                </a:xfrm>
                <a:custGeom>
                  <a:avLst/>
                  <a:gdLst>
                    <a:gd name="T0" fmla="*/ 2 w 295"/>
                    <a:gd name="T1" fmla="*/ 0 h 47"/>
                    <a:gd name="T2" fmla="*/ 294 w 295"/>
                    <a:gd name="T3" fmla="*/ 1 h 47"/>
                    <a:gd name="T4" fmla="*/ 295 w 295"/>
                    <a:gd name="T5" fmla="*/ 14 h 47"/>
                    <a:gd name="T6" fmla="*/ 0 w 295"/>
                    <a:gd name="T7" fmla="*/ 14 h 47"/>
                    <a:gd name="T8" fmla="*/ 2 w 295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5" h="47">
                      <a:moveTo>
                        <a:pt x="2" y="0"/>
                      </a:moveTo>
                      <a:cubicBezTo>
                        <a:pt x="2" y="0"/>
                        <a:pt x="121" y="20"/>
                        <a:pt x="294" y="1"/>
                      </a:cubicBezTo>
                      <a:cubicBezTo>
                        <a:pt x="295" y="14"/>
                        <a:pt x="295" y="14"/>
                        <a:pt x="295" y="14"/>
                      </a:cubicBezTo>
                      <a:cubicBezTo>
                        <a:pt x="295" y="14"/>
                        <a:pt x="183" y="47"/>
                        <a:pt x="0" y="14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55" name="Freeform 422"/>
                <p:cNvSpPr>
                  <a:spLocks noEditPoints="1"/>
                </p:cNvSpPr>
                <p:nvPr/>
              </p:nvSpPr>
              <p:spPr bwMode="gray">
                <a:xfrm>
                  <a:off x="5664981" y="2432687"/>
                  <a:ext cx="158776" cy="87960"/>
                </a:xfrm>
                <a:custGeom>
                  <a:avLst/>
                  <a:gdLst>
                    <a:gd name="T0" fmla="*/ 719 w 730"/>
                    <a:gd name="T1" fmla="*/ 64 h 404"/>
                    <a:gd name="T2" fmla="*/ 603 w 730"/>
                    <a:gd name="T3" fmla="*/ 14 h 404"/>
                    <a:gd name="T4" fmla="*/ 65 w 730"/>
                    <a:gd name="T5" fmla="*/ 52 h 404"/>
                    <a:gd name="T6" fmla="*/ 33 w 730"/>
                    <a:gd name="T7" fmla="*/ 161 h 404"/>
                    <a:gd name="T8" fmla="*/ 83 w 730"/>
                    <a:gd name="T9" fmla="*/ 300 h 404"/>
                    <a:gd name="T10" fmla="*/ 397 w 730"/>
                    <a:gd name="T11" fmla="*/ 374 h 404"/>
                    <a:gd name="T12" fmla="*/ 715 w 730"/>
                    <a:gd name="T13" fmla="*/ 246 h 404"/>
                    <a:gd name="T14" fmla="*/ 719 w 730"/>
                    <a:gd name="T15" fmla="*/ 64 h 404"/>
                    <a:gd name="T16" fmla="*/ 701 w 730"/>
                    <a:gd name="T17" fmla="*/ 244 h 404"/>
                    <a:gd name="T18" fmla="*/ 393 w 730"/>
                    <a:gd name="T19" fmla="*/ 365 h 404"/>
                    <a:gd name="T20" fmla="*/ 91 w 730"/>
                    <a:gd name="T21" fmla="*/ 295 h 404"/>
                    <a:gd name="T22" fmla="*/ 42 w 730"/>
                    <a:gd name="T23" fmla="*/ 162 h 404"/>
                    <a:gd name="T24" fmla="*/ 73 w 730"/>
                    <a:gd name="T25" fmla="*/ 59 h 404"/>
                    <a:gd name="T26" fmla="*/ 592 w 730"/>
                    <a:gd name="T27" fmla="*/ 22 h 404"/>
                    <a:gd name="T28" fmla="*/ 705 w 730"/>
                    <a:gd name="T29" fmla="*/ 70 h 404"/>
                    <a:gd name="T30" fmla="*/ 701 w 730"/>
                    <a:gd name="T31" fmla="*/ 244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30" h="404">
                      <a:moveTo>
                        <a:pt x="719" y="64"/>
                      </a:moveTo>
                      <a:cubicBezTo>
                        <a:pt x="719" y="64"/>
                        <a:pt x="730" y="12"/>
                        <a:pt x="603" y="14"/>
                      </a:cubicBezTo>
                      <a:cubicBezTo>
                        <a:pt x="603" y="14"/>
                        <a:pt x="285" y="0"/>
                        <a:pt x="65" y="52"/>
                      </a:cubicBezTo>
                      <a:cubicBezTo>
                        <a:pt x="65" y="52"/>
                        <a:pt x="0" y="68"/>
                        <a:pt x="33" y="161"/>
                      </a:cubicBezTo>
                      <a:cubicBezTo>
                        <a:pt x="83" y="300"/>
                        <a:pt x="83" y="300"/>
                        <a:pt x="83" y="300"/>
                      </a:cubicBezTo>
                      <a:cubicBezTo>
                        <a:pt x="83" y="300"/>
                        <a:pt x="122" y="404"/>
                        <a:pt x="397" y="374"/>
                      </a:cubicBezTo>
                      <a:cubicBezTo>
                        <a:pt x="397" y="374"/>
                        <a:pt x="708" y="332"/>
                        <a:pt x="715" y="246"/>
                      </a:cubicBezTo>
                      <a:cubicBezTo>
                        <a:pt x="715" y="246"/>
                        <a:pt x="729" y="139"/>
                        <a:pt x="719" y="64"/>
                      </a:cubicBezTo>
                      <a:close/>
                      <a:moveTo>
                        <a:pt x="701" y="244"/>
                      </a:moveTo>
                      <a:cubicBezTo>
                        <a:pt x="695" y="326"/>
                        <a:pt x="393" y="365"/>
                        <a:pt x="393" y="365"/>
                      </a:cubicBezTo>
                      <a:cubicBezTo>
                        <a:pt x="129" y="394"/>
                        <a:pt x="91" y="295"/>
                        <a:pt x="91" y="295"/>
                      </a:cubicBezTo>
                      <a:cubicBezTo>
                        <a:pt x="42" y="162"/>
                        <a:pt x="42" y="162"/>
                        <a:pt x="42" y="162"/>
                      </a:cubicBezTo>
                      <a:cubicBezTo>
                        <a:pt x="10" y="73"/>
                        <a:pt x="73" y="59"/>
                        <a:pt x="73" y="59"/>
                      </a:cubicBezTo>
                      <a:cubicBezTo>
                        <a:pt x="285" y="9"/>
                        <a:pt x="592" y="22"/>
                        <a:pt x="592" y="22"/>
                      </a:cubicBezTo>
                      <a:cubicBezTo>
                        <a:pt x="716" y="21"/>
                        <a:pt x="705" y="70"/>
                        <a:pt x="705" y="70"/>
                      </a:cubicBezTo>
                      <a:cubicBezTo>
                        <a:pt x="715" y="141"/>
                        <a:pt x="701" y="244"/>
                        <a:pt x="701" y="244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56" name="Freeform 423"/>
                <p:cNvSpPr>
                  <a:spLocks/>
                </p:cNvSpPr>
                <p:nvPr/>
              </p:nvSpPr>
              <p:spPr bwMode="gray">
                <a:xfrm>
                  <a:off x="5647634" y="2438605"/>
                  <a:ext cx="36735" cy="70000"/>
                </a:xfrm>
                <a:custGeom>
                  <a:avLst/>
                  <a:gdLst>
                    <a:gd name="T0" fmla="*/ 1 w 169"/>
                    <a:gd name="T1" fmla="*/ 0 h 322"/>
                    <a:gd name="T2" fmla="*/ 0 w 169"/>
                    <a:gd name="T3" fmla="*/ 117 h 322"/>
                    <a:gd name="T4" fmla="*/ 90 w 169"/>
                    <a:gd name="T5" fmla="*/ 183 h 322"/>
                    <a:gd name="T6" fmla="*/ 169 w 169"/>
                    <a:gd name="T7" fmla="*/ 267 h 322"/>
                    <a:gd name="T8" fmla="*/ 119 w 169"/>
                    <a:gd name="T9" fmla="*/ 42 h 322"/>
                    <a:gd name="T10" fmla="*/ 153 w 169"/>
                    <a:gd name="T11" fmla="*/ 22 h 322"/>
                    <a:gd name="T12" fmla="*/ 149 w 169"/>
                    <a:gd name="T13" fmla="*/ 0 h 322"/>
                    <a:gd name="T14" fmla="*/ 1 w 169"/>
                    <a:gd name="T1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322">
                      <a:moveTo>
                        <a:pt x="1" y="0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17"/>
                        <a:pt x="47" y="105"/>
                        <a:pt x="90" y="183"/>
                      </a:cubicBezTo>
                      <a:cubicBezTo>
                        <a:pt x="90" y="183"/>
                        <a:pt x="137" y="322"/>
                        <a:pt x="169" y="267"/>
                      </a:cubicBezTo>
                      <a:cubicBezTo>
                        <a:pt x="169" y="267"/>
                        <a:pt x="86" y="102"/>
                        <a:pt x="119" y="42"/>
                      </a:cubicBezTo>
                      <a:cubicBezTo>
                        <a:pt x="119" y="42"/>
                        <a:pt x="130" y="37"/>
                        <a:pt x="153" y="22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30" y="13"/>
                        <a:pt x="1" y="0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57" name="Freeform 424"/>
                <p:cNvSpPr>
                  <a:spLocks/>
                </p:cNvSpPr>
                <p:nvPr/>
              </p:nvSpPr>
              <p:spPr bwMode="gray">
                <a:xfrm>
                  <a:off x="5680083" y="2420238"/>
                  <a:ext cx="158164" cy="61633"/>
                </a:xfrm>
                <a:custGeom>
                  <a:avLst/>
                  <a:gdLst>
                    <a:gd name="T0" fmla="*/ 696 w 727"/>
                    <a:gd name="T1" fmla="*/ 89 h 284"/>
                    <a:gd name="T2" fmla="*/ 675 w 727"/>
                    <a:gd name="T3" fmla="*/ 55 h 284"/>
                    <a:gd name="T4" fmla="*/ 1 w 727"/>
                    <a:gd name="T5" fmla="*/ 91 h 284"/>
                    <a:gd name="T6" fmla="*/ 0 w 727"/>
                    <a:gd name="T7" fmla="*/ 115 h 284"/>
                    <a:gd name="T8" fmla="*/ 643 w 727"/>
                    <a:gd name="T9" fmla="*/ 125 h 284"/>
                    <a:gd name="T10" fmla="*/ 649 w 727"/>
                    <a:gd name="T11" fmla="*/ 284 h 284"/>
                    <a:gd name="T12" fmla="*/ 695 w 727"/>
                    <a:gd name="T13" fmla="*/ 221 h 284"/>
                    <a:gd name="T14" fmla="*/ 727 w 727"/>
                    <a:gd name="T15" fmla="*/ 195 h 284"/>
                    <a:gd name="T16" fmla="*/ 723 w 727"/>
                    <a:gd name="T17" fmla="*/ 111 h 284"/>
                    <a:gd name="T18" fmla="*/ 696 w 727"/>
                    <a:gd name="T19" fmla="*/ 89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7" h="284">
                      <a:moveTo>
                        <a:pt x="696" y="89"/>
                      </a:moveTo>
                      <a:cubicBezTo>
                        <a:pt x="696" y="89"/>
                        <a:pt x="694" y="67"/>
                        <a:pt x="675" y="55"/>
                      </a:cubicBezTo>
                      <a:cubicBezTo>
                        <a:pt x="675" y="55"/>
                        <a:pt x="577" y="0"/>
                        <a:pt x="1" y="91"/>
                      </a:cubicBez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15"/>
                        <a:pt x="639" y="17"/>
                        <a:pt x="643" y="125"/>
                      </a:cubicBezTo>
                      <a:cubicBezTo>
                        <a:pt x="649" y="284"/>
                        <a:pt x="649" y="284"/>
                        <a:pt x="649" y="284"/>
                      </a:cubicBezTo>
                      <a:cubicBezTo>
                        <a:pt x="649" y="284"/>
                        <a:pt x="683" y="276"/>
                        <a:pt x="695" y="221"/>
                      </a:cubicBezTo>
                      <a:cubicBezTo>
                        <a:pt x="695" y="221"/>
                        <a:pt x="725" y="204"/>
                        <a:pt x="727" y="195"/>
                      </a:cubicBezTo>
                      <a:cubicBezTo>
                        <a:pt x="723" y="111"/>
                        <a:pt x="723" y="111"/>
                        <a:pt x="723" y="111"/>
                      </a:cubicBezTo>
                      <a:cubicBezTo>
                        <a:pt x="723" y="111"/>
                        <a:pt x="706" y="120"/>
                        <a:pt x="696" y="89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58" name="Freeform 425"/>
                <p:cNvSpPr>
                  <a:spLocks noEditPoints="1"/>
                </p:cNvSpPr>
                <p:nvPr/>
              </p:nvSpPr>
              <p:spPr bwMode="gray">
                <a:xfrm>
                  <a:off x="5472939" y="2432279"/>
                  <a:ext cx="158572" cy="88164"/>
                </a:xfrm>
                <a:custGeom>
                  <a:avLst/>
                  <a:gdLst>
                    <a:gd name="T0" fmla="*/ 14 w 729"/>
                    <a:gd name="T1" fmla="*/ 244 h 405"/>
                    <a:gd name="T2" fmla="*/ 331 w 729"/>
                    <a:gd name="T3" fmla="*/ 373 h 405"/>
                    <a:gd name="T4" fmla="*/ 645 w 729"/>
                    <a:gd name="T5" fmla="*/ 301 h 405"/>
                    <a:gd name="T6" fmla="*/ 696 w 729"/>
                    <a:gd name="T7" fmla="*/ 162 h 405"/>
                    <a:gd name="T8" fmla="*/ 665 w 729"/>
                    <a:gd name="T9" fmla="*/ 54 h 405"/>
                    <a:gd name="T10" fmla="*/ 127 w 729"/>
                    <a:gd name="T11" fmla="*/ 12 h 405"/>
                    <a:gd name="T12" fmla="*/ 10 w 729"/>
                    <a:gd name="T13" fmla="*/ 61 h 405"/>
                    <a:gd name="T14" fmla="*/ 14 w 729"/>
                    <a:gd name="T15" fmla="*/ 244 h 405"/>
                    <a:gd name="T16" fmla="*/ 24 w 729"/>
                    <a:gd name="T17" fmla="*/ 67 h 405"/>
                    <a:gd name="T18" fmla="*/ 137 w 729"/>
                    <a:gd name="T19" fmla="*/ 21 h 405"/>
                    <a:gd name="T20" fmla="*/ 656 w 729"/>
                    <a:gd name="T21" fmla="*/ 60 h 405"/>
                    <a:gd name="T22" fmla="*/ 686 w 729"/>
                    <a:gd name="T23" fmla="*/ 163 h 405"/>
                    <a:gd name="T24" fmla="*/ 638 w 729"/>
                    <a:gd name="T25" fmla="*/ 296 h 405"/>
                    <a:gd name="T26" fmla="*/ 334 w 729"/>
                    <a:gd name="T27" fmla="*/ 365 h 405"/>
                    <a:gd name="T28" fmla="*/ 27 w 729"/>
                    <a:gd name="T29" fmla="*/ 242 h 405"/>
                    <a:gd name="T30" fmla="*/ 24 w 729"/>
                    <a:gd name="T31" fmla="*/ 67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29" h="405">
                      <a:moveTo>
                        <a:pt x="14" y="244"/>
                      </a:moveTo>
                      <a:cubicBezTo>
                        <a:pt x="20" y="330"/>
                        <a:pt x="331" y="373"/>
                        <a:pt x="331" y="373"/>
                      </a:cubicBezTo>
                      <a:cubicBezTo>
                        <a:pt x="605" y="405"/>
                        <a:pt x="645" y="301"/>
                        <a:pt x="645" y="301"/>
                      </a:cubicBezTo>
                      <a:cubicBezTo>
                        <a:pt x="696" y="162"/>
                        <a:pt x="696" y="162"/>
                        <a:pt x="696" y="162"/>
                      </a:cubicBezTo>
                      <a:cubicBezTo>
                        <a:pt x="729" y="69"/>
                        <a:pt x="665" y="54"/>
                        <a:pt x="665" y="54"/>
                      </a:cubicBezTo>
                      <a:cubicBezTo>
                        <a:pt x="445" y="0"/>
                        <a:pt x="127" y="12"/>
                        <a:pt x="127" y="12"/>
                      </a:cubicBezTo>
                      <a:cubicBezTo>
                        <a:pt x="0" y="10"/>
                        <a:pt x="10" y="61"/>
                        <a:pt x="10" y="61"/>
                      </a:cubicBezTo>
                      <a:cubicBezTo>
                        <a:pt x="0" y="136"/>
                        <a:pt x="14" y="244"/>
                        <a:pt x="14" y="244"/>
                      </a:cubicBezTo>
                      <a:close/>
                      <a:moveTo>
                        <a:pt x="24" y="67"/>
                      </a:moveTo>
                      <a:cubicBezTo>
                        <a:pt x="24" y="67"/>
                        <a:pt x="14" y="18"/>
                        <a:pt x="137" y="21"/>
                      </a:cubicBezTo>
                      <a:cubicBezTo>
                        <a:pt x="137" y="21"/>
                        <a:pt x="444" y="9"/>
                        <a:pt x="656" y="60"/>
                      </a:cubicBezTo>
                      <a:cubicBezTo>
                        <a:pt x="656" y="60"/>
                        <a:pt x="719" y="75"/>
                        <a:pt x="686" y="163"/>
                      </a:cubicBezTo>
                      <a:cubicBezTo>
                        <a:pt x="638" y="296"/>
                        <a:pt x="638" y="296"/>
                        <a:pt x="638" y="296"/>
                      </a:cubicBezTo>
                      <a:cubicBezTo>
                        <a:pt x="638" y="296"/>
                        <a:pt x="599" y="395"/>
                        <a:pt x="334" y="365"/>
                      </a:cubicBezTo>
                      <a:cubicBezTo>
                        <a:pt x="334" y="365"/>
                        <a:pt x="33" y="324"/>
                        <a:pt x="27" y="242"/>
                      </a:cubicBezTo>
                      <a:cubicBezTo>
                        <a:pt x="27" y="242"/>
                        <a:pt x="14" y="139"/>
                        <a:pt x="24" y="67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59" name="Freeform 426"/>
                <p:cNvSpPr>
                  <a:spLocks/>
                </p:cNvSpPr>
                <p:nvPr/>
              </p:nvSpPr>
              <p:spPr bwMode="gray">
                <a:xfrm>
                  <a:off x="5458246" y="2419217"/>
                  <a:ext cx="157960" cy="61633"/>
                </a:xfrm>
                <a:custGeom>
                  <a:avLst/>
                  <a:gdLst>
                    <a:gd name="T0" fmla="*/ 32 w 726"/>
                    <a:gd name="T1" fmla="*/ 88 h 283"/>
                    <a:gd name="T2" fmla="*/ 53 w 726"/>
                    <a:gd name="T3" fmla="*/ 55 h 283"/>
                    <a:gd name="T4" fmla="*/ 726 w 726"/>
                    <a:gd name="T5" fmla="*/ 94 h 283"/>
                    <a:gd name="T6" fmla="*/ 722 w 726"/>
                    <a:gd name="T7" fmla="*/ 116 h 283"/>
                    <a:gd name="T8" fmla="*/ 85 w 726"/>
                    <a:gd name="T9" fmla="*/ 124 h 283"/>
                    <a:gd name="T10" fmla="*/ 78 w 726"/>
                    <a:gd name="T11" fmla="*/ 283 h 283"/>
                    <a:gd name="T12" fmla="*/ 32 w 726"/>
                    <a:gd name="T13" fmla="*/ 220 h 283"/>
                    <a:gd name="T14" fmla="*/ 0 w 726"/>
                    <a:gd name="T15" fmla="*/ 194 h 283"/>
                    <a:gd name="T16" fmla="*/ 5 w 726"/>
                    <a:gd name="T17" fmla="*/ 110 h 283"/>
                    <a:gd name="T18" fmla="*/ 32 w 726"/>
                    <a:gd name="T19" fmla="*/ 88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6" h="283">
                      <a:moveTo>
                        <a:pt x="32" y="88"/>
                      </a:moveTo>
                      <a:cubicBezTo>
                        <a:pt x="32" y="88"/>
                        <a:pt x="34" y="66"/>
                        <a:pt x="53" y="55"/>
                      </a:cubicBezTo>
                      <a:cubicBezTo>
                        <a:pt x="53" y="55"/>
                        <a:pt x="151" y="0"/>
                        <a:pt x="726" y="94"/>
                      </a:cubicBezTo>
                      <a:cubicBezTo>
                        <a:pt x="722" y="116"/>
                        <a:pt x="722" y="116"/>
                        <a:pt x="722" y="116"/>
                      </a:cubicBezTo>
                      <a:cubicBezTo>
                        <a:pt x="722" y="116"/>
                        <a:pt x="89" y="16"/>
                        <a:pt x="85" y="124"/>
                      </a:cubicBezTo>
                      <a:cubicBezTo>
                        <a:pt x="78" y="283"/>
                        <a:pt x="78" y="283"/>
                        <a:pt x="78" y="283"/>
                      </a:cubicBezTo>
                      <a:cubicBezTo>
                        <a:pt x="78" y="283"/>
                        <a:pt x="44" y="276"/>
                        <a:pt x="32" y="220"/>
                      </a:cubicBezTo>
                      <a:cubicBezTo>
                        <a:pt x="32" y="220"/>
                        <a:pt x="2" y="203"/>
                        <a:pt x="0" y="194"/>
                      </a:cubicBezTo>
                      <a:cubicBezTo>
                        <a:pt x="5" y="110"/>
                        <a:pt x="5" y="110"/>
                        <a:pt x="5" y="110"/>
                      </a:cubicBezTo>
                      <a:cubicBezTo>
                        <a:pt x="5" y="110"/>
                        <a:pt x="21" y="119"/>
                        <a:pt x="32" y="88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60" name="Freeform 427"/>
                <p:cNvSpPr>
                  <a:spLocks/>
                </p:cNvSpPr>
                <p:nvPr/>
              </p:nvSpPr>
              <p:spPr bwMode="gray">
                <a:xfrm>
                  <a:off x="5611715" y="2438605"/>
                  <a:ext cx="37959" cy="70000"/>
                </a:xfrm>
                <a:custGeom>
                  <a:avLst/>
                  <a:gdLst>
                    <a:gd name="T0" fmla="*/ 169 w 174"/>
                    <a:gd name="T1" fmla="*/ 1 h 322"/>
                    <a:gd name="T2" fmla="*/ 174 w 174"/>
                    <a:gd name="T3" fmla="*/ 117 h 322"/>
                    <a:gd name="T4" fmla="*/ 78 w 174"/>
                    <a:gd name="T5" fmla="*/ 184 h 322"/>
                    <a:gd name="T6" fmla="*/ 0 w 174"/>
                    <a:gd name="T7" fmla="*/ 267 h 322"/>
                    <a:gd name="T8" fmla="*/ 50 w 174"/>
                    <a:gd name="T9" fmla="*/ 42 h 322"/>
                    <a:gd name="T10" fmla="*/ 16 w 174"/>
                    <a:gd name="T11" fmla="*/ 22 h 322"/>
                    <a:gd name="T12" fmla="*/ 20 w 174"/>
                    <a:gd name="T13" fmla="*/ 0 h 322"/>
                    <a:gd name="T14" fmla="*/ 169 w 174"/>
                    <a:gd name="T15" fmla="*/ 1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4" h="322">
                      <a:moveTo>
                        <a:pt x="169" y="1"/>
                      </a:moveTo>
                      <a:cubicBezTo>
                        <a:pt x="174" y="117"/>
                        <a:pt x="174" y="117"/>
                        <a:pt x="174" y="117"/>
                      </a:cubicBezTo>
                      <a:cubicBezTo>
                        <a:pt x="174" y="117"/>
                        <a:pt x="125" y="107"/>
                        <a:pt x="78" y="184"/>
                      </a:cubicBezTo>
                      <a:cubicBezTo>
                        <a:pt x="78" y="184"/>
                        <a:pt x="31" y="322"/>
                        <a:pt x="0" y="267"/>
                      </a:cubicBezTo>
                      <a:cubicBezTo>
                        <a:pt x="0" y="267"/>
                        <a:pt x="83" y="103"/>
                        <a:pt x="50" y="42"/>
                      </a:cubicBezTo>
                      <a:cubicBezTo>
                        <a:pt x="50" y="42"/>
                        <a:pt x="39" y="37"/>
                        <a:pt x="16" y="2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140" y="14"/>
                        <a:pt x="169" y="1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61" name="Freeform 428"/>
                <p:cNvSpPr>
                  <a:spLocks/>
                </p:cNvSpPr>
                <p:nvPr/>
              </p:nvSpPr>
              <p:spPr bwMode="gray">
                <a:xfrm>
                  <a:off x="5614777" y="2442279"/>
                  <a:ext cx="28776" cy="49592"/>
                </a:xfrm>
                <a:custGeom>
                  <a:avLst/>
                  <a:gdLst>
                    <a:gd name="T0" fmla="*/ 19 w 132"/>
                    <a:gd name="T1" fmla="*/ 10 h 228"/>
                    <a:gd name="T2" fmla="*/ 40 w 132"/>
                    <a:gd name="T3" fmla="*/ 114 h 228"/>
                    <a:gd name="T4" fmla="*/ 0 w 132"/>
                    <a:gd name="T5" fmla="*/ 228 h 228"/>
                    <a:gd name="T6" fmla="*/ 19 w 132"/>
                    <a:gd name="T7" fmla="*/ 10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2" h="228">
                      <a:moveTo>
                        <a:pt x="19" y="10"/>
                      </a:moveTo>
                      <a:cubicBezTo>
                        <a:pt x="19" y="10"/>
                        <a:pt x="73" y="31"/>
                        <a:pt x="40" y="114"/>
                      </a:cubicBezTo>
                      <a:cubicBezTo>
                        <a:pt x="0" y="228"/>
                        <a:pt x="0" y="228"/>
                        <a:pt x="0" y="228"/>
                      </a:cubicBezTo>
                      <a:cubicBezTo>
                        <a:pt x="0" y="228"/>
                        <a:pt x="132" y="0"/>
                        <a:pt x="19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62" name="Freeform 429"/>
                <p:cNvSpPr>
                  <a:spLocks/>
                </p:cNvSpPr>
                <p:nvPr/>
              </p:nvSpPr>
              <p:spPr bwMode="gray">
                <a:xfrm>
                  <a:off x="5465184" y="2427177"/>
                  <a:ext cx="44490" cy="13878"/>
                </a:xfrm>
                <a:custGeom>
                  <a:avLst/>
                  <a:gdLst>
                    <a:gd name="T0" fmla="*/ 1 w 205"/>
                    <a:gd name="T1" fmla="*/ 64 h 64"/>
                    <a:gd name="T2" fmla="*/ 54 w 205"/>
                    <a:gd name="T3" fmla="*/ 13 h 64"/>
                    <a:gd name="T4" fmla="*/ 205 w 205"/>
                    <a:gd name="T5" fmla="*/ 6 h 64"/>
                    <a:gd name="T6" fmla="*/ 1 w 205"/>
                    <a:gd name="T7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4">
                      <a:moveTo>
                        <a:pt x="1" y="64"/>
                      </a:moveTo>
                      <a:cubicBezTo>
                        <a:pt x="1" y="64"/>
                        <a:pt x="0" y="22"/>
                        <a:pt x="54" y="13"/>
                      </a:cubicBezTo>
                      <a:cubicBezTo>
                        <a:pt x="54" y="13"/>
                        <a:pt x="141" y="2"/>
                        <a:pt x="205" y="6"/>
                      </a:cubicBezTo>
                      <a:cubicBezTo>
                        <a:pt x="205" y="6"/>
                        <a:pt x="12" y="0"/>
                        <a:pt x="1" y="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</p:grpSp>
        </p:grpSp>
      </p:grpSp>
      <p:sp>
        <p:nvSpPr>
          <p:cNvPr id="397" name="Tijdelijke aanduiding voor dianummer 2"/>
          <p:cNvSpPr txBox="1">
            <a:spLocks/>
          </p:cNvSpPr>
          <p:nvPr/>
        </p:nvSpPr>
        <p:spPr>
          <a:xfrm rot="16200000">
            <a:off x="-35718" y="60840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12</a:t>
            </a:fld>
            <a:endParaRPr lang="en-US" altLang="nl-NL" dirty="0"/>
          </a:p>
        </p:txBody>
      </p:sp>
      <p:sp>
        <p:nvSpPr>
          <p:cNvPr id="396" name="Rechthoek 395">
            <a:extLst>
              <a:ext uri="{FF2B5EF4-FFF2-40B4-BE49-F238E27FC236}">
                <a16:creationId xmlns:a16="http://schemas.microsoft.com/office/drawing/2014/main" id="{8C617CE8-62A3-694B-9922-9B4E64966B66}"/>
              </a:ext>
            </a:extLst>
          </p:cNvPr>
          <p:cNvSpPr/>
          <p:nvPr/>
        </p:nvSpPr>
        <p:spPr>
          <a:xfrm>
            <a:off x="5530914" y="1189128"/>
            <a:ext cx="5516386" cy="1785104"/>
          </a:xfrm>
          <a:prstGeom prst="rect">
            <a:avLst/>
          </a:prstGeom>
          <a:solidFill>
            <a:srgbClr val="F07E2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nl-NL" sz="1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Product </a:t>
            </a:r>
            <a:r>
              <a:rPr lang="nl-NL" sz="16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Owner</a:t>
            </a:r>
            <a:r>
              <a:rPr lang="nl-NL" sz="1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(Kim + business)		8 + ?</a:t>
            </a:r>
          </a:p>
          <a:p>
            <a:r>
              <a:rPr lang="nl-NL" sz="1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Scrum Master (Eddy Timmer)			8</a:t>
            </a:r>
          </a:p>
          <a:p>
            <a:r>
              <a:rPr lang="nl-NL" sz="1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2 Developers (Heereveen + ?)			2 * 16</a:t>
            </a:r>
          </a:p>
          <a:p>
            <a:r>
              <a:rPr lang="nl-NL" sz="1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1 Architect (Bas?)				4</a:t>
            </a:r>
          </a:p>
          <a:p>
            <a:r>
              <a:rPr lang="nl-NL" sz="1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Vertegenwoordiger business (?)		8</a:t>
            </a:r>
          </a:p>
          <a:p>
            <a:r>
              <a:rPr lang="nl-NL" sz="1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Functioneel specialist			24</a:t>
            </a:r>
          </a:p>
          <a:p>
            <a:r>
              <a:rPr lang="nl-NL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(Die ook processen kan modeleren en </a:t>
            </a:r>
            <a:r>
              <a:rPr lang="nl-NL" sz="1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wireframen</a:t>
            </a:r>
            <a:r>
              <a:rPr lang="nl-NL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)</a:t>
            </a:r>
          </a:p>
        </p:txBody>
      </p:sp>
      <p:sp>
        <p:nvSpPr>
          <p:cNvPr id="400" name="Rechthoek 399">
            <a:extLst>
              <a:ext uri="{FF2B5EF4-FFF2-40B4-BE49-F238E27FC236}">
                <a16:creationId xmlns:a16="http://schemas.microsoft.com/office/drawing/2014/main" id="{B3F0723C-F9D6-034D-98CB-72276E9906DE}"/>
              </a:ext>
            </a:extLst>
          </p:cNvPr>
          <p:cNvSpPr/>
          <p:nvPr/>
        </p:nvSpPr>
        <p:spPr>
          <a:xfrm rot="1283651">
            <a:off x="10247358" y="507057"/>
            <a:ext cx="1599883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Definitieve</a:t>
            </a:r>
          </a:p>
          <a:p>
            <a:pPr algn="ctr"/>
            <a:r>
              <a:rPr lang="nl-NL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Samenstelling </a:t>
            </a:r>
          </a:p>
          <a:p>
            <a:pPr algn="ctr"/>
            <a:r>
              <a:rPr lang="nl-NL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Nog te bepalen </a:t>
            </a:r>
          </a:p>
          <a:p>
            <a:pPr algn="ctr"/>
            <a:r>
              <a:rPr lang="nl-NL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@Allen</a:t>
            </a:r>
            <a:endParaRPr lang="nl-NL" sz="11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932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79200"/>
            <a:ext cx="10033200" cy="341245"/>
          </a:xfrm>
        </p:spPr>
        <p:txBody>
          <a:bodyPr/>
          <a:lstStyle/>
          <a:p>
            <a:r>
              <a:rPr lang="nl-NL" sz="2400" dirty="0"/>
              <a:t>Stakeholder &amp; users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79500" y="1465660"/>
            <a:ext cx="10033000" cy="4500563"/>
          </a:xfrm>
        </p:spPr>
        <p:txBody>
          <a:bodyPr numCol="2"/>
          <a:lstStyle/>
          <a:p>
            <a:pPr>
              <a:buClr>
                <a:srgbClr val="F07E23"/>
              </a:buClr>
              <a:buFont typeface="Wingdings" pitchFamily="2" charset="2"/>
              <a:buChar char="Ø"/>
            </a:pPr>
            <a:r>
              <a:rPr lang="nl-NL" sz="1800" dirty="0"/>
              <a:t>Convenant gemeenten (niet zijnde </a:t>
            </a:r>
            <a:r>
              <a:rPr lang="nl-NL" sz="1800" dirty="0" err="1"/>
              <a:t>launching</a:t>
            </a:r>
            <a:r>
              <a:rPr lang="nl-NL" sz="1800" dirty="0"/>
              <a:t>)</a:t>
            </a:r>
          </a:p>
          <a:p>
            <a:pPr>
              <a:buClr>
                <a:srgbClr val="F07E23"/>
              </a:buClr>
              <a:buFont typeface="Wingdings" pitchFamily="2" charset="2"/>
              <a:buChar char="Ø"/>
            </a:pPr>
            <a:r>
              <a:rPr lang="nl-NL" sz="1800" dirty="0"/>
              <a:t>Overige gemeenten (business en ICT)</a:t>
            </a:r>
          </a:p>
          <a:p>
            <a:pPr>
              <a:buClr>
                <a:srgbClr val="F07E23"/>
              </a:buClr>
              <a:buFont typeface="Wingdings" pitchFamily="2" charset="2"/>
              <a:buChar char="Ø"/>
            </a:pPr>
            <a:r>
              <a:rPr lang="nl-NL" sz="1800" dirty="0"/>
              <a:t>Management convenant gemeenten </a:t>
            </a:r>
          </a:p>
          <a:p>
            <a:pPr>
              <a:buClr>
                <a:srgbClr val="F07E23"/>
              </a:buClr>
              <a:buFont typeface="Wingdings" pitchFamily="2" charset="2"/>
              <a:buChar char="Ø"/>
            </a:pPr>
            <a:r>
              <a:rPr lang="nl-NL" sz="1800" dirty="0"/>
              <a:t>Common </a:t>
            </a:r>
            <a:r>
              <a:rPr lang="nl-NL" sz="1800" dirty="0" err="1"/>
              <a:t>Ground</a:t>
            </a:r>
            <a:endParaRPr lang="nl-NL" sz="1800" dirty="0"/>
          </a:p>
          <a:p>
            <a:pPr>
              <a:buClr>
                <a:srgbClr val="F07E23"/>
              </a:buClr>
              <a:buFont typeface="Wingdings" pitchFamily="2" charset="2"/>
              <a:buChar char="Ø"/>
            </a:pPr>
            <a:r>
              <a:rPr lang="nl-NL" sz="1800" dirty="0"/>
              <a:t>VNG</a:t>
            </a:r>
          </a:p>
          <a:p>
            <a:pPr>
              <a:buClr>
                <a:srgbClr val="F07E23"/>
              </a:buClr>
              <a:buFont typeface="Wingdings" pitchFamily="2" charset="2"/>
              <a:buChar char="Ø"/>
            </a:pPr>
            <a:r>
              <a:rPr lang="nl-NL" sz="1800" dirty="0"/>
              <a:t>Leveranciers</a:t>
            </a:r>
          </a:p>
          <a:p>
            <a:pPr marL="0" indent="0">
              <a:buClr>
                <a:srgbClr val="F07E23"/>
              </a:buClr>
              <a:buNone/>
            </a:pPr>
            <a:endParaRPr lang="nl-NL" sz="1800" dirty="0"/>
          </a:p>
          <a:p>
            <a:pPr marL="0" indent="0">
              <a:buClr>
                <a:srgbClr val="F07E23"/>
              </a:buClr>
              <a:buNone/>
            </a:pPr>
            <a:endParaRPr lang="nl-NL" sz="1800" dirty="0"/>
          </a:p>
          <a:p>
            <a:pPr marL="0" indent="0">
              <a:buClr>
                <a:srgbClr val="F07E23"/>
              </a:buClr>
              <a:buNone/>
            </a:pPr>
            <a:endParaRPr lang="nl-NL" sz="1800" dirty="0"/>
          </a:p>
          <a:p>
            <a:pPr marL="0" indent="0">
              <a:buClr>
                <a:srgbClr val="F07E23"/>
              </a:buClr>
              <a:buNone/>
            </a:pPr>
            <a:endParaRPr lang="nl-NL" sz="1800" dirty="0"/>
          </a:p>
          <a:p>
            <a:pPr marL="0" indent="0">
              <a:buClr>
                <a:srgbClr val="F07E23"/>
              </a:buClr>
              <a:buNone/>
            </a:pPr>
            <a:endParaRPr lang="nl-NL" sz="1800" dirty="0"/>
          </a:p>
          <a:p>
            <a:pPr marL="0" indent="0">
              <a:buClr>
                <a:srgbClr val="F07E23"/>
              </a:buClr>
              <a:buNone/>
            </a:pPr>
            <a:endParaRPr lang="nl-NL" sz="1800" dirty="0"/>
          </a:p>
          <a:p>
            <a:pPr marL="0" indent="0">
              <a:buClr>
                <a:srgbClr val="F07E23"/>
              </a:buClr>
              <a:buNone/>
            </a:pPr>
            <a:endParaRPr lang="nl-NL" sz="1800" dirty="0"/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Clr>
                <a:srgbClr val="F07E23"/>
              </a:buClr>
              <a:buNone/>
            </a:pPr>
            <a:endParaRPr lang="en-US" sz="1800" dirty="0"/>
          </a:p>
          <a:p>
            <a:pPr>
              <a:buClr>
                <a:srgbClr val="F07E23"/>
              </a:buClr>
              <a:buFont typeface="Wingdings" pitchFamily="2" charset="2"/>
              <a:buChar char="Ø"/>
            </a:pPr>
            <a:endParaRPr lang="en-US" sz="2000" dirty="0"/>
          </a:p>
          <a:p>
            <a:pPr>
              <a:buClr>
                <a:schemeClr val="accent1"/>
              </a:buClr>
            </a:pPr>
            <a:endParaRPr lang="en-US" sz="2000" dirty="0"/>
          </a:p>
          <a:p>
            <a:pPr>
              <a:buClr>
                <a:schemeClr val="accent1"/>
              </a:buClr>
            </a:pPr>
            <a:endParaRPr lang="en-US" sz="2000" dirty="0"/>
          </a:p>
          <a:p>
            <a:pPr marL="0" indent="0">
              <a:buClr>
                <a:schemeClr val="accent1"/>
              </a:buClr>
              <a:buNone/>
            </a:pPr>
            <a:endParaRPr lang="en-US" sz="2000" dirty="0"/>
          </a:p>
          <a:p>
            <a:pPr>
              <a:buClr>
                <a:schemeClr val="accent1"/>
              </a:buClr>
            </a:pPr>
            <a:endParaRPr lang="en-US" sz="2000" dirty="0"/>
          </a:p>
          <a:p>
            <a:pPr marL="0" indent="0">
              <a:buClr>
                <a:schemeClr val="accent1"/>
              </a:buClr>
              <a:buNone/>
            </a:pPr>
            <a:endParaRPr lang="en-US" sz="2000" dirty="0"/>
          </a:p>
          <a:p>
            <a:pPr marL="0" indent="0">
              <a:buClr>
                <a:schemeClr val="accent1"/>
              </a:buClr>
              <a:buNone/>
            </a:pPr>
            <a:endParaRPr lang="en-US" sz="2000" dirty="0"/>
          </a:p>
          <a:p>
            <a:pPr marL="0" indent="0">
              <a:buClr>
                <a:schemeClr val="accent1"/>
              </a:buClr>
              <a:buNone/>
            </a:pPr>
            <a:endParaRPr lang="en-US" sz="2000" dirty="0"/>
          </a:p>
          <a:p>
            <a:pPr marL="0" indent="0">
              <a:buClr>
                <a:schemeClr val="accent1"/>
              </a:buClr>
              <a:buNone/>
            </a:pPr>
            <a:endParaRPr lang="en-US" sz="2000" dirty="0"/>
          </a:p>
          <a:p>
            <a:pPr marL="0" indent="0">
              <a:buClr>
                <a:schemeClr val="accent1"/>
              </a:buClr>
              <a:buNone/>
            </a:pPr>
            <a:endParaRPr lang="en-US" sz="2000" dirty="0"/>
          </a:p>
          <a:p>
            <a:pPr>
              <a:buClr>
                <a:srgbClr val="F07E23"/>
              </a:buClr>
              <a:buFont typeface="Wingdings" charset="2"/>
              <a:buChar char=""/>
            </a:pPr>
            <a:endParaRPr lang="nl-NL" sz="2000" dirty="0"/>
          </a:p>
          <a:p>
            <a:pPr lvl="1">
              <a:buClr>
                <a:srgbClr val="F07E23"/>
              </a:buClr>
              <a:buFont typeface="Arial"/>
              <a:buChar char="•"/>
            </a:pPr>
            <a:endParaRPr lang="nl-NL" sz="1800" dirty="0"/>
          </a:p>
          <a:p>
            <a:pPr marL="0" indent="0">
              <a:buClr>
                <a:srgbClr val="DA2437"/>
              </a:buClr>
              <a:buNone/>
            </a:pPr>
            <a:endParaRPr lang="nl-NL" sz="2000" dirty="0"/>
          </a:p>
          <a:p>
            <a:endParaRPr lang="nl-NL" sz="2000" dirty="0"/>
          </a:p>
        </p:txBody>
      </p:sp>
      <p:grpSp>
        <p:nvGrpSpPr>
          <p:cNvPr id="5" name="Groep 12"/>
          <p:cNvGrpSpPr/>
          <p:nvPr/>
        </p:nvGrpSpPr>
        <p:grpSpPr>
          <a:xfrm>
            <a:off x="2348627" y="4971220"/>
            <a:ext cx="969208" cy="972319"/>
            <a:chOff x="798683" y="4176350"/>
            <a:chExt cx="969208" cy="972319"/>
          </a:xfrm>
        </p:grpSpPr>
        <p:grpSp>
          <p:nvGrpSpPr>
            <p:cNvPr id="6" name="Gruppieren 202"/>
            <p:cNvGrpSpPr/>
            <p:nvPr/>
          </p:nvGrpSpPr>
          <p:grpSpPr bwMode="gray">
            <a:xfrm>
              <a:off x="1103627" y="4228180"/>
              <a:ext cx="362145" cy="508165"/>
              <a:chOff x="1138585" y="2215098"/>
              <a:chExt cx="462287" cy="648686"/>
            </a:xfrm>
          </p:grpSpPr>
          <p:sp>
            <p:nvSpPr>
              <p:cNvPr id="39" name="Freeform 220"/>
              <p:cNvSpPr>
                <a:spLocks/>
              </p:cNvSpPr>
              <p:nvPr/>
            </p:nvSpPr>
            <p:spPr bwMode="gray">
              <a:xfrm>
                <a:off x="1180996" y="2636882"/>
                <a:ext cx="365800" cy="226902"/>
              </a:xfrm>
              <a:custGeom>
                <a:avLst/>
                <a:gdLst>
                  <a:gd name="T0" fmla="*/ 84 w 730"/>
                  <a:gd name="T1" fmla="*/ 0 h 453"/>
                  <a:gd name="T2" fmla="*/ 0 w 730"/>
                  <a:gd name="T3" fmla="*/ 179 h 453"/>
                  <a:gd name="T4" fmla="*/ 357 w 730"/>
                  <a:gd name="T5" fmla="*/ 423 h 453"/>
                  <a:gd name="T6" fmla="*/ 730 w 730"/>
                  <a:gd name="T7" fmla="*/ 183 h 453"/>
                  <a:gd name="T8" fmla="*/ 626 w 730"/>
                  <a:gd name="T9" fmla="*/ 10 h 453"/>
                  <a:gd name="T10" fmla="*/ 84 w 730"/>
                  <a:gd name="T11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0" h="453">
                    <a:moveTo>
                      <a:pt x="84" y="0"/>
                    </a:moveTo>
                    <a:cubicBezTo>
                      <a:pt x="84" y="0"/>
                      <a:pt x="107" y="111"/>
                      <a:pt x="0" y="179"/>
                    </a:cubicBezTo>
                    <a:cubicBezTo>
                      <a:pt x="0" y="179"/>
                      <a:pt x="62" y="418"/>
                      <a:pt x="357" y="423"/>
                    </a:cubicBezTo>
                    <a:cubicBezTo>
                      <a:pt x="357" y="423"/>
                      <a:pt x="590" y="453"/>
                      <a:pt x="730" y="183"/>
                    </a:cubicBezTo>
                    <a:cubicBezTo>
                      <a:pt x="730" y="183"/>
                      <a:pt x="619" y="151"/>
                      <a:pt x="626" y="10"/>
                    </a:cubicBezTo>
                    <a:cubicBezTo>
                      <a:pt x="626" y="10"/>
                      <a:pt x="368" y="295"/>
                      <a:pt x="84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1CA9F">
                      <a:lumMod val="79000"/>
                    </a:srgbClr>
                  </a:gs>
                  <a:gs pos="0">
                    <a:srgbClr val="F1CA9F">
                      <a:lumMod val="10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101600" dist="50800" dir="16200000">
                  <a:prstClr val="black">
                    <a:alpha val="24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grpSp>
            <p:nvGrpSpPr>
              <p:cNvPr id="40" name="Gruppieren 236"/>
              <p:cNvGrpSpPr/>
              <p:nvPr/>
            </p:nvGrpSpPr>
            <p:grpSpPr bwMode="gray">
              <a:xfrm>
                <a:off x="1138585" y="2215098"/>
                <a:ext cx="462287" cy="508940"/>
                <a:chOff x="1138585" y="2215098"/>
                <a:chExt cx="462287" cy="508940"/>
              </a:xfrm>
            </p:grpSpPr>
            <p:sp>
              <p:nvSpPr>
                <p:cNvPr id="41" name="Freeform 229"/>
                <p:cNvSpPr>
                  <a:spLocks/>
                </p:cNvSpPr>
                <p:nvPr/>
              </p:nvSpPr>
              <p:spPr bwMode="gray">
                <a:xfrm>
                  <a:off x="1172514" y="2215098"/>
                  <a:ext cx="428358" cy="508940"/>
                </a:xfrm>
                <a:custGeom>
                  <a:avLst/>
                  <a:gdLst>
                    <a:gd name="T0" fmla="*/ 759 w 855"/>
                    <a:gd name="T1" fmla="*/ 545 h 1016"/>
                    <a:gd name="T2" fmla="*/ 367 w 855"/>
                    <a:gd name="T3" fmla="*/ 1016 h 1016"/>
                    <a:gd name="T4" fmla="*/ 0 w 855"/>
                    <a:gd name="T5" fmla="*/ 548 h 1016"/>
                    <a:gd name="T6" fmla="*/ 372 w 855"/>
                    <a:gd name="T7" fmla="*/ 0 h 1016"/>
                    <a:gd name="T8" fmla="*/ 759 w 855"/>
                    <a:gd name="T9" fmla="*/ 545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5" h="1016">
                      <a:moveTo>
                        <a:pt x="759" y="545"/>
                      </a:moveTo>
                      <a:cubicBezTo>
                        <a:pt x="759" y="750"/>
                        <a:pt x="568" y="1016"/>
                        <a:pt x="367" y="1016"/>
                      </a:cubicBezTo>
                      <a:cubicBezTo>
                        <a:pt x="193" y="1016"/>
                        <a:pt x="0" y="768"/>
                        <a:pt x="0" y="548"/>
                      </a:cubicBezTo>
                      <a:cubicBezTo>
                        <a:pt x="0" y="277"/>
                        <a:pt x="38" y="0"/>
                        <a:pt x="372" y="0"/>
                      </a:cubicBezTo>
                      <a:cubicBezTo>
                        <a:pt x="855" y="0"/>
                        <a:pt x="759" y="517"/>
                        <a:pt x="759" y="54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88000"/>
                      </a:srgbClr>
                    </a:gs>
                    <a:gs pos="0">
                      <a:srgbClr val="F1CA9F">
                        <a:lumMod val="60000"/>
                        <a:lumOff val="4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2" name="Freeform 230"/>
                <p:cNvSpPr>
                  <a:spLocks/>
                </p:cNvSpPr>
                <p:nvPr/>
              </p:nvSpPr>
              <p:spPr bwMode="gray">
                <a:xfrm>
                  <a:off x="1537678" y="2434579"/>
                  <a:ext cx="49198" cy="128083"/>
                </a:xfrm>
                <a:custGeom>
                  <a:avLst/>
                  <a:gdLst>
                    <a:gd name="T0" fmla="*/ 41 w 98"/>
                    <a:gd name="T1" fmla="*/ 0 h 256"/>
                    <a:gd name="T2" fmla="*/ 55 w 98"/>
                    <a:gd name="T3" fmla="*/ 132 h 256"/>
                    <a:gd name="T4" fmla="*/ 0 w 98"/>
                    <a:gd name="T5" fmla="*/ 256 h 256"/>
                    <a:gd name="T6" fmla="*/ 41 w 98"/>
                    <a:gd name="T7" fmla="*/ 0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8" h="256">
                      <a:moveTo>
                        <a:pt x="41" y="0"/>
                      </a:moveTo>
                      <a:cubicBezTo>
                        <a:pt x="41" y="0"/>
                        <a:pt x="98" y="14"/>
                        <a:pt x="55" y="132"/>
                      </a:cubicBezTo>
                      <a:cubicBezTo>
                        <a:pt x="55" y="132"/>
                        <a:pt x="36" y="222"/>
                        <a:pt x="0" y="256"/>
                      </a:cubicBez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F1CA9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3" name="Freeform 235"/>
                <p:cNvSpPr>
                  <a:spLocks/>
                </p:cNvSpPr>
                <p:nvPr/>
              </p:nvSpPr>
              <p:spPr bwMode="gray">
                <a:xfrm>
                  <a:off x="1549341" y="2469144"/>
                  <a:ext cx="19933" cy="63617"/>
                </a:xfrm>
                <a:custGeom>
                  <a:avLst/>
                  <a:gdLst>
                    <a:gd name="T0" fmla="*/ 20 w 40"/>
                    <a:gd name="T1" fmla="*/ 9 h 127"/>
                    <a:gd name="T2" fmla="*/ 15 w 40"/>
                    <a:gd name="T3" fmla="*/ 85 h 127"/>
                    <a:gd name="T4" fmla="*/ 0 w 40"/>
                    <a:gd name="T5" fmla="*/ 127 h 127"/>
                    <a:gd name="T6" fmla="*/ 20 w 40"/>
                    <a:gd name="T7" fmla="*/ 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127">
                      <a:moveTo>
                        <a:pt x="20" y="9"/>
                      </a:moveTo>
                      <a:cubicBezTo>
                        <a:pt x="20" y="9"/>
                        <a:pt x="40" y="0"/>
                        <a:pt x="15" y="85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lnTo>
                        <a:pt x="20" y="9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4" name="Freeform 237"/>
                <p:cNvSpPr>
                  <a:spLocks/>
                </p:cNvSpPr>
                <p:nvPr/>
              </p:nvSpPr>
              <p:spPr bwMode="gray">
                <a:xfrm>
                  <a:off x="1484664" y="2350816"/>
                  <a:ext cx="67646" cy="240050"/>
                </a:xfrm>
                <a:custGeom>
                  <a:avLst/>
                  <a:gdLst>
                    <a:gd name="T0" fmla="*/ 122 w 135"/>
                    <a:gd name="T1" fmla="*/ 272 h 479"/>
                    <a:gd name="T2" fmla="*/ 0 w 135"/>
                    <a:gd name="T3" fmla="*/ 479 h 479"/>
                    <a:gd name="T4" fmla="*/ 80 w 135"/>
                    <a:gd name="T5" fmla="*/ 155 h 479"/>
                    <a:gd name="T6" fmla="*/ 57 w 135"/>
                    <a:gd name="T7" fmla="*/ 0 h 479"/>
                    <a:gd name="T8" fmla="*/ 113 w 135"/>
                    <a:gd name="T9" fmla="*/ 184 h 479"/>
                    <a:gd name="T10" fmla="*/ 122 w 135"/>
                    <a:gd name="T11" fmla="*/ 272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5" h="479">
                      <a:moveTo>
                        <a:pt x="122" y="272"/>
                      </a:moveTo>
                      <a:cubicBezTo>
                        <a:pt x="122" y="272"/>
                        <a:pt x="114" y="415"/>
                        <a:pt x="0" y="479"/>
                      </a:cubicBezTo>
                      <a:cubicBezTo>
                        <a:pt x="0" y="479"/>
                        <a:pt x="135" y="344"/>
                        <a:pt x="80" y="155"/>
                      </a:cubicBezTo>
                      <a:cubicBezTo>
                        <a:pt x="80" y="155"/>
                        <a:pt x="31" y="125"/>
                        <a:pt x="57" y="0"/>
                      </a:cubicBezTo>
                      <a:cubicBezTo>
                        <a:pt x="57" y="0"/>
                        <a:pt x="50" y="112"/>
                        <a:pt x="113" y="184"/>
                      </a:cubicBezTo>
                      <a:cubicBezTo>
                        <a:pt x="113" y="184"/>
                        <a:pt x="135" y="218"/>
                        <a:pt x="122" y="272"/>
                      </a:cubicBezTo>
                      <a:close/>
                    </a:path>
                  </a:pathLst>
                </a:custGeom>
                <a:solidFill>
                  <a:srgbClr val="EBB77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5" name="Freeform 251"/>
                <p:cNvSpPr>
                  <a:spLocks/>
                </p:cNvSpPr>
                <p:nvPr/>
              </p:nvSpPr>
              <p:spPr bwMode="gray">
                <a:xfrm>
                  <a:off x="1138585" y="2432882"/>
                  <a:ext cx="43472" cy="115360"/>
                </a:xfrm>
                <a:custGeom>
                  <a:avLst/>
                  <a:gdLst>
                    <a:gd name="T0" fmla="*/ 68 w 87"/>
                    <a:gd name="T1" fmla="*/ 37 h 230"/>
                    <a:gd name="T2" fmla="*/ 86 w 87"/>
                    <a:gd name="T3" fmla="*/ 83 h 230"/>
                    <a:gd name="T4" fmla="*/ 80 w 87"/>
                    <a:gd name="T5" fmla="*/ 170 h 230"/>
                    <a:gd name="T6" fmla="*/ 87 w 87"/>
                    <a:gd name="T7" fmla="*/ 230 h 230"/>
                    <a:gd name="T8" fmla="*/ 44 w 87"/>
                    <a:gd name="T9" fmla="*/ 159 h 230"/>
                    <a:gd name="T10" fmla="*/ 68 w 87"/>
                    <a:gd name="T11" fmla="*/ 37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7" h="230">
                      <a:moveTo>
                        <a:pt x="68" y="37"/>
                      </a:moveTo>
                      <a:cubicBezTo>
                        <a:pt x="68" y="37"/>
                        <a:pt x="80" y="60"/>
                        <a:pt x="86" y="83"/>
                      </a:cubicBezTo>
                      <a:cubicBezTo>
                        <a:pt x="86" y="83"/>
                        <a:pt x="66" y="137"/>
                        <a:pt x="80" y="170"/>
                      </a:cubicBezTo>
                      <a:cubicBezTo>
                        <a:pt x="87" y="230"/>
                        <a:pt x="87" y="230"/>
                        <a:pt x="87" y="230"/>
                      </a:cubicBezTo>
                      <a:cubicBezTo>
                        <a:pt x="87" y="230"/>
                        <a:pt x="54" y="219"/>
                        <a:pt x="44" y="159"/>
                      </a:cubicBezTo>
                      <a:cubicBezTo>
                        <a:pt x="44" y="159"/>
                        <a:pt x="0" y="0"/>
                        <a:pt x="68" y="37"/>
                      </a:cubicBezTo>
                      <a:close/>
                    </a:path>
                  </a:pathLst>
                </a:custGeom>
                <a:solidFill>
                  <a:srgbClr val="F1CA9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6" name="Freeform 252"/>
                <p:cNvSpPr>
                  <a:spLocks/>
                </p:cNvSpPr>
                <p:nvPr/>
              </p:nvSpPr>
              <p:spPr bwMode="gray">
                <a:xfrm>
                  <a:off x="1160639" y="2469992"/>
                  <a:ext cx="19933" cy="63617"/>
                </a:xfrm>
                <a:custGeom>
                  <a:avLst/>
                  <a:gdLst>
                    <a:gd name="T0" fmla="*/ 20 w 40"/>
                    <a:gd name="T1" fmla="*/ 9 h 127"/>
                    <a:gd name="T2" fmla="*/ 26 w 40"/>
                    <a:gd name="T3" fmla="*/ 85 h 127"/>
                    <a:gd name="T4" fmla="*/ 40 w 40"/>
                    <a:gd name="T5" fmla="*/ 127 h 127"/>
                    <a:gd name="T6" fmla="*/ 20 w 40"/>
                    <a:gd name="T7" fmla="*/ 9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127">
                      <a:moveTo>
                        <a:pt x="20" y="9"/>
                      </a:moveTo>
                      <a:cubicBezTo>
                        <a:pt x="20" y="9"/>
                        <a:pt x="0" y="0"/>
                        <a:pt x="26" y="85"/>
                      </a:cubicBezTo>
                      <a:cubicBezTo>
                        <a:pt x="40" y="127"/>
                        <a:pt x="40" y="127"/>
                        <a:pt x="40" y="127"/>
                      </a:cubicBezTo>
                      <a:lnTo>
                        <a:pt x="20" y="9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47" name="Freeform 253"/>
                <p:cNvSpPr>
                  <a:spLocks/>
                </p:cNvSpPr>
                <p:nvPr/>
              </p:nvSpPr>
              <p:spPr bwMode="gray">
                <a:xfrm>
                  <a:off x="1183117" y="2487169"/>
                  <a:ext cx="64678" cy="108150"/>
                </a:xfrm>
                <a:custGeom>
                  <a:avLst/>
                  <a:gdLst>
                    <a:gd name="T0" fmla="*/ 7 w 129"/>
                    <a:gd name="T1" fmla="*/ 51 h 216"/>
                    <a:gd name="T2" fmla="*/ 129 w 129"/>
                    <a:gd name="T3" fmla="*/ 216 h 216"/>
                    <a:gd name="T4" fmla="*/ 11 w 129"/>
                    <a:gd name="T5" fmla="*/ 0 h 216"/>
                    <a:gd name="T6" fmla="*/ 7 w 129"/>
                    <a:gd name="T7" fmla="*/ 51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9" h="216">
                      <a:moveTo>
                        <a:pt x="7" y="51"/>
                      </a:moveTo>
                      <a:cubicBezTo>
                        <a:pt x="7" y="51"/>
                        <a:pt x="0" y="171"/>
                        <a:pt x="129" y="216"/>
                      </a:cubicBezTo>
                      <a:cubicBezTo>
                        <a:pt x="129" y="216"/>
                        <a:pt x="15" y="173"/>
                        <a:pt x="11" y="0"/>
                      </a:cubicBezTo>
                      <a:lnTo>
                        <a:pt x="7" y="51"/>
                      </a:lnTo>
                      <a:close/>
                    </a:path>
                  </a:pathLst>
                </a:custGeom>
                <a:solidFill>
                  <a:srgbClr val="EBB77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</p:grpSp>
        <p:grpSp>
          <p:nvGrpSpPr>
            <p:cNvPr id="7" name="Gruppieren 203"/>
            <p:cNvGrpSpPr/>
            <p:nvPr/>
          </p:nvGrpSpPr>
          <p:grpSpPr bwMode="gray">
            <a:xfrm>
              <a:off x="798683" y="4577035"/>
              <a:ext cx="969208" cy="571634"/>
              <a:chOff x="749316" y="2660421"/>
              <a:chExt cx="1237218" cy="729707"/>
            </a:xfrm>
          </p:grpSpPr>
          <p:sp>
            <p:nvSpPr>
              <p:cNvPr id="22" name="Ellipse 218"/>
              <p:cNvSpPr/>
              <p:nvPr/>
            </p:nvSpPr>
            <p:spPr bwMode="gray">
              <a:xfrm>
                <a:off x="749316" y="3000432"/>
                <a:ext cx="1237218" cy="38969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ABABAB">
                      <a:lumMod val="49000"/>
                      <a:alpha val="0"/>
                    </a:srgbClr>
                  </a:gs>
                  <a:gs pos="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3" name="Freeform 221"/>
              <p:cNvSpPr>
                <a:spLocks/>
              </p:cNvSpPr>
              <p:nvPr/>
            </p:nvSpPr>
            <p:spPr bwMode="gray">
              <a:xfrm>
                <a:off x="884963" y="2685019"/>
                <a:ext cx="965925" cy="642749"/>
              </a:xfrm>
              <a:custGeom>
                <a:avLst/>
                <a:gdLst>
                  <a:gd name="T0" fmla="*/ 658 w 1928"/>
                  <a:gd name="T1" fmla="*/ 1 h 1283"/>
                  <a:gd name="T2" fmla="*/ 1231 w 1928"/>
                  <a:gd name="T3" fmla="*/ 0 h 1283"/>
                  <a:gd name="T4" fmla="*/ 1398 w 1928"/>
                  <a:gd name="T5" fmla="*/ 116 h 1283"/>
                  <a:gd name="T6" fmla="*/ 1759 w 1928"/>
                  <a:gd name="T7" fmla="*/ 327 h 1283"/>
                  <a:gd name="T8" fmla="*/ 1889 w 1928"/>
                  <a:gd name="T9" fmla="*/ 1055 h 1283"/>
                  <a:gd name="T10" fmla="*/ 1830 w 1928"/>
                  <a:gd name="T11" fmla="*/ 1119 h 1283"/>
                  <a:gd name="T12" fmla="*/ 955 w 1928"/>
                  <a:gd name="T13" fmla="*/ 1271 h 1283"/>
                  <a:gd name="T14" fmla="*/ 49 w 1928"/>
                  <a:gd name="T15" fmla="*/ 1096 h 1283"/>
                  <a:gd name="T16" fmla="*/ 0 w 1928"/>
                  <a:gd name="T17" fmla="*/ 976 h 1283"/>
                  <a:gd name="T18" fmla="*/ 162 w 1928"/>
                  <a:gd name="T19" fmla="*/ 284 h 1283"/>
                  <a:gd name="T20" fmla="*/ 301 w 1928"/>
                  <a:gd name="T21" fmla="*/ 190 h 1283"/>
                  <a:gd name="T22" fmla="*/ 658 w 1928"/>
                  <a:gd name="T23" fmla="*/ 1 h 1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8" h="1283">
                    <a:moveTo>
                      <a:pt x="658" y="1"/>
                    </a:moveTo>
                    <a:cubicBezTo>
                      <a:pt x="658" y="1"/>
                      <a:pt x="905" y="641"/>
                      <a:pt x="1231" y="0"/>
                    </a:cubicBezTo>
                    <a:cubicBezTo>
                      <a:pt x="1231" y="0"/>
                      <a:pt x="1232" y="58"/>
                      <a:pt x="1398" y="116"/>
                    </a:cubicBezTo>
                    <a:cubicBezTo>
                      <a:pt x="1398" y="116"/>
                      <a:pt x="1708" y="214"/>
                      <a:pt x="1759" y="327"/>
                    </a:cubicBezTo>
                    <a:cubicBezTo>
                      <a:pt x="1759" y="327"/>
                      <a:pt x="1928" y="713"/>
                      <a:pt x="1889" y="1055"/>
                    </a:cubicBezTo>
                    <a:cubicBezTo>
                      <a:pt x="1889" y="1055"/>
                      <a:pt x="1887" y="1083"/>
                      <a:pt x="1830" y="1119"/>
                    </a:cubicBezTo>
                    <a:cubicBezTo>
                      <a:pt x="1830" y="1119"/>
                      <a:pt x="1492" y="1283"/>
                      <a:pt x="955" y="1271"/>
                    </a:cubicBezTo>
                    <a:cubicBezTo>
                      <a:pt x="955" y="1271"/>
                      <a:pt x="382" y="1245"/>
                      <a:pt x="49" y="1096"/>
                    </a:cubicBezTo>
                    <a:cubicBezTo>
                      <a:pt x="49" y="1096"/>
                      <a:pt x="2" y="1085"/>
                      <a:pt x="0" y="976"/>
                    </a:cubicBezTo>
                    <a:cubicBezTo>
                      <a:pt x="0" y="976"/>
                      <a:pt x="17" y="498"/>
                      <a:pt x="162" y="284"/>
                    </a:cubicBezTo>
                    <a:cubicBezTo>
                      <a:pt x="162" y="284"/>
                      <a:pt x="203" y="227"/>
                      <a:pt x="301" y="190"/>
                    </a:cubicBezTo>
                    <a:cubicBezTo>
                      <a:pt x="301" y="190"/>
                      <a:pt x="636" y="88"/>
                      <a:pt x="658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ABABAB">
                      <a:lumMod val="49000"/>
                    </a:srgbClr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4" name="Freeform 222"/>
              <p:cNvSpPr>
                <a:spLocks/>
              </p:cNvSpPr>
              <p:nvPr/>
            </p:nvSpPr>
            <p:spPr bwMode="gray">
              <a:xfrm>
                <a:off x="1357429" y="2660421"/>
                <a:ext cx="148865" cy="267406"/>
              </a:xfrm>
              <a:custGeom>
                <a:avLst/>
                <a:gdLst>
                  <a:gd name="T0" fmla="*/ 0 w 297"/>
                  <a:gd name="T1" fmla="*/ 323 h 534"/>
                  <a:gd name="T2" fmla="*/ 218 w 297"/>
                  <a:gd name="T3" fmla="*/ 534 h 534"/>
                  <a:gd name="T4" fmla="*/ 294 w 297"/>
                  <a:gd name="T5" fmla="*/ 59 h 534"/>
                  <a:gd name="T6" fmla="*/ 276 w 297"/>
                  <a:gd name="T7" fmla="*/ 0 h 534"/>
                  <a:gd name="T8" fmla="*/ 0 w 297"/>
                  <a:gd name="T9" fmla="*/ 323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534">
                    <a:moveTo>
                      <a:pt x="0" y="323"/>
                    </a:moveTo>
                    <a:cubicBezTo>
                      <a:pt x="0" y="323"/>
                      <a:pt x="86" y="315"/>
                      <a:pt x="218" y="534"/>
                    </a:cubicBezTo>
                    <a:cubicBezTo>
                      <a:pt x="218" y="534"/>
                      <a:pt x="297" y="161"/>
                      <a:pt x="294" y="59"/>
                    </a:cubicBezTo>
                    <a:cubicBezTo>
                      <a:pt x="294" y="59"/>
                      <a:pt x="276" y="13"/>
                      <a:pt x="276" y="0"/>
                    </a:cubicBezTo>
                    <a:cubicBezTo>
                      <a:pt x="276" y="0"/>
                      <a:pt x="228" y="260"/>
                      <a:pt x="0" y="3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DDDDDD">
                      <a:lumMod val="95000"/>
                      <a:lumOff val="5000"/>
                    </a:srgbClr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5" name="Freeform 223"/>
              <p:cNvSpPr>
                <a:spLocks/>
              </p:cNvSpPr>
              <p:nvPr/>
            </p:nvSpPr>
            <p:spPr bwMode="gray">
              <a:xfrm>
                <a:off x="1254792" y="2822221"/>
                <a:ext cx="211846" cy="447867"/>
              </a:xfrm>
              <a:custGeom>
                <a:avLst/>
                <a:gdLst>
                  <a:gd name="T0" fmla="*/ 0 w 423"/>
                  <a:gd name="T1" fmla="*/ 209 h 894"/>
                  <a:gd name="T2" fmla="*/ 213 w 423"/>
                  <a:gd name="T3" fmla="*/ 894 h 894"/>
                  <a:gd name="T4" fmla="*/ 423 w 423"/>
                  <a:gd name="T5" fmla="*/ 209 h 894"/>
                  <a:gd name="T6" fmla="*/ 208 w 423"/>
                  <a:gd name="T7" fmla="*/ 1 h 894"/>
                  <a:gd name="T8" fmla="*/ 0 w 423"/>
                  <a:gd name="T9" fmla="*/ 209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894">
                    <a:moveTo>
                      <a:pt x="0" y="209"/>
                    </a:moveTo>
                    <a:cubicBezTo>
                      <a:pt x="0" y="209"/>
                      <a:pt x="115" y="818"/>
                      <a:pt x="213" y="894"/>
                    </a:cubicBezTo>
                    <a:cubicBezTo>
                      <a:pt x="213" y="894"/>
                      <a:pt x="382" y="508"/>
                      <a:pt x="423" y="209"/>
                    </a:cubicBezTo>
                    <a:cubicBezTo>
                      <a:pt x="423" y="209"/>
                      <a:pt x="320" y="11"/>
                      <a:pt x="208" y="1"/>
                    </a:cubicBezTo>
                    <a:cubicBezTo>
                      <a:pt x="208" y="1"/>
                      <a:pt x="126" y="0"/>
                      <a:pt x="0" y="2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DDDDDD">
                      <a:lumMod val="9400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6" name="Freeform 226"/>
              <p:cNvSpPr>
                <a:spLocks/>
              </p:cNvSpPr>
              <p:nvPr/>
            </p:nvSpPr>
            <p:spPr bwMode="gray">
              <a:xfrm>
                <a:off x="1079844" y="2687988"/>
                <a:ext cx="314694" cy="633630"/>
              </a:xfrm>
              <a:custGeom>
                <a:avLst/>
                <a:gdLst>
                  <a:gd name="T0" fmla="*/ 265 w 628"/>
                  <a:gd name="T1" fmla="*/ 0 h 1265"/>
                  <a:gd name="T2" fmla="*/ 628 w 628"/>
                  <a:gd name="T3" fmla="*/ 1265 h 1265"/>
                  <a:gd name="T4" fmla="*/ 494 w 628"/>
                  <a:gd name="T5" fmla="*/ 1259 h 1265"/>
                  <a:gd name="T6" fmla="*/ 0 w 628"/>
                  <a:gd name="T7" fmla="*/ 361 h 1265"/>
                  <a:gd name="T8" fmla="*/ 124 w 628"/>
                  <a:gd name="T9" fmla="*/ 263 h 1265"/>
                  <a:gd name="T10" fmla="*/ 33 w 628"/>
                  <a:gd name="T11" fmla="*/ 176 h 1265"/>
                  <a:gd name="T12" fmla="*/ 265 w 628"/>
                  <a:gd name="T13" fmla="*/ 0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8" h="1265">
                    <a:moveTo>
                      <a:pt x="265" y="0"/>
                    </a:moveTo>
                    <a:cubicBezTo>
                      <a:pt x="265" y="0"/>
                      <a:pt x="377" y="1008"/>
                      <a:pt x="628" y="1265"/>
                    </a:cubicBezTo>
                    <a:cubicBezTo>
                      <a:pt x="628" y="1265"/>
                      <a:pt x="506" y="1259"/>
                      <a:pt x="494" y="1259"/>
                    </a:cubicBezTo>
                    <a:cubicBezTo>
                      <a:pt x="494" y="1259"/>
                      <a:pt x="223" y="968"/>
                      <a:pt x="0" y="361"/>
                    </a:cubicBezTo>
                    <a:cubicBezTo>
                      <a:pt x="124" y="263"/>
                      <a:pt x="124" y="263"/>
                      <a:pt x="124" y="263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3" y="176"/>
                      <a:pt x="147" y="158"/>
                      <a:pt x="265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7" name="Freeform 227"/>
              <p:cNvSpPr>
                <a:spLocks/>
              </p:cNvSpPr>
              <p:nvPr/>
            </p:nvSpPr>
            <p:spPr bwMode="gray">
              <a:xfrm>
                <a:off x="1358913" y="2684383"/>
                <a:ext cx="278008" cy="635327"/>
              </a:xfrm>
              <a:custGeom>
                <a:avLst/>
                <a:gdLst>
                  <a:gd name="T0" fmla="*/ 283 w 555"/>
                  <a:gd name="T1" fmla="*/ 0 h 1268"/>
                  <a:gd name="T2" fmla="*/ 521 w 555"/>
                  <a:gd name="T3" fmla="*/ 188 h 1268"/>
                  <a:gd name="T4" fmla="*/ 431 w 555"/>
                  <a:gd name="T5" fmla="*/ 281 h 1268"/>
                  <a:gd name="T6" fmla="*/ 555 w 555"/>
                  <a:gd name="T7" fmla="*/ 374 h 1268"/>
                  <a:gd name="T8" fmla="*/ 69 w 555"/>
                  <a:gd name="T9" fmla="*/ 1268 h 1268"/>
                  <a:gd name="T10" fmla="*/ 0 w 555"/>
                  <a:gd name="T11" fmla="*/ 1174 h 1268"/>
                  <a:gd name="T12" fmla="*/ 283 w 555"/>
                  <a:gd name="T13" fmla="*/ 0 h 1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5" h="1268">
                    <a:moveTo>
                      <a:pt x="283" y="0"/>
                    </a:moveTo>
                    <a:cubicBezTo>
                      <a:pt x="283" y="0"/>
                      <a:pt x="337" y="162"/>
                      <a:pt x="521" y="188"/>
                    </a:cubicBezTo>
                    <a:cubicBezTo>
                      <a:pt x="431" y="281"/>
                      <a:pt x="431" y="281"/>
                      <a:pt x="431" y="281"/>
                    </a:cubicBezTo>
                    <a:cubicBezTo>
                      <a:pt x="555" y="374"/>
                      <a:pt x="555" y="374"/>
                      <a:pt x="555" y="374"/>
                    </a:cubicBezTo>
                    <a:cubicBezTo>
                      <a:pt x="555" y="374"/>
                      <a:pt x="349" y="983"/>
                      <a:pt x="69" y="1268"/>
                    </a:cubicBezTo>
                    <a:cubicBezTo>
                      <a:pt x="69" y="1268"/>
                      <a:pt x="17" y="1225"/>
                      <a:pt x="0" y="1174"/>
                    </a:cubicBezTo>
                    <a:cubicBezTo>
                      <a:pt x="0" y="1174"/>
                      <a:pt x="199" y="766"/>
                      <a:pt x="28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" name="Freeform 228"/>
              <p:cNvSpPr>
                <a:spLocks/>
              </p:cNvSpPr>
              <p:nvPr/>
            </p:nvSpPr>
            <p:spPr bwMode="gray">
              <a:xfrm>
                <a:off x="1213653" y="2662329"/>
                <a:ext cx="143775" cy="265073"/>
              </a:xfrm>
              <a:custGeom>
                <a:avLst/>
                <a:gdLst>
                  <a:gd name="T0" fmla="*/ 287 w 287"/>
                  <a:gd name="T1" fmla="*/ 319 h 529"/>
                  <a:gd name="T2" fmla="*/ 284 w 287"/>
                  <a:gd name="T3" fmla="*/ 320 h 529"/>
                  <a:gd name="T4" fmla="*/ 84 w 287"/>
                  <a:gd name="T5" fmla="*/ 527 h 529"/>
                  <a:gd name="T6" fmla="*/ 82 w 287"/>
                  <a:gd name="T7" fmla="*/ 529 h 529"/>
                  <a:gd name="T8" fmla="*/ 3 w 287"/>
                  <a:gd name="T9" fmla="*/ 55 h 529"/>
                  <a:gd name="T10" fmla="*/ 19 w 287"/>
                  <a:gd name="T11" fmla="*/ 0 h 529"/>
                  <a:gd name="T12" fmla="*/ 287 w 287"/>
                  <a:gd name="T13" fmla="*/ 31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7" h="529">
                    <a:moveTo>
                      <a:pt x="287" y="319"/>
                    </a:moveTo>
                    <a:cubicBezTo>
                      <a:pt x="287" y="319"/>
                      <a:pt x="286" y="319"/>
                      <a:pt x="284" y="320"/>
                    </a:cubicBezTo>
                    <a:cubicBezTo>
                      <a:pt x="268" y="323"/>
                      <a:pt x="199" y="345"/>
                      <a:pt x="84" y="527"/>
                    </a:cubicBezTo>
                    <a:cubicBezTo>
                      <a:pt x="83" y="527"/>
                      <a:pt x="83" y="528"/>
                      <a:pt x="82" y="529"/>
                    </a:cubicBezTo>
                    <a:cubicBezTo>
                      <a:pt x="82" y="529"/>
                      <a:pt x="0" y="157"/>
                      <a:pt x="3" y="55"/>
                    </a:cubicBezTo>
                    <a:cubicBezTo>
                      <a:pt x="3" y="55"/>
                      <a:pt x="19" y="13"/>
                      <a:pt x="19" y="0"/>
                    </a:cubicBezTo>
                    <a:cubicBezTo>
                      <a:pt x="19" y="0"/>
                      <a:pt x="60" y="261"/>
                      <a:pt x="287" y="31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DDDDDD">
                      <a:lumMod val="9400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" name="Freeform 233"/>
              <p:cNvSpPr>
                <a:spLocks/>
              </p:cNvSpPr>
              <p:nvPr/>
            </p:nvSpPr>
            <p:spPr bwMode="gray">
              <a:xfrm>
                <a:off x="1601296" y="2817768"/>
                <a:ext cx="133809" cy="461863"/>
              </a:xfrm>
              <a:custGeom>
                <a:avLst/>
                <a:gdLst>
                  <a:gd name="T0" fmla="*/ 267 w 267"/>
                  <a:gd name="T1" fmla="*/ 0 h 922"/>
                  <a:gd name="T2" fmla="*/ 162 w 267"/>
                  <a:gd name="T3" fmla="*/ 911 h 922"/>
                  <a:gd name="T4" fmla="*/ 135 w 267"/>
                  <a:gd name="T5" fmla="*/ 922 h 922"/>
                  <a:gd name="T6" fmla="*/ 267 w 267"/>
                  <a:gd name="T7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922">
                    <a:moveTo>
                      <a:pt x="267" y="0"/>
                    </a:moveTo>
                    <a:cubicBezTo>
                      <a:pt x="267" y="0"/>
                      <a:pt x="30" y="459"/>
                      <a:pt x="162" y="911"/>
                    </a:cubicBezTo>
                    <a:cubicBezTo>
                      <a:pt x="135" y="922"/>
                      <a:pt x="135" y="922"/>
                      <a:pt x="135" y="922"/>
                    </a:cubicBezTo>
                    <a:cubicBezTo>
                      <a:pt x="135" y="922"/>
                      <a:pt x="0" y="493"/>
                      <a:pt x="267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>
                      <a:lumMod val="71000"/>
                    </a:srgbClr>
                  </a:gs>
                  <a:gs pos="0">
                    <a:srgbClr val="000000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0" name="Freeform 234"/>
              <p:cNvSpPr>
                <a:spLocks/>
              </p:cNvSpPr>
              <p:nvPr/>
            </p:nvSpPr>
            <p:spPr bwMode="gray">
              <a:xfrm>
                <a:off x="975088" y="2822221"/>
                <a:ext cx="133809" cy="456349"/>
              </a:xfrm>
              <a:custGeom>
                <a:avLst/>
                <a:gdLst>
                  <a:gd name="T0" fmla="*/ 0 w 267"/>
                  <a:gd name="T1" fmla="*/ 0 h 911"/>
                  <a:gd name="T2" fmla="*/ 102 w 267"/>
                  <a:gd name="T3" fmla="*/ 902 h 911"/>
                  <a:gd name="T4" fmla="*/ 131 w 267"/>
                  <a:gd name="T5" fmla="*/ 911 h 911"/>
                  <a:gd name="T6" fmla="*/ 0 w 267"/>
                  <a:gd name="T7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911">
                    <a:moveTo>
                      <a:pt x="0" y="0"/>
                    </a:moveTo>
                    <a:cubicBezTo>
                      <a:pt x="0" y="0"/>
                      <a:pt x="233" y="450"/>
                      <a:pt x="102" y="902"/>
                    </a:cubicBezTo>
                    <a:cubicBezTo>
                      <a:pt x="131" y="911"/>
                      <a:pt x="131" y="911"/>
                      <a:pt x="131" y="911"/>
                    </a:cubicBezTo>
                    <a:cubicBezTo>
                      <a:pt x="131" y="911"/>
                      <a:pt x="267" y="493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>
                      <a:lumMod val="71000"/>
                    </a:srgbClr>
                  </a:gs>
                  <a:gs pos="0">
                    <a:srgbClr val="000000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1" name="Freeform 238"/>
              <p:cNvSpPr>
                <a:spLocks/>
              </p:cNvSpPr>
              <p:nvPr/>
            </p:nvSpPr>
            <p:spPr bwMode="gray">
              <a:xfrm>
                <a:off x="1358913" y="2822221"/>
                <a:ext cx="106665" cy="104121"/>
              </a:xfrm>
              <a:custGeom>
                <a:avLst/>
                <a:gdLst>
                  <a:gd name="T0" fmla="*/ 0 w 213"/>
                  <a:gd name="T1" fmla="*/ 0 h 208"/>
                  <a:gd name="T2" fmla="*/ 136 w 213"/>
                  <a:gd name="T3" fmla="*/ 93 h 208"/>
                  <a:gd name="T4" fmla="*/ 213 w 213"/>
                  <a:gd name="T5" fmla="*/ 208 h 208"/>
                  <a:gd name="T6" fmla="*/ 0 w 213"/>
                  <a:gd name="T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208">
                    <a:moveTo>
                      <a:pt x="0" y="0"/>
                    </a:moveTo>
                    <a:cubicBezTo>
                      <a:pt x="0" y="0"/>
                      <a:pt x="70" y="12"/>
                      <a:pt x="136" y="93"/>
                    </a:cubicBezTo>
                    <a:cubicBezTo>
                      <a:pt x="136" y="93"/>
                      <a:pt x="197" y="171"/>
                      <a:pt x="213" y="208"/>
                    </a:cubicBezTo>
                    <a:cubicBezTo>
                      <a:pt x="213" y="208"/>
                      <a:pt x="137" y="24"/>
                      <a:pt x="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2" name="Freeform 244"/>
              <p:cNvSpPr>
                <a:spLocks/>
              </p:cNvSpPr>
              <p:nvPr/>
            </p:nvSpPr>
            <p:spPr bwMode="gray">
              <a:xfrm>
                <a:off x="1254792" y="2816707"/>
                <a:ext cx="102636" cy="110694"/>
              </a:xfrm>
              <a:custGeom>
                <a:avLst/>
                <a:gdLst>
                  <a:gd name="T0" fmla="*/ 0 w 205"/>
                  <a:gd name="T1" fmla="*/ 221 h 221"/>
                  <a:gd name="T2" fmla="*/ 205 w 205"/>
                  <a:gd name="T3" fmla="*/ 11 h 221"/>
                  <a:gd name="T4" fmla="*/ 0 w 205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5" h="221">
                    <a:moveTo>
                      <a:pt x="0" y="221"/>
                    </a:moveTo>
                    <a:cubicBezTo>
                      <a:pt x="0" y="221"/>
                      <a:pt x="124" y="25"/>
                      <a:pt x="205" y="11"/>
                    </a:cubicBezTo>
                    <a:cubicBezTo>
                      <a:pt x="205" y="11"/>
                      <a:pt x="132" y="0"/>
                      <a:pt x="0" y="22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3" name="Freeform 245"/>
              <p:cNvSpPr>
                <a:spLocks/>
              </p:cNvSpPr>
              <p:nvPr/>
            </p:nvSpPr>
            <p:spPr bwMode="gray">
              <a:xfrm>
                <a:off x="1397932" y="2873327"/>
                <a:ext cx="237929" cy="451260"/>
              </a:xfrm>
              <a:custGeom>
                <a:avLst/>
                <a:gdLst>
                  <a:gd name="T0" fmla="*/ 475 w 475"/>
                  <a:gd name="T1" fmla="*/ 10 h 901"/>
                  <a:gd name="T2" fmla="*/ 0 w 475"/>
                  <a:gd name="T3" fmla="*/ 901 h 901"/>
                  <a:gd name="T4" fmla="*/ 464 w 475"/>
                  <a:gd name="T5" fmla="*/ 0 h 901"/>
                  <a:gd name="T6" fmla="*/ 475 w 475"/>
                  <a:gd name="T7" fmla="*/ 10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5" h="901">
                    <a:moveTo>
                      <a:pt x="475" y="10"/>
                    </a:moveTo>
                    <a:cubicBezTo>
                      <a:pt x="475" y="10"/>
                      <a:pt x="273" y="609"/>
                      <a:pt x="0" y="901"/>
                    </a:cubicBezTo>
                    <a:cubicBezTo>
                      <a:pt x="0" y="901"/>
                      <a:pt x="302" y="480"/>
                      <a:pt x="464" y="0"/>
                    </a:cubicBezTo>
                    <a:lnTo>
                      <a:pt x="475" y="1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4" name="Freeform 246"/>
              <p:cNvSpPr>
                <a:spLocks/>
              </p:cNvSpPr>
              <p:nvPr/>
            </p:nvSpPr>
            <p:spPr bwMode="gray">
              <a:xfrm>
                <a:off x="1565246" y="2832188"/>
                <a:ext cx="70615" cy="46229"/>
              </a:xfrm>
              <a:custGeom>
                <a:avLst/>
                <a:gdLst>
                  <a:gd name="T0" fmla="*/ 31 w 333"/>
                  <a:gd name="T1" fmla="*/ 0 h 218"/>
                  <a:gd name="T2" fmla="*/ 333 w 333"/>
                  <a:gd name="T3" fmla="*/ 218 h 218"/>
                  <a:gd name="T4" fmla="*/ 0 w 333"/>
                  <a:gd name="T5" fmla="*/ 21 h 218"/>
                  <a:gd name="T6" fmla="*/ 31 w 333"/>
                  <a:gd name="T7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3" h="218">
                    <a:moveTo>
                      <a:pt x="31" y="0"/>
                    </a:moveTo>
                    <a:lnTo>
                      <a:pt x="333" y="218"/>
                    </a:lnTo>
                    <a:lnTo>
                      <a:pt x="0" y="21"/>
                    </a:lnTo>
                    <a:lnTo>
                      <a:pt x="31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5" name="Freeform 247"/>
              <p:cNvSpPr>
                <a:spLocks/>
              </p:cNvSpPr>
              <p:nvPr/>
            </p:nvSpPr>
            <p:spPr bwMode="gray">
              <a:xfrm>
                <a:off x="1555703" y="2784687"/>
                <a:ext cx="58740" cy="51954"/>
              </a:xfrm>
              <a:custGeom>
                <a:avLst/>
                <a:gdLst>
                  <a:gd name="T0" fmla="*/ 277 w 277"/>
                  <a:gd name="T1" fmla="*/ 0 h 245"/>
                  <a:gd name="T2" fmla="*/ 45 w 277"/>
                  <a:gd name="T3" fmla="*/ 245 h 245"/>
                  <a:gd name="T4" fmla="*/ 0 w 277"/>
                  <a:gd name="T5" fmla="*/ 224 h 245"/>
                  <a:gd name="T6" fmla="*/ 277 w 277"/>
                  <a:gd name="T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7" h="245">
                    <a:moveTo>
                      <a:pt x="277" y="0"/>
                    </a:moveTo>
                    <a:lnTo>
                      <a:pt x="45" y="245"/>
                    </a:lnTo>
                    <a:lnTo>
                      <a:pt x="0" y="224"/>
                    </a:lnTo>
                    <a:lnTo>
                      <a:pt x="277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6" name="Freeform 248"/>
              <p:cNvSpPr>
                <a:spLocks/>
              </p:cNvSpPr>
              <p:nvPr/>
            </p:nvSpPr>
            <p:spPr bwMode="gray">
              <a:xfrm>
                <a:off x="1085358" y="2869722"/>
                <a:ext cx="240050" cy="448503"/>
              </a:xfrm>
              <a:custGeom>
                <a:avLst/>
                <a:gdLst>
                  <a:gd name="T0" fmla="*/ 0 w 479"/>
                  <a:gd name="T1" fmla="*/ 9 h 895"/>
                  <a:gd name="T2" fmla="*/ 479 w 479"/>
                  <a:gd name="T3" fmla="*/ 895 h 895"/>
                  <a:gd name="T4" fmla="*/ 12 w 479"/>
                  <a:gd name="T5" fmla="*/ 0 h 895"/>
                  <a:gd name="T6" fmla="*/ 0 w 479"/>
                  <a:gd name="T7" fmla="*/ 9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9" h="895">
                    <a:moveTo>
                      <a:pt x="0" y="9"/>
                    </a:moveTo>
                    <a:cubicBezTo>
                      <a:pt x="0" y="9"/>
                      <a:pt x="206" y="604"/>
                      <a:pt x="479" y="895"/>
                    </a:cubicBezTo>
                    <a:cubicBezTo>
                      <a:pt x="479" y="895"/>
                      <a:pt x="173" y="479"/>
                      <a:pt x="12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7" name="Freeform 249"/>
              <p:cNvSpPr>
                <a:spLocks/>
              </p:cNvSpPr>
              <p:nvPr/>
            </p:nvSpPr>
            <p:spPr bwMode="gray">
              <a:xfrm>
                <a:off x="1085358" y="2828159"/>
                <a:ext cx="70615" cy="46229"/>
              </a:xfrm>
              <a:custGeom>
                <a:avLst/>
                <a:gdLst>
                  <a:gd name="T0" fmla="*/ 303 w 333"/>
                  <a:gd name="T1" fmla="*/ 0 h 218"/>
                  <a:gd name="T2" fmla="*/ 0 w 333"/>
                  <a:gd name="T3" fmla="*/ 218 h 218"/>
                  <a:gd name="T4" fmla="*/ 333 w 333"/>
                  <a:gd name="T5" fmla="*/ 22 h 218"/>
                  <a:gd name="T6" fmla="*/ 303 w 333"/>
                  <a:gd name="T7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3" h="218">
                    <a:moveTo>
                      <a:pt x="303" y="0"/>
                    </a:moveTo>
                    <a:lnTo>
                      <a:pt x="0" y="218"/>
                    </a:lnTo>
                    <a:lnTo>
                      <a:pt x="333" y="22"/>
                    </a:lnTo>
                    <a:lnTo>
                      <a:pt x="303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38" name="Freeform 250"/>
              <p:cNvSpPr>
                <a:spLocks/>
              </p:cNvSpPr>
              <p:nvPr/>
            </p:nvSpPr>
            <p:spPr bwMode="gray">
              <a:xfrm>
                <a:off x="1107412" y="2781082"/>
                <a:ext cx="58104" cy="51742"/>
              </a:xfrm>
              <a:custGeom>
                <a:avLst/>
                <a:gdLst>
                  <a:gd name="T0" fmla="*/ 0 w 274"/>
                  <a:gd name="T1" fmla="*/ 0 h 244"/>
                  <a:gd name="T2" fmla="*/ 229 w 274"/>
                  <a:gd name="T3" fmla="*/ 244 h 244"/>
                  <a:gd name="T4" fmla="*/ 274 w 274"/>
                  <a:gd name="T5" fmla="*/ 222 h 244"/>
                  <a:gd name="T6" fmla="*/ 0 w 274"/>
                  <a:gd name="T7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4" h="244">
                    <a:moveTo>
                      <a:pt x="0" y="0"/>
                    </a:moveTo>
                    <a:lnTo>
                      <a:pt x="229" y="244"/>
                    </a:lnTo>
                    <a:lnTo>
                      <a:pt x="274" y="22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</p:grpSp>
        <p:grpSp>
          <p:nvGrpSpPr>
            <p:cNvPr id="8" name="Gruppieren 204"/>
            <p:cNvGrpSpPr/>
            <p:nvPr/>
          </p:nvGrpSpPr>
          <p:grpSpPr bwMode="gray">
            <a:xfrm>
              <a:off x="1234085" y="4703785"/>
              <a:ext cx="84390" cy="354834"/>
              <a:chOff x="462300" y="2822221"/>
              <a:chExt cx="107726" cy="452956"/>
            </a:xfrm>
          </p:grpSpPr>
          <p:sp>
            <p:nvSpPr>
              <p:cNvPr id="19" name="Freeform 225"/>
              <p:cNvSpPr>
                <a:spLocks/>
              </p:cNvSpPr>
              <p:nvPr/>
            </p:nvSpPr>
            <p:spPr bwMode="gray">
              <a:xfrm>
                <a:off x="462300" y="2917859"/>
                <a:ext cx="103696" cy="357318"/>
              </a:xfrm>
              <a:custGeom>
                <a:avLst/>
                <a:gdLst>
                  <a:gd name="T0" fmla="*/ 0 w 207"/>
                  <a:gd name="T1" fmla="*/ 455 h 713"/>
                  <a:gd name="T2" fmla="*/ 111 w 207"/>
                  <a:gd name="T3" fmla="*/ 713 h 713"/>
                  <a:gd name="T4" fmla="*/ 207 w 207"/>
                  <a:gd name="T5" fmla="*/ 453 h 713"/>
                  <a:gd name="T6" fmla="*/ 154 w 207"/>
                  <a:gd name="T7" fmla="*/ 5 h 713"/>
                  <a:gd name="T8" fmla="*/ 59 w 207"/>
                  <a:gd name="T9" fmla="*/ 0 h 713"/>
                  <a:gd name="T10" fmla="*/ 0 w 207"/>
                  <a:gd name="T11" fmla="*/ 455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" h="713">
                    <a:moveTo>
                      <a:pt x="0" y="455"/>
                    </a:moveTo>
                    <a:cubicBezTo>
                      <a:pt x="0" y="455"/>
                      <a:pt x="73" y="680"/>
                      <a:pt x="111" y="713"/>
                    </a:cubicBezTo>
                    <a:cubicBezTo>
                      <a:pt x="111" y="713"/>
                      <a:pt x="199" y="516"/>
                      <a:pt x="207" y="453"/>
                    </a:cubicBezTo>
                    <a:cubicBezTo>
                      <a:pt x="207" y="453"/>
                      <a:pt x="192" y="135"/>
                      <a:pt x="154" y="5"/>
                    </a:cubicBezTo>
                    <a:cubicBezTo>
                      <a:pt x="154" y="5"/>
                      <a:pt x="106" y="49"/>
                      <a:pt x="59" y="0"/>
                    </a:cubicBezTo>
                    <a:cubicBezTo>
                      <a:pt x="59" y="0"/>
                      <a:pt x="3" y="270"/>
                      <a:pt x="0" y="455"/>
                    </a:cubicBezTo>
                    <a:close/>
                  </a:path>
                </a:pathLst>
              </a:custGeom>
              <a:gradFill flip="none" rotWithShape="1">
                <a:gsLst>
                  <a:gs pos="45000">
                    <a:schemeClr val="accent1"/>
                  </a:gs>
                  <a:gs pos="67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0" name="Freeform 224"/>
              <p:cNvSpPr>
                <a:spLocks/>
              </p:cNvSpPr>
              <p:nvPr/>
            </p:nvSpPr>
            <p:spPr bwMode="gray">
              <a:xfrm>
                <a:off x="464845" y="2822221"/>
                <a:ext cx="105181" cy="121297"/>
              </a:xfrm>
              <a:custGeom>
                <a:avLst/>
                <a:gdLst>
                  <a:gd name="T0" fmla="*/ 0 w 210"/>
                  <a:gd name="T1" fmla="*/ 62 h 242"/>
                  <a:gd name="T2" fmla="*/ 54 w 210"/>
                  <a:gd name="T3" fmla="*/ 191 h 242"/>
                  <a:gd name="T4" fmla="*/ 99 w 210"/>
                  <a:gd name="T5" fmla="*/ 216 h 242"/>
                  <a:gd name="T6" fmla="*/ 210 w 210"/>
                  <a:gd name="T7" fmla="*/ 62 h 242"/>
                  <a:gd name="T8" fmla="*/ 102 w 210"/>
                  <a:gd name="T9" fmla="*/ 0 h 242"/>
                  <a:gd name="T10" fmla="*/ 0 w 210"/>
                  <a:gd name="T11" fmla="*/ 6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0" h="242">
                    <a:moveTo>
                      <a:pt x="0" y="62"/>
                    </a:moveTo>
                    <a:cubicBezTo>
                      <a:pt x="0" y="62"/>
                      <a:pt x="18" y="148"/>
                      <a:pt x="54" y="191"/>
                    </a:cubicBezTo>
                    <a:cubicBezTo>
                      <a:pt x="67" y="207"/>
                      <a:pt x="82" y="217"/>
                      <a:pt x="99" y="216"/>
                    </a:cubicBezTo>
                    <a:cubicBezTo>
                      <a:pt x="99" y="216"/>
                      <a:pt x="166" y="242"/>
                      <a:pt x="210" y="62"/>
                    </a:cubicBezTo>
                    <a:cubicBezTo>
                      <a:pt x="210" y="62"/>
                      <a:pt x="192" y="26"/>
                      <a:pt x="102" y="0"/>
                    </a:cubicBezTo>
                    <a:cubicBezTo>
                      <a:pt x="102" y="0"/>
                      <a:pt x="32" y="21"/>
                      <a:pt x="0" y="62"/>
                    </a:cubicBezTo>
                    <a:close/>
                  </a:path>
                </a:pathLst>
              </a:custGeom>
              <a:gradFill flip="none" rotWithShape="1">
                <a:gsLst>
                  <a:gs pos="45000">
                    <a:schemeClr val="accent1"/>
                  </a:gs>
                  <a:gs pos="67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dist="38100" dir="5400000" sx="71000" sy="71000" algn="t" rotWithShape="0">
                  <a:prstClr val="black">
                    <a:alpha val="51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1" name="Freeform 239"/>
              <p:cNvSpPr>
                <a:spLocks/>
              </p:cNvSpPr>
              <p:nvPr/>
            </p:nvSpPr>
            <p:spPr bwMode="gray">
              <a:xfrm>
                <a:off x="464845" y="2849789"/>
                <a:ext cx="77189" cy="95638"/>
              </a:xfrm>
              <a:custGeom>
                <a:avLst/>
                <a:gdLst>
                  <a:gd name="T0" fmla="*/ 0 w 154"/>
                  <a:gd name="T1" fmla="*/ 7 h 191"/>
                  <a:gd name="T2" fmla="*/ 54 w 154"/>
                  <a:gd name="T3" fmla="*/ 136 h 191"/>
                  <a:gd name="T4" fmla="*/ 154 w 154"/>
                  <a:gd name="T5" fmla="*/ 137 h 191"/>
                  <a:gd name="T6" fmla="*/ 50 w 154"/>
                  <a:gd name="T7" fmla="*/ 128 h 191"/>
                  <a:gd name="T8" fmla="*/ 6 w 154"/>
                  <a:gd name="T9" fmla="*/ 0 h 191"/>
                  <a:gd name="T10" fmla="*/ 0 w 154"/>
                  <a:gd name="T11" fmla="*/ 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4" h="191">
                    <a:moveTo>
                      <a:pt x="0" y="7"/>
                    </a:moveTo>
                    <a:cubicBezTo>
                      <a:pt x="0" y="7"/>
                      <a:pt x="28" y="112"/>
                      <a:pt x="54" y="136"/>
                    </a:cubicBezTo>
                    <a:cubicBezTo>
                      <a:pt x="54" y="136"/>
                      <a:pt x="100" y="185"/>
                      <a:pt x="154" y="137"/>
                    </a:cubicBezTo>
                    <a:cubicBezTo>
                      <a:pt x="154" y="137"/>
                      <a:pt x="103" y="191"/>
                      <a:pt x="50" y="128"/>
                    </a:cubicBezTo>
                    <a:cubicBezTo>
                      <a:pt x="50" y="128"/>
                      <a:pt x="16" y="70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</p:grpSp>
        <p:grpSp>
          <p:nvGrpSpPr>
            <p:cNvPr id="9" name="Gruppieren 205"/>
            <p:cNvGrpSpPr/>
            <p:nvPr/>
          </p:nvGrpSpPr>
          <p:grpSpPr bwMode="gray">
            <a:xfrm>
              <a:off x="1105743" y="4176350"/>
              <a:ext cx="357493" cy="268452"/>
              <a:chOff x="1143038" y="2148936"/>
              <a:chExt cx="456349" cy="342686"/>
            </a:xfrm>
          </p:grpSpPr>
          <p:sp>
            <p:nvSpPr>
              <p:cNvPr id="10" name="Freeform 231"/>
              <p:cNvSpPr>
                <a:spLocks/>
              </p:cNvSpPr>
              <p:nvPr/>
            </p:nvSpPr>
            <p:spPr bwMode="gray">
              <a:xfrm>
                <a:off x="1143038" y="2148936"/>
                <a:ext cx="326146" cy="331235"/>
              </a:xfrm>
              <a:custGeom>
                <a:avLst/>
                <a:gdLst>
                  <a:gd name="T0" fmla="*/ 651 w 651"/>
                  <a:gd name="T1" fmla="*/ 84 h 661"/>
                  <a:gd name="T2" fmla="*/ 603 w 651"/>
                  <a:gd name="T3" fmla="*/ 225 h 661"/>
                  <a:gd name="T4" fmla="*/ 389 w 651"/>
                  <a:gd name="T5" fmla="*/ 303 h 661"/>
                  <a:gd name="T6" fmla="*/ 166 w 651"/>
                  <a:gd name="T7" fmla="*/ 383 h 661"/>
                  <a:gd name="T8" fmla="*/ 70 w 651"/>
                  <a:gd name="T9" fmla="*/ 494 h 661"/>
                  <a:gd name="T10" fmla="*/ 73 w 651"/>
                  <a:gd name="T11" fmla="*/ 661 h 661"/>
                  <a:gd name="T12" fmla="*/ 25 w 651"/>
                  <a:gd name="T13" fmla="*/ 611 h 661"/>
                  <a:gd name="T14" fmla="*/ 11 w 651"/>
                  <a:gd name="T15" fmla="*/ 375 h 661"/>
                  <a:gd name="T16" fmla="*/ 307 w 651"/>
                  <a:gd name="T17" fmla="*/ 51 h 661"/>
                  <a:gd name="T18" fmla="*/ 651 w 651"/>
                  <a:gd name="T19" fmla="*/ 84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1" h="661">
                    <a:moveTo>
                      <a:pt x="651" y="84"/>
                    </a:moveTo>
                    <a:cubicBezTo>
                      <a:pt x="603" y="225"/>
                      <a:pt x="603" y="225"/>
                      <a:pt x="603" y="225"/>
                    </a:cubicBezTo>
                    <a:cubicBezTo>
                      <a:pt x="603" y="225"/>
                      <a:pt x="474" y="169"/>
                      <a:pt x="389" y="303"/>
                    </a:cubicBezTo>
                    <a:cubicBezTo>
                      <a:pt x="389" y="303"/>
                      <a:pt x="361" y="423"/>
                      <a:pt x="166" y="383"/>
                    </a:cubicBezTo>
                    <a:cubicBezTo>
                      <a:pt x="166" y="383"/>
                      <a:pt x="84" y="381"/>
                      <a:pt x="70" y="494"/>
                    </a:cubicBezTo>
                    <a:cubicBezTo>
                      <a:pt x="73" y="661"/>
                      <a:pt x="73" y="661"/>
                      <a:pt x="73" y="661"/>
                    </a:cubicBezTo>
                    <a:cubicBezTo>
                      <a:pt x="73" y="661"/>
                      <a:pt x="65" y="646"/>
                      <a:pt x="25" y="611"/>
                    </a:cubicBezTo>
                    <a:cubicBezTo>
                      <a:pt x="25" y="611"/>
                      <a:pt x="0" y="510"/>
                      <a:pt x="11" y="375"/>
                    </a:cubicBezTo>
                    <a:cubicBezTo>
                      <a:pt x="11" y="375"/>
                      <a:pt x="56" y="93"/>
                      <a:pt x="307" y="51"/>
                    </a:cubicBezTo>
                    <a:cubicBezTo>
                      <a:pt x="307" y="51"/>
                      <a:pt x="513" y="0"/>
                      <a:pt x="651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1" name="Freeform 232"/>
              <p:cNvSpPr>
                <a:spLocks/>
              </p:cNvSpPr>
              <p:nvPr/>
            </p:nvSpPr>
            <p:spPr bwMode="gray">
              <a:xfrm>
                <a:off x="1445009" y="2191136"/>
                <a:ext cx="154378" cy="286491"/>
              </a:xfrm>
              <a:custGeom>
                <a:avLst/>
                <a:gdLst>
                  <a:gd name="T0" fmla="*/ 15 w 308"/>
                  <a:gd name="T1" fmla="*/ 150 h 572"/>
                  <a:gd name="T2" fmla="*/ 136 w 308"/>
                  <a:gd name="T3" fmla="*/ 319 h 572"/>
                  <a:gd name="T4" fmla="*/ 192 w 308"/>
                  <a:gd name="T5" fmla="*/ 503 h 572"/>
                  <a:gd name="T6" fmla="*/ 208 w 308"/>
                  <a:gd name="T7" fmla="*/ 572 h 572"/>
                  <a:gd name="T8" fmla="*/ 246 w 308"/>
                  <a:gd name="T9" fmla="*/ 503 h 572"/>
                  <a:gd name="T10" fmla="*/ 226 w 308"/>
                  <a:gd name="T11" fmla="*/ 184 h 572"/>
                  <a:gd name="T12" fmla="*/ 48 w 308"/>
                  <a:gd name="T13" fmla="*/ 0 h 572"/>
                  <a:gd name="T14" fmla="*/ 0 w 308"/>
                  <a:gd name="T15" fmla="*/ 141 h 572"/>
                  <a:gd name="T16" fmla="*/ 15 w 308"/>
                  <a:gd name="T17" fmla="*/ 150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8" h="572">
                    <a:moveTo>
                      <a:pt x="15" y="150"/>
                    </a:moveTo>
                    <a:cubicBezTo>
                      <a:pt x="15" y="150"/>
                      <a:pt x="130" y="189"/>
                      <a:pt x="136" y="319"/>
                    </a:cubicBezTo>
                    <a:cubicBezTo>
                      <a:pt x="136" y="319"/>
                      <a:pt x="110" y="441"/>
                      <a:pt x="192" y="503"/>
                    </a:cubicBezTo>
                    <a:cubicBezTo>
                      <a:pt x="192" y="503"/>
                      <a:pt x="194" y="487"/>
                      <a:pt x="208" y="572"/>
                    </a:cubicBezTo>
                    <a:cubicBezTo>
                      <a:pt x="208" y="572"/>
                      <a:pt x="221" y="503"/>
                      <a:pt x="246" y="503"/>
                    </a:cubicBezTo>
                    <a:cubicBezTo>
                      <a:pt x="246" y="503"/>
                      <a:pt x="308" y="322"/>
                      <a:pt x="226" y="184"/>
                    </a:cubicBezTo>
                    <a:cubicBezTo>
                      <a:pt x="226" y="184"/>
                      <a:pt x="198" y="57"/>
                      <a:pt x="48" y="0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15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2" name="Freeform 236"/>
              <p:cNvSpPr>
                <a:spLocks/>
              </p:cNvSpPr>
              <p:nvPr/>
            </p:nvSpPr>
            <p:spPr bwMode="gray">
              <a:xfrm>
                <a:off x="1170605" y="2232699"/>
                <a:ext cx="282037" cy="258923"/>
              </a:xfrm>
              <a:custGeom>
                <a:avLst/>
                <a:gdLst>
                  <a:gd name="T0" fmla="*/ 563 w 563"/>
                  <a:gd name="T1" fmla="*/ 67 h 517"/>
                  <a:gd name="T2" fmla="*/ 335 w 563"/>
                  <a:gd name="T3" fmla="*/ 130 h 517"/>
                  <a:gd name="T4" fmla="*/ 269 w 563"/>
                  <a:gd name="T5" fmla="*/ 207 h 517"/>
                  <a:gd name="T6" fmla="*/ 119 w 563"/>
                  <a:gd name="T7" fmla="*/ 213 h 517"/>
                  <a:gd name="T8" fmla="*/ 21 w 563"/>
                  <a:gd name="T9" fmla="*/ 296 h 517"/>
                  <a:gd name="T10" fmla="*/ 19 w 563"/>
                  <a:gd name="T11" fmla="*/ 461 h 517"/>
                  <a:gd name="T12" fmla="*/ 34 w 563"/>
                  <a:gd name="T13" fmla="*/ 517 h 517"/>
                  <a:gd name="T14" fmla="*/ 194 w 563"/>
                  <a:gd name="T15" fmla="*/ 296 h 517"/>
                  <a:gd name="T16" fmla="*/ 388 w 563"/>
                  <a:gd name="T17" fmla="*/ 175 h 517"/>
                  <a:gd name="T18" fmla="*/ 563 w 563"/>
                  <a:gd name="T19" fmla="*/ 67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3" h="517">
                    <a:moveTo>
                      <a:pt x="563" y="67"/>
                    </a:moveTo>
                    <a:cubicBezTo>
                      <a:pt x="563" y="67"/>
                      <a:pt x="453" y="0"/>
                      <a:pt x="335" y="130"/>
                    </a:cubicBezTo>
                    <a:cubicBezTo>
                      <a:pt x="335" y="130"/>
                      <a:pt x="318" y="188"/>
                      <a:pt x="269" y="207"/>
                    </a:cubicBezTo>
                    <a:cubicBezTo>
                      <a:pt x="269" y="207"/>
                      <a:pt x="205" y="237"/>
                      <a:pt x="119" y="213"/>
                    </a:cubicBezTo>
                    <a:cubicBezTo>
                      <a:pt x="119" y="213"/>
                      <a:pt x="53" y="196"/>
                      <a:pt x="21" y="296"/>
                    </a:cubicBezTo>
                    <a:cubicBezTo>
                      <a:pt x="21" y="296"/>
                      <a:pt x="0" y="393"/>
                      <a:pt x="19" y="461"/>
                    </a:cubicBezTo>
                    <a:cubicBezTo>
                      <a:pt x="19" y="461"/>
                      <a:pt x="32" y="501"/>
                      <a:pt x="34" y="517"/>
                    </a:cubicBezTo>
                    <a:cubicBezTo>
                      <a:pt x="34" y="517"/>
                      <a:pt x="60" y="339"/>
                      <a:pt x="194" y="296"/>
                    </a:cubicBezTo>
                    <a:cubicBezTo>
                      <a:pt x="194" y="296"/>
                      <a:pt x="346" y="258"/>
                      <a:pt x="388" y="175"/>
                    </a:cubicBezTo>
                    <a:cubicBezTo>
                      <a:pt x="388" y="175"/>
                      <a:pt x="463" y="57"/>
                      <a:pt x="563" y="67"/>
                    </a:cubicBezTo>
                    <a:close/>
                  </a:path>
                </a:pathLst>
              </a:custGeom>
              <a:solidFill>
                <a:srgbClr val="E5AF7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3" name="Freeform 240"/>
              <p:cNvSpPr>
                <a:spLocks/>
              </p:cNvSpPr>
              <p:nvPr/>
            </p:nvSpPr>
            <p:spPr bwMode="gray">
              <a:xfrm>
                <a:off x="1456036" y="2194104"/>
                <a:ext cx="24599" cy="74008"/>
              </a:xfrm>
              <a:custGeom>
                <a:avLst/>
                <a:gdLst>
                  <a:gd name="T0" fmla="*/ 35 w 49"/>
                  <a:gd name="T1" fmla="*/ 0 h 148"/>
                  <a:gd name="T2" fmla="*/ 0 w 49"/>
                  <a:gd name="T3" fmla="*/ 148 h 148"/>
                  <a:gd name="T4" fmla="*/ 49 w 49"/>
                  <a:gd name="T5" fmla="*/ 4 h 148"/>
                  <a:gd name="T6" fmla="*/ 35 w 49"/>
                  <a:gd name="T7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148">
                    <a:moveTo>
                      <a:pt x="35" y="0"/>
                    </a:moveTo>
                    <a:cubicBezTo>
                      <a:pt x="35" y="0"/>
                      <a:pt x="31" y="89"/>
                      <a:pt x="0" y="148"/>
                    </a:cubicBezTo>
                    <a:cubicBezTo>
                      <a:pt x="0" y="148"/>
                      <a:pt x="21" y="113"/>
                      <a:pt x="49" y="4"/>
                    </a:cubicBezTo>
                    <a:lnTo>
                      <a:pt x="3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2B2B2"/>
                  </a:gs>
                  <a:gs pos="89000">
                    <a:srgbClr val="000000"/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4" name="Freeform 241"/>
              <p:cNvSpPr>
                <a:spLocks/>
              </p:cNvSpPr>
              <p:nvPr/>
            </p:nvSpPr>
            <p:spPr bwMode="gray">
              <a:xfrm>
                <a:off x="1463034" y="2266628"/>
                <a:ext cx="81218" cy="157347"/>
              </a:xfrm>
              <a:custGeom>
                <a:avLst/>
                <a:gdLst>
                  <a:gd name="T0" fmla="*/ 0 w 162"/>
                  <a:gd name="T1" fmla="*/ 0 h 314"/>
                  <a:gd name="T2" fmla="*/ 104 w 162"/>
                  <a:gd name="T3" fmla="*/ 130 h 314"/>
                  <a:gd name="T4" fmla="*/ 108 w 162"/>
                  <a:gd name="T5" fmla="*/ 180 h 314"/>
                  <a:gd name="T6" fmla="*/ 162 w 162"/>
                  <a:gd name="T7" fmla="*/ 314 h 314"/>
                  <a:gd name="T8" fmla="*/ 125 w 162"/>
                  <a:gd name="T9" fmla="*/ 165 h 314"/>
                  <a:gd name="T10" fmla="*/ 108 w 162"/>
                  <a:gd name="T11" fmla="*/ 95 h 314"/>
                  <a:gd name="T12" fmla="*/ 0 w 162"/>
                  <a:gd name="T13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314">
                    <a:moveTo>
                      <a:pt x="0" y="0"/>
                    </a:moveTo>
                    <a:cubicBezTo>
                      <a:pt x="0" y="0"/>
                      <a:pt x="76" y="19"/>
                      <a:pt x="104" y="130"/>
                    </a:cubicBezTo>
                    <a:cubicBezTo>
                      <a:pt x="104" y="130"/>
                      <a:pt x="111" y="139"/>
                      <a:pt x="108" y="180"/>
                    </a:cubicBezTo>
                    <a:cubicBezTo>
                      <a:pt x="108" y="180"/>
                      <a:pt x="104" y="277"/>
                      <a:pt x="162" y="314"/>
                    </a:cubicBezTo>
                    <a:cubicBezTo>
                      <a:pt x="162" y="314"/>
                      <a:pt x="100" y="206"/>
                      <a:pt x="125" y="165"/>
                    </a:cubicBezTo>
                    <a:cubicBezTo>
                      <a:pt x="125" y="165"/>
                      <a:pt x="135" y="133"/>
                      <a:pt x="108" y="95"/>
                    </a:cubicBezTo>
                    <a:cubicBezTo>
                      <a:pt x="108" y="95"/>
                      <a:pt x="82" y="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B2B2B2"/>
                  </a:gs>
                  <a:gs pos="7000">
                    <a:srgbClr val="000000"/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5" name="Freeform 242"/>
              <p:cNvSpPr>
                <a:spLocks/>
              </p:cNvSpPr>
              <p:nvPr/>
            </p:nvSpPr>
            <p:spPr bwMode="gray">
              <a:xfrm>
                <a:off x="1312896" y="2239061"/>
                <a:ext cx="139746" cy="87792"/>
              </a:xfrm>
              <a:custGeom>
                <a:avLst/>
                <a:gdLst>
                  <a:gd name="T0" fmla="*/ 279 w 279"/>
                  <a:gd name="T1" fmla="*/ 54 h 175"/>
                  <a:gd name="T2" fmla="*/ 101 w 279"/>
                  <a:gd name="T3" fmla="*/ 76 h 175"/>
                  <a:gd name="T4" fmla="*/ 56 w 279"/>
                  <a:gd name="T5" fmla="*/ 130 h 175"/>
                  <a:gd name="T6" fmla="*/ 0 w 279"/>
                  <a:gd name="T7" fmla="*/ 175 h 175"/>
                  <a:gd name="T8" fmla="*/ 44 w 279"/>
                  <a:gd name="T9" fmla="*/ 124 h 175"/>
                  <a:gd name="T10" fmla="*/ 94 w 279"/>
                  <a:gd name="T11" fmla="*/ 64 h 175"/>
                  <a:gd name="T12" fmla="*/ 279 w 279"/>
                  <a:gd name="T13" fmla="*/ 5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75">
                    <a:moveTo>
                      <a:pt x="279" y="54"/>
                    </a:moveTo>
                    <a:cubicBezTo>
                      <a:pt x="279" y="54"/>
                      <a:pt x="181" y="0"/>
                      <a:pt x="101" y="76"/>
                    </a:cubicBezTo>
                    <a:cubicBezTo>
                      <a:pt x="101" y="76"/>
                      <a:pt x="81" y="92"/>
                      <a:pt x="56" y="130"/>
                    </a:cubicBezTo>
                    <a:cubicBezTo>
                      <a:pt x="56" y="130"/>
                      <a:pt x="42" y="168"/>
                      <a:pt x="0" y="175"/>
                    </a:cubicBezTo>
                    <a:cubicBezTo>
                      <a:pt x="0" y="175"/>
                      <a:pt x="39" y="159"/>
                      <a:pt x="44" y="124"/>
                    </a:cubicBezTo>
                    <a:cubicBezTo>
                      <a:pt x="44" y="124"/>
                      <a:pt x="53" y="85"/>
                      <a:pt x="94" y="64"/>
                    </a:cubicBezTo>
                    <a:cubicBezTo>
                      <a:pt x="94" y="64"/>
                      <a:pt x="178" y="1"/>
                      <a:pt x="279" y="54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B2B2B2"/>
                  </a:gs>
                  <a:gs pos="0">
                    <a:srgbClr val="00000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6" name="Freeform 243"/>
              <p:cNvSpPr>
                <a:spLocks/>
              </p:cNvSpPr>
              <p:nvPr/>
            </p:nvSpPr>
            <p:spPr bwMode="gray">
              <a:xfrm>
                <a:off x="1176543" y="2323248"/>
                <a:ext cx="145896" cy="76765"/>
              </a:xfrm>
              <a:custGeom>
                <a:avLst/>
                <a:gdLst>
                  <a:gd name="T0" fmla="*/ 291 w 291"/>
                  <a:gd name="T1" fmla="*/ 2 h 153"/>
                  <a:gd name="T2" fmla="*/ 122 w 291"/>
                  <a:gd name="T3" fmla="*/ 33 h 153"/>
                  <a:gd name="T4" fmla="*/ 0 w 291"/>
                  <a:gd name="T5" fmla="*/ 153 h 153"/>
                  <a:gd name="T6" fmla="*/ 90 w 291"/>
                  <a:gd name="T7" fmla="*/ 21 h 153"/>
                  <a:gd name="T8" fmla="*/ 151 w 291"/>
                  <a:gd name="T9" fmla="*/ 28 h 153"/>
                  <a:gd name="T10" fmla="*/ 291 w 291"/>
                  <a:gd name="T11" fmla="*/ 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1" h="153">
                    <a:moveTo>
                      <a:pt x="291" y="2"/>
                    </a:moveTo>
                    <a:cubicBezTo>
                      <a:pt x="291" y="2"/>
                      <a:pt x="244" y="67"/>
                      <a:pt x="122" y="33"/>
                    </a:cubicBezTo>
                    <a:cubicBezTo>
                      <a:pt x="122" y="33"/>
                      <a:pt x="28" y="0"/>
                      <a:pt x="0" y="153"/>
                    </a:cubicBezTo>
                    <a:cubicBezTo>
                      <a:pt x="0" y="153"/>
                      <a:pt x="2" y="40"/>
                      <a:pt x="90" y="21"/>
                    </a:cubicBezTo>
                    <a:cubicBezTo>
                      <a:pt x="90" y="21"/>
                      <a:pt x="110" y="13"/>
                      <a:pt x="151" y="28"/>
                    </a:cubicBezTo>
                    <a:cubicBezTo>
                      <a:pt x="151" y="28"/>
                      <a:pt x="229" y="54"/>
                      <a:pt x="29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000000"/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7" name="Freeform 254"/>
              <p:cNvSpPr>
                <a:spLocks/>
              </p:cNvSpPr>
              <p:nvPr/>
            </p:nvSpPr>
            <p:spPr bwMode="gray">
              <a:xfrm>
                <a:off x="1262214" y="2194529"/>
                <a:ext cx="190428" cy="137838"/>
              </a:xfrm>
              <a:custGeom>
                <a:avLst/>
                <a:gdLst>
                  <a:gd name="T0" fmla="*/ 380 w 380"/>
                  <a:gd name="T1" fmla="*/ 114 h 275"/>
                  <a:gd name="T2" fmla="*/ 167 w 380"/>
                  <a:gd name="T3" fmla="*/ 103 h 275"/>
                  <a:gd name="T4" fmla="*/ 98 w 380"/>
                  <a:gd name="T5" fmla="*/ 209 h 275"/>
                  <a:gd name="T6" fmla="*/ 0 w 380"/>
                  <a:gd name="T7" fmla="*/ 231 h 275"/>
                  <a:gd name="T8" fmla="*/ 82 w 380"/>
                  <a:gd name="T9" fmla="*/ 192 h 275"/>
                  <a:gd name="T10" fmla="*/ 244 w 380"/>
                  <a:gd name="T11" fmla="*/ 41 h 275"/>
                  <a:gd name="T12" fmla="*/ 380 w 380"/>
                  <a:gd name="T13" fmla="*/ 11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275">
                    <a:moveTo>
                      <a:pt x="380" y="114"/>
                    </a:moveTo>
                    <a:cubicBezTo>
                      <a:pt x="380" y="114"/>
                      <a:pt x="298" y="0"/>
                      <a:pt x="167" y="103"/>
                    </a:cubicBezTo>
                    <a:cubicBezTo>
                      <a:pt x="167" y="103"/>
                      <a:pt x="114" y="135"/>
                      <a:pt x="98" y="209"/>
                    </a:cubicBezTo>
                    <a:cubicBezTo>
                      <a:pt x="98" y="209"/>
                      <a:pt x="83" y="275"/>
                      <a:pt x="0" y="231"/>
                    </a:cubicBezTo>
                    <a:cubicBezTo>
                      <a:pt x="0" y="231"/>
                      <a:pt x="74" y="252"/>
                      <a:pt x="82" y="192"/>
                    </a:cubicBezTo>
                    <a:cubicBezTo>
                      <a:pt x="82" y="192"/>
                      <a:pt x="113" y="51"/>
                      <a:pt x="244" y="41"/>
                    </a:cubicBezTo>
                    <a:cubicBezTo>
                      <a:pt x="244" y="41"/>
                      <a:pt x="319" y="16"/>
                      <a:pt x="380" y="11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000000"/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18" name="Freeform 255"/>
              <p:cNvSpPr>
                <a:spLocks/>
              </p:cNvSpPr>
              <p:nvPr/>
            </p:nvSpPr>
            <p:spPr bwMode="gray">
              <a:xfrm>
                <a:off x="1357429" y="2190075"/>
                <a:ext cx="103272" cy="72524"/>
              </a:xfrm>
              <a:custGeom>
                <a:avLst/>
                <a:gdLst>
                  <a:gd name="T0" fmla="*/ 206 w 206"/>
                  <a:gd name="T1" fmla="*/ 135 h 145"/>
                  <a:gd name="T2" fmla="*/ 0 w 206"/>
                  <a:gd name="T3" fmla="*/ 145 h 145"/>
                  <a:gd name="T4" fmla="*/ 206 w 206"/>
                  <a:gd name="T5" fmla="*/ 13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" h="145">
                    <a:moveTo>
                      <a:pt x="206" y="135"/>
                    </a:moveTo>
                    <a:cubicBezTo>
                      <a:pt x="206" y="135"/>
                      <a:pt x="103" y="0"/>
                      <a:pt x="0" y="145"/>
                    </a:cubicBezTo>
                    <a:cubicBezTo>
                      <a:pt x="0" y="145"/>
                      <a:pt x="99" y="26"/>
                      <a:pt x="206" y="135"/>
                    </a:cubicBezTo>
                    <a:close/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000000"/>
                  </a:gs>
                </a:gsLst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</p:grpSp>
      </p:grpSp>
      <p:grpSp>
        <p:nvGrpSpPr>
          <p:cNvPr id="96" name="Groep 14"/>
          <p:cNvGrpSpPr/>
          <p:nvPr/>
        </p:nvGrpSpPr>
        <p:grpSpPr>
          <a:xfrm>
            <a:off x="1909885" y="5957365"/>
            <a:ext cx="5753557" cy="415498"/>
            <a:chOff x="359941" y="5162495"/>
            <a:chExt cx="5753557" cy="415498"/>
          </a:xfrm>
        </p:grpSpPr>
        <p:sp>
          <p:nvSpPr>
            <p:cNvPr id="97" name="Textfeld 17"/>
            <p:cNvSpPr txBox="1"/>
            <p:nvPr/>
          </p:nvSpPr>
          <p:spPr bwMode="gray">
            <a:xfrm>
              <a:off x="359941" y="5162495"/>
              <a:ext cx="190586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+mn-lt"/>
                </a:rPr>
                <a:t>Product Owner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98" name="Textfeld 18"/>
            <p:cNvSpPr txBox="1"/>
            <p:nvPr/>
          </p:nvSpPr>
          <p:spPr bwMode="gray">
            <a:xfrm>
              <a:off x="2194134" y="5162495"/>
              <a:ext cx="190586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+mn-lt"/>
                </a:rPr>
                <a:t>Team</a:t>
              </a:r>
            </a:p>
          </p:txBody>
        </p:sp>
        <p:sp>
          <p:nvSpPr>
            <p:cNvPr id="99" name="Textfeld 19"/>
            <p:cNvSpPr txBox="1"/>
            <p:nvPr/>
          </p:nvSpPr>
          <p:spPr bwMode="gray">
            <a:xfrm>
              <a:off x="4207634" y="5162495"/>
              <a:ext cx="1905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+mn-lt"/>
                </a:rPr>
                <a:t>Scrum Master &amp;</a:t>
              </a:r>
            </a:p>
            <a:p>
              <a:pPr algn="ctr"/>
              <a:r>
                <a:rPr lang="en-US" sz="1050" dirty="0">
                  <a:latin typeface="+mn-lt"/>
                </a:rPr>
                <a:t>Scrum Coach</a:t>
              </a:r>
            </a:p>
          </p:txBody>
        </p:sp>
      </p:grpSp>
      <p:grpSp>
        <p:nvGrpSpPr>
          <p:cNvPr id="101" name="Groep 10"/>
          <p:cNvGrpSpPr/>
          <p:nvPr/>
        </p:nvGrpSpPr>
        <p:grpSpPr>
          <a:xfrm>
            <a:off x="6257472" y="4915723"/>
            <a:ext cx="969208" cy="1027815"/>
            <a:chOff x="4707528" y="4120853"/>
            <a:chExt cx="969208" cy="1027815"/>
          </a:xfrm>
        </p:grpSpPr>
        <p:grpSp>
          <p:nvGrpSpPr>
            <p:cNvPr id="102" name="Gruppieren 100"/>
            <p:cNvGrpSpPr/>
            <p:nvPr/>
          </p:nvGrpSpPr>
          <p:grpSpPr bwMode="gray">
            <a:xfrm>
              <a:off x="4707528" y="4229006"/>
              <a:ext cx="969208" cy="919662"/>
              <a:chOff x="6641756" y="2800890"/>
              <a:chExt cx="1416871" cy="1344443"/>
            </a:xfrm>
          </p:grpSpPr>
          <p:grpSp>
            <p:nvGrpSpPr>
              <p:cNvPr id="138" name="Gruppieren 136"/>
              <p:cNvGrpSpPr/>
              <p:nvPr/>
            </p:nvGrpSpPr>
            <p:grpSpPr bwMode="gray">
              <a:xfrm>
                <a:off x="7083754" y="2800890"/>
                <a:ext cx="532874" cy="744154"/>
                <a:chOff x="5422123" y="2216155"/>
                <a:chExt cx="465308" cy="649799"/>
              </a:xfrm>
            </p:grpSpPr>
            <p:sp>
              <p:nvSpPr>
                <p:cNvPr id="149" name="Freeform 367"/>
                <p:cNvSpPr>
                  <a:spLocks/>
                </p:cNvSpPr>
                <p:nvPr/>
              </p:nvSpPr>
              <p:spPr bwMode="gray">
                <a:xfrm>
                  <a:off x="5469878" y="2640035"/>
                  <a:ext cx="363675" cy="225919"/>
                </a:xfrm>
                <a:custGeom>
                  <a:avLst/>
                  <a:gdLst>
                    <a:gd name="T0" fmla="*/ 193 w 1671"/>
                    <a:gd name="T1" fmla="*/ 0 h 1038"/>
                    <a:gd name="T2" fmla="*/ 0 w 1671"/>
                    <a:gd name="T3" fmla="*/ 409 h 1038"/>
                    <a:gd name="T4" fmla="*/ 818 w 1671"/>
                    <a:gd name="T5" fmla="*/ 969 h 1038"/>
                    <a:gd name="T6" fmla="*/ 1671 w 1671"/>
                    <a:gd name="T7" fmla="*/ 418 h 1038"/>
                    <a:gd name="T8" fmla="*/ 1434 w 1671"/>
                    <a:gd name="T9" fmla="*/ 21 h 1038"/>
                    <a:gd name="T10" fmla="*/ 193 w 1671"/>
                    <a:gd name="T11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71" h="1038">
                      <a:moveTo>
                        <a:pt x="193" y="0"/>
                      </a:moveTo>
                      <a:cubicBezTo>
                        <a:pt x="193" y="0"/>
                        <a:pt x="245" y="254"/>
                        <a:pt x="0" y="409"/>
                      </a:cubicBezTo>
                      <a:cubicBezTo>
                        <a:pt x="0" y="409"/>
                        <a:pt x="142" y="956"/>
                        <a:pt x="818" y="969"/>
                      </a:cubicBezTo>
                      <a:cubicBezTo>
                        <a:pt x="818" y="969"/>
                        <a:pt x="1352" y="1038"/>
                        <a:pt x="1671" y="418"/>
                      </a:cubicBezTo>
                      <a:cubicBezTo>
                        <a:pt x="1671" y="418"/>
                        <a:pt x="1417" y="345"/>
                        <a:pt x="1434" y="21"/>
                      </a:cubicBezTo>
                      <a:cubicBezTo>
                        <a:pt x="1434" y="21"/>
                        <a:pt x="844" y="676"/>
                        <a:pt x="19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79000"/>
                      </a:srgbClr>
                    </a:gs>
                    <a:gs pos="0">
                      <a:srgbClr val="F1CA9F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01600" dist="50800" dir="16200000">
                    <a:prstClr val="black">
                      <a:alpha val="24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0" name="Freeform 368"/>
                <p:cNvSpPr>
                  <a:spLocks/>
                </p:cNvSpPr>
                <p:nvPr/>
              </p:nvSpPr>
              <p:spPr bwMode="gray">
                <a:xfrm>
                  <a:off x="5422123" y="2216155"/>
                  <a:ext cx="465308" cy="510614"/>
                </a:xfrm>
                <a:custGeom>
                  <a:avLst/>
                  <a:gdLst>
                    <a:gd name="T0" fmla="*/ 1919 w 2139"/>
                    <a:gd name="T1" fmla="*/ 1268 h 2347"/>
                    <a:gd name="T2" fmla="*/ 1021 w 2139"/>
                    <a:gd name="T3" fmla="*/ 2347 h 2347"/>
                    <a:gd name="T4" fmla="*/ 181 w 2139"/>
                    <a:gd name="T5" fmla="*/ 1275 h 2347"/>
                    <a:gd name="T6" fmla="*/ 1034 w 2139"/>
                    <a:gd name="T7" fmla="*/ 21 h 2347"/>
                    <a:gd name="T8" fmla="*/ 1919 w 2139"/>
                    <a:gd name="T9" fmla="*/ 1268 h 2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39" h="2347">
                      <a:moveTo>
                        <a:pt x="1919" y="1268"/>
                      </a:moveTo>
                      <a:cubicBezTo>
                        <a:pt x="1919" y="1737"/>
                        <a:pt x="1482" y="2347"/>
                        <a:pt x="1021" y="2347"/>
                      </a:cubicBezTo>
                      <a:cubicBezTo>
                        <a:pt x="623" y="2347"/>
                        <a:pt x="181" y="1778"/>
                        <a:pt x="181" y="1275"/>
                      </a:cubicBezTo>
                      <a:cubicBezTo>
                        <a:pt x="181" y="654"/>
                        <a:pt x="0" y="40"/>
                        <a:pt x="1034" y="21"/>
                      </a:cubicBezTo>
                      <a:cubicBezTo>
                        <a:pt x="2139" y="0"/>
                        <a:pt x="1919" y="1203"/>
                        <a:pt x="1919" y="126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88000"/>
                      </a:srgbClr>
                    </a:gs>
                    <a:gs pos="0">
                      <a:srgbClr val="F1CA9F">
                        <a:lumMod val="60000"/>
                        <a:lumOff val="4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1" name="Freeform 369"/>
                <p:cNvSpPr>
                  <a:spLocks/>
                </p:cNvSpPr>
                <p:nvPr/>
              </p:nvSpPr>
              <p:spPr bwMode="gray">
                <a:xfrm>
                  <a:off x="5824573" y="2438605"/>
                  <a:ext cx="48776" cy="127552"/>
                </a:xfrm>
                <a:custGeom>
                  <a:avLst/>
                  <a:gdLst>
                    <a:gd name="T0" fmla="*/ 95 w 224"/>
                    <a:gd name="T1" fmla="*/ 0 h 586"/>
                    <a:gd name="T2" fmla="*/ 127 w 224"/>
                    <a:gd name="T3" fmla="*/ 303 h 586"/>
                    <a:gd name="T4" fmla="*/ 0 w 224"/>
                    <a:gd name="T5" fmla="*/ 586 h 586"/>
                    <a:gd name="T6" fmla="*/ 95 w 224"/>
                    <a:gd name="T7" fmla="*/ 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4" h="586">
                      <a:moveTo>
                        <a:pt x="95" y="0"/>
                      </a:moveTo>
                      <a:cubicBezTo>
                        <a:pt x="95" y="0"/>
                        <a:pt x="224" y="32"/>
                        <a:pt x="127" y="303"/>
                      </a:cubicBezTo>
                      <a:cubicBezTo>
                        <a:pt x="127" y="303"/>
                        <a:pt x="84" y="508"/>
                        <a:pt x="0" y="586"/>
                      </a:cubicBez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E9BD9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2" name="Freeform 370"/>
                <p:cNvSpPr>
                  <a:spLocks/>
                </p:cNvSpPr>
                <p:nvPr/>
              </p:nvSpPr>
              <p:spPr bwMode="gray">
                <a:xfrm>
                  <a:off x="5836614" y="2473299"/>
                  <a:ext cx="19592" cy="63266"/>
                </a:xfrm>
                <a:custGeom>
                  <a:avLst/>
                  <a:gdLst>
                    <a:gd name="T0" fmla="*/ 45 w 90"/>
                    <a:gd name="T1" fmla="*/ 19 h 291"/>
                    <a:gd name="T2" fmla="*/ 32 w 90"/>
                    <a:gd name="T3" fmla="*/ 194 h 291"/>
                    <a:gd name="T4" fmla="*/ 0 w 90"/>
                    <a:gd name="T5" fmla="*/ 291 h 291"/>
                    <a:gd name="T6" fmla="*/ 45 w 90"/>
                    <a:gd name="T7" fmla="*/ 19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" h="291">
                      <a:moveTo>
                        <a:pt x="45" y="19"/>
                      </a:moveTo>
                      <a:cubicBezTo>
                        <a:pt x="45" y="19"/>
                        <a:pt x="90" y="0"/>
                        <a:pt x="32" y="194"/>
                      </a:cubicBezTo>
                      <a:cubicBezTo>
                        <a:pt x="0" y="291"/>
                        <a:pt x="0" y="291"/>
                        <a:pt x="0" y="291"/>
                      </a:cubicBezTo>
                      <a:lnTo>
                        <a:pt x="45" y="19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3" name="Freeform 371"/>
                <p:cNvSpPr>
                  <a:spLocks/>
                </p:cNvSpPr>
                <p:nvPr/>
              </p:nvSpPr>
              <p:spPr bwMode="gray">
                <a:xfrm>
                  <a:off x="5427429" y="2437177"/>
                  <a:ext cx="43469" cy="114898"/>
                </a:xfrm>
                <a:custGeom>
                  <a:avLst/>
                  <a:gdLst>
                    <a:gd name="T0" fmla="*/ 156 w 199"/>
                    <a:gd name="T1" fmla="*/ 86 h 528"/>
                    <a:gd name="T2" fmla="*/ 196 w 199"/>
                    <a:gd name="T3" fmla="*/ 190 h 528"/>
                    <a:gd name="T4" fmla="*/ 183 w 199"/>
                    <a:gd name="T5" fmla="*/ 391 h 528"/>
                    <a:gd name="T6" fmla="*/ 199 w 199"/>
                    <a:gd name="T7" fmla="*/ 528 h 528"/>
                    <a:gd name="T8" fmla="*/ 102 w 199"/>
                    <a:gd name="T9" fmla="*/ 365 h 528"/>
                    <a:gd name="T10" fmla="*/ 156 w 199"/>
                    <a:gd name="T11" fmla="*/ 86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9" h="528">
                      <a:moveTo>
                        <a:pt x="156" y="86"/>
                      </a:moveTo>
                      <a:cubicBezTo>
                        <a:pt x="156" y="86"/>
                        <a:pt x="183" y="137"/>
                        <a:pt x="196" y="190"/>
                      </a:cubicBezTo>
                      <a:cubicBezTo>
                        <a:pt x="196" y="190"/>
                        <a:pt x="151" y="315"/>
                        <a:pt x="183" y="391"/>
                      </a:cubicBezTo>
                      <a:cubicBezTo>
                        <a:pt x="199" y="528"/>
                        <a:pt x="199" y="528"/>
                        <a:pt x="199" y="528"/>
                      </a:cubicBezTo>
                      <a:cubicBezTo>
                        <a:pt x="199" y="528"/>
                        <a:pt x="124" y="503"/>
                        <a:pt x="102" y="365"/>
                      </a:cubicBezTo>
                      <a:cubicBezTo>
                        <a:pt x="102" y="365"/>
                        <a:pt x="0" y="0"/>
                        <a:pt x="156" y="86"/>
                      </a:cubicBezTo>
                      <a:close/>
                    </a:path>
                  </a:pathLst>
                </a:custGeom>
                <a:solidFill>
                  <a:srgbClr val="E9BD9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4" name="Freeform 372"/>
                <p:cNvSpPr>
                  <a:spLocks/>
                </p:cNvSpPr>
                <p:nvPr/>
              </p:nvSpPr>
              <p:spPr bwMode="gray">
                <a:xfrm>
                  <a:off x="5449674" y="2474116"/>
                  <a:ext cx="19592" cy="63266"/>
                </a:xfrm>
                <a:custGeom>
                  <a:avLst/>
                  <a:gdLst>
                    <a:gd name="T0" fmla="*/ 45 w 90"/>
                    <a:gd name="T1" fmla="*/ 20 h 291"/>
                    <a:gd name="T2" fmla="*/ 58 w 90"/>
                    <a:gd name="T3" fmla="*/ 194 h 291"/>
                    <a:gd name="T4" fmla="*/ 90 w 90"/>
                    <a:gd name="T5" fmla="*/ 291 h 291"/>
                    <a:gd name="T6" fmla="*/ 45 w 90"/>
                    <a:gd name="T7" fmla="*/ 2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" h="291">
                      <a:moveTo>
                        <a:pt x="45" y="20"/>
                      </a:moveTo>
                      <a:cubicBezTo>
                        <a:pt x="45" y="20"/>
                        <a:pt x="0" y="0"/>
                        <a:pt x="58" y="194"/>
                      </a:cubicBezTo>
                      <a:cubicBezTo>
                        <a:pt x="90" y="291"/>
                        <a:pt x="90" y="291"/>
                        <a:pt x="90" y="291"/>
                      </a:cubicBezTo>
                      <a:lnTo>
                        <a:pt x="45" y="20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5" name="Freeform 373"/>
                <p:cNvSpPr>
                  <a:spLocks/>
                </p:cNvSpPr>
                <p:nvPr/>
              </p:nvSpPr>
              <p:spPr bwMode="gray">
                <a:xfrm>
                  <a:off x="5463144" y="2467177"/>
                  <a:ext cx="64898" cy="107551"/>
                </a:xfrm>
                <a:custGeom>
                  <a:avLst/>
                  <a:gdLst>
                    <a:gd name="T0" fmla="*/ 18 w 298"/>
                    <a:gd name="T1" fmla="*/ 116 h 495"/>
                    <a:gd name="T2" fmla="*/ 298 w 298"/>
                    <a:gd name="T3" fmla="*/ 495 h 495"/>
                    <a:gd name="T4" fmla="*/ 26 w 298"/>
                    <a:gd name="T5" fmla="*/ 0 h 495"/>
                    <a:gd name="T6" fmla="*/ 18 w 298"/>
                    <a:gd name="T7" fmla="*/ 116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8" h="495">
                      <a:moveTo>
                        <a:pt x="18" y="116"/>
                      </a:moveTo>
                      <a:cubicBezTo>
                        <a:pt x="18" y="116"/>
                        <a:pt x="0" y="392"/>
                        <a:pt x="298" y="495"/>
                      </a:cubicBezTo>
                      <a:cubicBezTo>
                        <a:pt x="298" y="495"/>
                        <a:pt x="35" y="396"/>
                        <a:pt x="26" y="0"/>
                      </a:cubicBezTo>
                      <a:lnTo>
                        <a:pt x="18" y="116"/>
                      </a:lnTo>
                      <a:close/>
                    </a:path>
                  </a:pathLst>
                </a:custGeom>
                <a:solidFill>
                  <a:srgbClr val="E5AF8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56" name="Freeform 374"/>
                <p:cNvSpPr>
                  <a:spLocks/>
                </p:cNvSpPr>
                <p:nvPr/>
              </p:nvSpPr>
              <p:spPr bwMode="gray">
                <a:xfrm>
                  <a:off x="5772532" y="2467177"/>
                  <a:ext cx="64694" cy="107551"/>
                </a:xfrm>
                <a:custGeom>
                  <a:avLst/>
                  <a:gdLst>
                    <a:gd name="T0" fmla="*/ 280 w 297"/>
                    <a:gd name="T1" fmla="*/ 116 h 495"/>
                    <a:gd name="T2" fmla="*/ 0 w 297"/>
                    <a:gd name="T3" fmla="*/ 495 h 495"/>
                    <a:gd name="T4" fmla="*/ 271 w 297"/>
                    <a:gd name="T5" fmla="*/ 0 h 495"/>
                    <a:gd name="T6" fmla="*/ 280 w 297"/>
                    <a:gd name="T7" fmla="*/ 116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7" h="495">
                      <a:moveTo>
                        <a:pt x="280" y="116"/>
                      </a:moveTo>
                      <a:cubicBezTo>
                        <a:pt x="280" y="116"/>
                        <a:pt x="297" y="392"/>
                        <a:pt x="0" y="495"/>
                      </a:cubicBezTo>
                      <a:cubicBezTo>
                        <a:pt x="0" y="495"/>
                        <a:pt x="263" y="396"/>
                        <a:pt x="271" y="0"/>
                      </a:cubicBezTo>
                      <a:lnTo>
                        <a:pt x="280" y="116"/>
                      </a:lnTo>
                      <a:close/>
                    </a:path>
                  </a:pathLst>
                </a:custGeom>
                <a:solidFill>
                  <a:srgbClr val="E5AF8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  <p:grpSp>
            <p:nvGrpSpPr>
              <p:cNvPr id="139" name="Gruppieren 137"/>
              <p:cNvGrpSpPr/>
              <p:nvPr/>
            </p:nvGrpSpPr>
            <p:grpSpPr bwMode="gray">
              <a:xfrm>
                <a:off x="6641756" y="3305018"/>
                <a:ext cx="1416871" cy="840315"/>
                <a:chOff x="5033106" y="2656361"/>
                <a:chExt cx="1237218" cy="733767"/>
              </a:xfrm>
            </p:grpSpPr>
            <p:sp>
              <p:nvSpPr>
                <p:cNvPr id="141" name="Ellipse 139"/>
                <p:cNvSpPr/>
                <p:nvPr/>
              </p:nvSpPr>
              <p:spPr bwMode="gray">
                <a:xfrm>
                  <a:off x="5033106" y="3000432"/>
                  <a:ext cx="1237218" cy="38969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ABABAB">
                        <a:lumMod val="49000"/>
                        <a:alpha val="0"/>
                      </a:srgbClr>
                    </a:gs>
                    <a:gs pos="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42" name="Freeform 407"/>
                <p:cNvSpPr>
                  <a:spLocks/>
                </p:cNvSpPr>
                <p:nvPr/>
              </p:nvSpPr>
              <p:spPr bwMode="gray">
                <a:xfrm>
                  <a:off x="5169265" y="2689627"/>
                  <a:ext cx="964901" cy="627349"/>
                </a:xfrm>
                <a:custGeom>
                  <a:avLst/>
                  <a:gdLst>
                    <a:gd name="T0" fmla="*/ 1514 w 4435"/>
                    <a:gd name="T1" fmla="*/ 5 h 2883"/>
                    <a:gd name="T2" fmla="*/ 2831 w 4435"/>
                    <a:gd name="T3" fmla="*/ 0 h 2883"/>
                    <a:gd name="T4" fmla="*/ 3215 w 4435"/>
                    <a:gd name="T5" fmla="*/ 262 h 2883"/>
                    <a:gd name="T6" fmla="*/ 4045 w 4435"/>
                    <a:gd name="T7" fmla="*/ 736 h 2883"/>
                    <a:gd name="T8" fmla="*/ 4344 w 4435"/>
                    <a:gd name="T9" fmla="*/ 2372 h 2883"/>
                    <a:gd name="T10" fmla="*/ 4210 w 4435"/>
                    <a:gd name="T11" fmla="*/ 2515 h 2883"/>
                    <a:gd name="T12" fmla="*/ 2198 w 4435"/>
                    <a:gd name="T13" fmla="*/ 2858 h 2883"/>
                    <a:gd name="T14" fmla="*/ 112 w 4435"/>
                    <a:gd name="T15" fmla="*/ 2465 h 2883"/>
                    <a:gd name="T16" fmla="*/ 0 w 4435"/>
                    <a:gd name="T17" fmla="*/ 2194 h 2883"/>
                    <a:gd name="T18" fmla="*/ 372 w 4435"/>
                    <a:gd name="T19" fmla="*/ 639 h 2883"/>
                    <a:gd name="T20" fmla="*/ 692 w 4435"/>
                    <a:gd name="T21" fmla="*/ 427 h 2883"/>
                    <a:gd name="T22" fmla="*/ 1514 w 4435"/>
                    <a:gd name="T23" fmla="*/ 5 h 2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435" h="2883">
                      <a:moveTo>
                        <a:pt x="1514" y="5"/>
                      </a:moveTo>
                      <a:cubicBezTo>
                        <a:pt x="1514" y="5"/>
                        <a:pt x="2083" y="1442"/>
                        <a:pt x="2831" y="0"/>
                      </a:cubicBezTo>
                      <a:cubicBezTo>
                        <a:pt x="2831" y="0"/>
                        <a:pt x="2868" y="97"/>
                        <a:pt x="3215" y="262"/>
                      </a:cubicBezTo>
                      <a:cubicBezTo>
                        <a:pt x="3215" y="262"/>
                        <a:pt x="3929" y="482"/>
                        <a:pt x="4045" y="736"/>
                      </a:cubicBezTo>
                      <a:cubicBezTo>
                        <a:pt x="4045" y="736"/>
                        <a:pt x="4435" y="1602"/>
                        <a:pt x="4344" y="2372"/>
                      </a:cubicBezTo>
                      <a:cubicBezTo>
                        <a:pt x="4344" y="2372"/>
                        <a:pt x="4340" y="2435"/>
                        <a:pt x="4210" y="2515"/>
                      </a:cubicBezTo>
                      <a:cubicBezTo>
                        <a:pt x="4210" y="2515"/>
                        <a:pt x="3431" y="2883"/>
                        <a:pt x="2198" y="2858"/>
                      </a:cubicBezTo>
                      <a:cubicBezTo>
                        <a:pt x="2198" y="2858"/>
                        <a:pt x="878" y="2799"/>
                        <a:pt x="112" y="2465"/>
                      </a:cubicBezTo>
                      <a:cubicBezTo>
                        <a:pt x="112" y="2465"/>
                        <a:pt x="4" y="2439"/>
                        <a:pt x="0" y="2194"/>
                      </a:cubicBezTo>
                      <a:cubicBezTo>
                        <a:pt x="0" y="2194"/>
                        <a:pt x="38" y="1121"/>
                        <a:pt x="372" y="639"/>
                      </a:cubicBezTo>
                      <a:cubicBezTo>
                        <a:pt x="372" y="639"/>
                        <a:pt x="467" y="512"/>
                        <a:pt x="692" y="427"/>
                      </a:cubicBezTo>
                      <a:cubicBezTo>
                        <a:pt x="692" y="427"/>
                        <a:pt x="1462" y="199"/>
                        <a:pt x="1514" y="5"/>
                      </a:cubicBezTo>
                      <a:close/>
                    </a:path>
                  </a:pathLst>
                </a:custGeom>
                <a:gradFill>
                  <a:gsLst>
                    <a:gs pos="6000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3" name="Freeform 408"/>
                <p:cNvSpPr>
                  <a:spLocks/>
                </p:cNvSpPr>
                <p:nvPr/>
              </p:nvSpPr>
              <p:spPr bwMode="gray">
                <a:xfrm>
                  <a:off x="5497225" y="2662688"/>
                  <a:ext cx="146531" cy="261634"/>
                </a:xfrm>
                <a:custGeom>
                  <a:avLst/>
                  <a:gdLst>
                    <a:gd name="T0" fmla="*/ 665 w 674"/>
                    <a:gd name="T1" fmla="*/ 749 h 1202"/>
                    <a:gd name="T2" fmla="*/ 669 w 674"/>
                    <a:gd name="T3" fmla="*/ 755 h 1202"/>
                    <a:gd name="T4" fmla="*/ 194 w 674"/>
                    <a:gd name="T5" fmla="*/ 1196 h 1202"/>
                    <a:gd name="T6" fmla="*/ 191 w 674"/>
                    <a:gd name="T7" fmla="*/ 1202 h 1202"/>
                    <a:gd name="T8" fmla="*/ 7 w 674"/>
                    <a:gd name="T9" fmla="*/ 137 h 1202"/>
                    <a:gd name="T10" fmla="*/ 45 w 674"/>
                    <a:gd name="T11" fmla="*/ 0 h 1202"/>
                    <a:gd name="T12" fmla="*/ 665 w 674"/>
                    <a:gd name="T13" fmla="*/ 749 h 1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4" h="1202">
                      <a:moveTo>
                        <a:pt x="665" y="749"/>
                      </a:moveTo>
                      <a:cubicBezTo>
                        <a:pt x="665" y="749"/>
                        <a:pt x="674" y="754"/>
                        <a:pt x="669" y="755"/>
                      </a:cubicBezTo>
                      <a:cubicBezTo>
                        <a:pt x="633" y="761"/>
                        <a:pt x="458" y="789"/>
                        <a:pt x="194" y="1196"/>
                      </a:cubicBezTo>
                      <a:cubicBezTo>
                        <a:pt x="193" y="1198"/>
                        <a:pt x="192" y="1200"/>
                        <a:pt x="191" y="1202"/>
                      </a:cubicBezTo>
                      <a:cubicBezTo>
                        <a:pt x="191" y="1202"/>
                        <a:pt x="0" y="366"/>
                        <a:pt x="7" y="137"/>
                      </a:cubicBezTo>
                      <a:cubicBezTo>
                        <a:pt x="29" y="74"/>
                        <a:pt x="45" y="99"/>
                        <a:pt x="45" y="0"/>
                      </a:cubicBezTo>
                      <a:cubicBezTo>
                        <a:pt x="45" y="0"/>
                        <a:pt x="143" y="618"/>
                        <a:pt x="665" y="7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4" name="Freeform 409"/>
                <p:cNvSpPr>
                  <a:spLocks/>
                </p:cNvSpPr>
                <p:nvPr/>
              </p:nvSpPr>
              <p:spPr bwMode="gray">
                <a:xfrm>
                  <a:off x="5642736" y="2656361"/>
                  <a:ext cx="155919" cy="271634"/>
                </a:xfrm>
                <a:custGeom>
                  <a:avLst/>
                  <a:gdLst>
                    <a:gd name="T0" fmla="*/ 0 w 717"/>
                    <a:gd name="T1" fmla="*/ 784 h 1248"/>
                    <a:gd name="T2" fmla="*/ 503 w 717"/>
                    <a:gd name="T3" fmla="*/ 1248 h 1248"/>
                    <a:gd name="T4" fmla="*/ 711 w 717"/>
                    <a:gd name="T5" fmla="*/ 192 h 1248"/>
                    <a:gd name="T6" fmla="*/ 648 w 717"/>
                    <a:gd name="T7" fmla="*/ 0 h 1248"/>
                    <a:gd name="T8" fmla="*/ 0 w 717"/>
                    <a:gd name="T9" fmla="*/ 784 h 1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7" h="1248">
                      <a:moveTo>
                        <a:pt x="0" y="784"/>
                      </a:moveTo>
                      <a:cubicBezTo>
                        <a:pt x="0" y="784"/>
                        <a:pt x="198" y="757"/>
                        <a:pt x="503" y="1248"/>
                      </a:cubicBezTo>
                      <a:cubicBezTo>
                        <a:pt x="503" y="1248"/>
                        <a:pt x="717" y="420"/>
                        <a:pt x="711" y="192"/>
                      </a:cubicBezTo>
                      <a:cubicBezTo>
                        <a:pt x="711" y="192"/>
                        <a:pt x="648" y="28"/>
                        <a:pt x="648" y="0"/>
                      </a:cubicBezTo>
                      <a:cubicBezTo>
                        <a:pt x="648" y="0"/>
                        <a:pt x="522" y="641"/>
                        <a:pt x="0" y="7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5" name="Freeform 410"/>
                <p:cNvSpPr>
                  <a:spLocks/>
                </p:cNvSpPr>
                <p:nvPr/>
              </p:nvSpPr>
              <p:spPr bwMode="gray">
                <a:xfrm>
                  <a:off x="5890696" y="2830648"/>
                  <a:ext cx="133674" cy="445716"/>
                </a:xfrm>
                <a:custGeom>
                  <a:avLst/>
                  <a:gdLst>
                    <a:gd name="T0" fmla="*/ 614 w 614"/>
                    <a:gd name="T1" fmla="*/ 0 h 2049"/>
                    <a:gd name="T2" fmla="*/ 361 w 614"/>
                    <a:gd name="T3" fmla="*/ 2034 h 2049"/>
                    <a:gd name="T4" fmla="*/ 334 w 614"/>
                    <a:gd name="T5" fmla="*/ 2049 h 2049"/>
                    <a:gd name="T6" fmla="*/ 614 w 614"/>
                    <a:gd name="T7" fmla="*/ 0 h 2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4" h="2049">
                      <a:moveTo>
                        <a:pt x="614" y="0"/>
                      </a:moveTo>
                      <a:cubicBezTo>
                        <a:pt x="614" y="0"/>
                        <a:pt x="58" y="1019"/>
                        <a:pt x="361" y="2034"/>
                      </a:cubicBezTo>
                      <a:cubicBezTo>
                        <a:pt x="334" y="2049"/>
                        <a:pt x="334" y="2049"/>
                        <a:pt x="334" y="2049"/>
                      </a:cubicBezTo>
                      <a:cubicBezTo>
                        <a:pt x="334" y="2049"/>
                        <a:pt x="0" y="1108"/>
                        <a:pt x="614" y="0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6" name="Freeform 411"/>
                <p:cNvSpPr>
                  <a:spLocks/>
                </p:cNvSpPr>
                <p:nvPr/>
              </p:nvSpPr>
              <p:spPr bwMode="gray">
                <a:xfrm>
                  <a:off x="5260898" y="2824525"/>
                  <a:ext cx="133674" cy="441430"/>
                </a:xfrm>
                <a:custGeom>
                  <a:avLst/>
                  <a:gdLst>
                    <a:gd name="T0" fmla="*/ 0 w 615"/>
                    <a:gd name="T1" fmla="*/ 0 h 2029"/>
                    <a:gd name="T2" fmla="*/ 247 w 615"/>
                    <a:gd name="T3" fmla="*/ 2018 h 2029"/>
                    <a:gd name="T4" fmla="*/ 281 w 615"/>
                    <a:gd name="T5" fmla="*/ 2029 h 2029"/>
                    <a:gd name="T6" fmla="*/ 0 w 615"/>
                    <a:gd name="T7" fmla="*/ 0 h 20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5" h="2029">
                      <a:moveTo>
                        <a:pt x="0" y="0"/>
                      </a:moveTo>
                      <a:cubicBezTo>
                        <a:pt x="0" y="0"/>
                        <a:pt x="550" y="1003"/>
                        <a:pt x="247" y="2018"/>
                      </a:cubicBezTo>
                      <a:cubicBezTo>
                        <a:pt x="281" y="2029"/>
                        <a:pt x="281" y="2029"/>
                        <a:pt x="281" y="2029"/>
                      </a:cubicBezTo>
                      <a:cubicBezTo>
                        <a:pt x="281" y="2029"/>
                        <a:pt x="615" y="1108"/>
                        <a:pt x="0" y="0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7" name="Freeform 412"/>
                <p:cNvSpPr>
                  <a:spLocks/>
                </p:cNvSpPr>
                <p:nvPr/>
              </p:nvSpPr>
              <p:spPr bwMode="gray">
                <a:xfrm>
                  <a:off x="5539266" y="2825954"/>
                  <a:ext cx="107143" cy="103062"/>
                </a:xfrm>
                <a:custGeom>
                  <a:avLst/>
                  <a:gdLst>
                    <a:gd name="T0" fmla="*/ 492 w 492"/>
                    <a:gd name="T1" fmla="*/ 0 h 474"/>
                    <a:gd name="T2" fmla="*/ 169 w 492"/>
                    <a:gd name="T3" fmla="*/ 241 h 474"/>
                    <a:gd name="T4" fmla="*/ 0 w 492"/>
                    <a:gd name="T5" fmla="*/ 474 h 474"/>
                    <a:gd name="T6" fmla="*/ 492 w 492"/>
                    <a:gd name="T7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2" h="474">
                      <a:moveTo>
                        <a:pt x="492" y="0"/>
                      </a:moveTo>
                      <a:cubicBezTo>
                        <a:pt x="492" y="0"/>
                        <a:pt x="320" y="59"/>
                        <a:pt x="169" y="241"/>
                      </a:cubicBezTo>
                      <a:cubicBezTo>
                        <a:pt x="169" y="241"/>
                        <a:pt x="43" y="388"/>
                        <a:pt x="0" y="474"/>
                      </a:cubicBezTo>
                      <a:cubicBezTo>
                        <a:pt x="0" y="474"/>
                        <a:pt x="165" y="84"/>
                        <a:pt x="492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48" name="Freeform 413"/>
                <p:cNvSpPr>
                  <a:spLocks/>
                </p:cNvSpPr>
                <p:nvPr/>
              </p:nvSpPr>
              <p:spPr bwMode="gray">
                <a:xfrm>
                  <a:off x="5646409" y="2825954"/>
                  <a:ext cx="106939" cy="103062"/>
                </a:xfrm>
                <a:custGeom>
                  <a:avLst/>
                  <a:gdLst>
                    <a:gd name="T0" fmla="*/ 0 w 492"/>
                    <a:gd name="T1" fmla="*/ 0 h 474"/>
                    <a:gd name="T2" fmla="*/ 322 w 492"/>
                    <a:gd name="T3" fmla="*/ 241 h 474"/>
                    <a:gd name="T4" fmla="*/ 492 w 492"/>
                    <a:gd name="T5" fmla="*/ 474 h 474"/>
                    <a:gd name="T6" fmla="*/ 0 w 492"/>
                    <a:gd name="T7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2" h="474">
                      <a:moveTo>
                        <a:pt x="0" y="0"/>
                      </a:moveTo>
                      <a:cubicBezTo>
                        <a:pt x="0" y="0"/>
                        <a:pt x="172" y="59"/>
                        <a:pt x="322" y="241"/>
                      </a:cubicBezTo>
                      <a:cubicBezTo>
                        <a:pt x="322" y="241"/>
                        <a:pt x="448" y="388"/>
                        <a:pt x="492" y="474"/>
                      </a:cubicBezTo>
                      <a:cubicBezTo>
                        <a:pt x="492" y="474"/>
                        <a:pt x="327" y="84"/>
                        <a:pt x="0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  <p:sp>
            <p:nvSpPr>
              <p:cNvPr id="140" name="Freeform 434"/>
              <p:cNvSpPr>
                <a:spLocks/>
              </p:cNvSpPr>
              <p:nvPr/>
            </p:nvSpPr>
            <p:spPr bwMode="gray">
              <a:xfrm>
                <a:off x="7276134" y="3499237"/>
                <a:ext cx="148115" cy="558002"/>
              </a:xfrm>
              <a:custGeom>
                <a:avLst/>
                <a:gdLst>
                  <a:gd name="T0" fmla="*/ 0 w 588"/>
                  <a:gd name="T1" fmla="*/ 2187 h 2214"/>
                  <a:gd name="T2" fmla="*/ 277 w 588"/>
                  <a:gd name="T3" fmla="*/ 2213 h 2214"/>
                  <a:gd name="T4" fmla="*/ 577 w 588"/>
                  <a:gd name="T5" fmla="*/ 2205 h 2214"/>
                  <a:gd name="T6" fmla="*/ 373 w 588"/>
                  <a:gd name="T7" fmla="*/ 456 h 2214"/>
                  <a:gd name="T8" fmla="*/ 527 w 588"/>
                  <a:gd name="T9" fmla="*/ 135 h 2214"/>
                  <a:gd name="T10" fmla="*/ 283 w 588"/>
                  <a:gd name="T11" fmla="*/ 0 h 2214"/>
                  <a:gd name="T12" fmla="*/ 56 w 588"/>
                  <a:gd name="T13" fmla="*/ 141 h 2214"/>
                  <a:gd name="T14" fmla="*/ 220 w 588"/>
                  <a:gd name="T15" fmla="*/ 466 h 2214"/>
                  <a:gd name="T16" fmla="*/ 0 w 588"/>
                  <a:gd name="T17" fmla="*/ 2187 h 2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8" h="2214">
                    <a:moveTo>
                      <a:pt x="0" y="2187"/>
                    </a:moveTo>
                    <a:cubicBezTo>
                      <a:pt x="0" y="2187"/>
                      <a:pt x="66" y="2214"/>
                      <a:pt x="277" y="2213"/>
                    </a:cubicBezTo>
                    <a:cubicBezTo>
                      <a:pt x="488" y="2212"/>
                      <a:pt x="577" y="2205"/>
                      <a:pt x="577" y="2205"/>
                    </a:cubicBezTo>
                    <a:cubicBezTo>
                      <a:pt x="577" y="2205"/>
                      <a:pt x="588" y="732"/>
                      <a:pt x="373" y="456"/>
                    </a:cubicBezTo>
                    <a:cubicBezTo>
                      <a:pt x="373" y="456"/>
                      <a:pt x="462" y="397"/>
                      <a:pt x="527" y="135"/>
                    </a:cubicBezTo>
                    <a:cubicBezTo>
                      <a:pt x="527" y="135"/>
                      <a:pt x="481" y="46"/>
                      <a:pt x="283" y="0"/>
                    </a:cubicBezTo>
                    <a:cubicBezTo>
                      <a:pt x="283" y="0"/>
                      <a:pt x="114" y="42"/>
                      <a:pt x="56" y="141"/>
                    </a:cubicBezTo>
                    <a:cubicBezTo>
                      <a:pt x="56" y="141"/>
                      <a:pt x="112" y="406"/>
                      <a:pt x="220" y="466"/>
                    </a:cubicBezTo>
                    <a:cubicBezTo>
                      <a:pt x="220" y="466"/>
                      <a:pt x="35" y="490"/>
                      <a:pt x="0" y="2187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</p:grpSp>
        <p:grpSp>
          <p:nvGrpSpPr>
            <p:cNvPr id="103" name="Gruppieren 101"/>
            <p:cNvGrpSpPr/>
            <p:nvPr/>
          </p:nvGrpSpPr>
          <p:grpSpPr bwMode="gray">
            <a:xfrm>
              <a:off x="5018768" y="4120853"/>
              <a:ext cx="359101" cy="340538"/>
              <a:chOff x="7096753" y="2642782"/>
              <a:chExt cx="524965" cy="497829"/>
            </a:xfrm>
          </p:grpSpPr>
          <p:grpSp>
            <p:nvGrpSpPr>
              <p:cNvPr id="104" name="Gruppieren 102"/>
              <p:cNvGrpSpPr/>
              <p:nvPr/>
            </p:nvGrpSpPr>
            <p:grpSpPr bwMode="gray">
              <a:xfrm>
                <a:off x="7096753" y="2653033"/>
                <a:ext cx="524965" cy="487578"/>
                <a:chOff x="8509914" y="2676753"/>
                <a:chExt cx="524965" cy="487578"/>
              </a:xfrm>
            </p:grpSpPr>
            <p:sp>
              <p:nvSpPr>
                <p:cNvPr id="136" name="Freeform 385"/>
                <p:cNvSpPr>
                  <a:spLocks/>
                </p:cNvSpPr>
                <p:nvPr/>
              </p:nvSpPr>
              <p:spPr bwMode="gray">
                <a:xfrm>
                  <a:off x="8542337" y="2828131"/>
                  <a:ext cx="388765" cy="262493"/>
                </a:xfrm>
                <a:custGeom>
                  <a:avLst/>
                  <a:gdLst>
                    <a:gd name="T0" fmla="*/ 943 w 1673"/>
                    <a:gd name="T1" fmla="*/ 252 h 1137"/>
                    <a:gd name="T2" fmla="*/ 110 w 1673"/>
                    <a:gd name="T3" fmla="*/ 1137 h 1137"/>
                    <a:gd name="T4" fmla="*/ 950 w 1673"/>
                    <a:gd name="T5" fmla="*/ 426 h 1137"/>
                    <a:gd name="T6" fmla="*/ 1673 w 1673"/>
                    <a:gd name="T7" fmla="*/ 639 h 1137"/>
                    <a:gd name="T8" fmla="*/ 943 w 1673"/>
                    <a:gd name="T9" fmla="*/ 252 h 1137"/>
                    <a:gd name="connsiteX0" fmla="*/ 4733 w 9343"/>
                    <a:gd name="connsiteY0" fmla="*/ 278 h 8499"/>
                    <a:gd name="connsiteX1" fmla="*/ 1 w 9343"/>
                    <a:gd name="connsiteY1" fmla="*/ 8486 h 8499"/>
                    <a:gd name="connsiteX2" fmla="*/ 5021 w 9343"/>
                    <a:gd name="connsiteY2" fmla="*/ 2233 h 8499"/>
                    <a:gd name="connsiteX3" fmla="*/ 9343 w 9343"/>
                    <a:gd name="connsiteY3" fmla="*/ 4106 h 8499"/>
                    <a:gd name="connsiteX4" fmla="*/ 4733 w 9343"/>
                    <a:gd name="connsiteY4" fmla="*/ 278 h 8499"/>
                    <a:gd name="connsiteX0" fmla="*/ 5236 w 10170"/>
                    <a:gd name="connsiteY0" fmla="*/ 327 h 10000"/>
                    <a:gd name="connsiteX1" fmla="*/ 171 w 10170"/>
                    <a:gd name="connsiteY1" fmla="*/ 9985 h 10000"/>
                    <a:gd name="connsiteX2" fmla="*/ 5544 w 10170"/>
                    <a:gd name="connsiteY2" fmla="*/ 2627 h 10000"/>
                    <a:gd name="connsiteX3" fmla="*/ 10170 w 10170"/>
                    <a:gd name="connsiteY3" fmla="*/ 4831 h 10000"/>
                    <a:gd name="connsiteX4" fmla="*/ 5236 w 10170"/>
                    <a:gd name="connsiteY4" fmla="*/ 327 h 10000"/>
                    <a:gd name="connsiteX0" fmla="*/ 5236 w 10170"/>
                    <a:gd name="connsiteY0" fmla="*/ 22 h 9695"/>
                    <a:gd name="connsiteX1" fmla="*/ 171 w 10170"/>
                    <a:gd name="connsiteY1" fmla="*/ 9680 h 9695"/>
                    <a:gd name="connsiteX2" fmla="*/ 5544 w 10170"/>
                    <a:gd name="connsiteY2" fmla="*/ 2322 h 9695"/>
                    <a:gd name="connsiteX3" fmla="*/ 10170 w 10170"/>
                    <a:gd name="connsiteY3" fmla="*/ 4526 h 9695"/>
                    <a:gd name="connsiteX4" fmla="*/ 5236 w 10170"/>
                    <a:gd name="connsiteY4" fmla="*/ 22 h 9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70" h="9695">
                      <a:moveTo>
                        <a:pt x="5236" y="22"/>
                      </a:moveTo>
                      <a:cubicBezTo>
                        <a:pt x="5236" y="22"/>
                        <a:pt x="-1114" y="-902"/>
                        <a:pt x="171" y="9680"/>
                      </a:cubicBezTo>
                      <a:cubicBezTo>
                        <a:pt x="218" y="10064"/>
                        <a:pt x="1783" y="3130"/>
                        <a:pt x="5544" y="2322"/>
                      </a:cubicBezTo>
                      <a:cubicBezTo>
                        <a:pt x="5544" y="2322"/>
                        <a:pt x="8148" y="1390"/>
                        <a:pt x="10170" y="4526"/>
                      </a:cubicBezTo>
                      <a:cubicBezTo>
                        <a:pt x="10170" y="4526"/>
                        <a:pt x="10157" y="-363"/>
                        <a:pt x="5236" y="22"/>
                      </a:cubicBezTo>
                      <a:close/>
                    </a:path>
                  </a:pathLst>
                </a:custGeom>
                <a:solidFill>
                  <a:srgbClr val="E5AF79">
                    <a:alpha val="4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200" dirty="0">
                      <a:latin typeface="+mn-lt"/>
                    </a:rPr>
                    <a:t> </a:t>
                  </a:r>
                </a:p>
              </p:txBody>
            </p:sp>
            <p:sp>
              <p:nvSpPr>
                <p:cNvPr id="137" name="Freeform 366"/>
                <p:cNvSpPr>
                  <a:spLocks/>
                </p:cNvSpPr>
                <p:nvPr/>
              </p:nvSpPr>
              <p:spPr bwMode="gray">
                <a:xfrm>
                  <a:off x="8509914" y="2676753"/>
                  <a:ext cx="524965" cy="487578"/>
                </a:xfrm>
                <a:custGeom>
                  <a:avLst/>
                  <a:gdLst>
                    <a:gd name="T0" fmla="*/ 305 w 2147"/>
                    <a:gd name="T1" fmla="*/ 878 h 1740"/>
                    <a:gd name="T2" fmla="*/ 1016 w 2147"/>
                    <a:gd name="T3" fmla="*/ 659 h 1740"/>
                    <a:gd name="T4" fmla="*/ 1701 w 2147"/>
                    <a:gd name="T5" fmla="*/ 891 h 1740"/>
                    <a:gd name="T6" fmla="*/ 1818 w 2147"/>
                    <a:gd name="T7" fmla="*/ 1434 h 1740"/>
                    <a:gd name="T8" fmla="*/ 1856 w 2147"/>
                    <a:gd name="T9" fmla="*/ 1740 h 1740"/>
                    <a:gd name="T10" fmla="*/ 1914 w 2147"/>
                    <a:gd name="T11" fmla="*/ 1499 h 1740"/>
                    <a:gd name="T12" fmla="*/ 1837 w 2147"/>
                    <a:gd name="T13" fmla="*/ 555 h 1740"/>
                    <a:gd name="T14" fmla="*/ 1294 w 2147"/>
                    <a:gd name="T15" fmla="*/ 265 h 1740"/>
                    <a:gd name="T16" fmla="*/ 1094 w 2147"/>
                    <a:gd name="T17" fmla="*/ 0 h 1740"/>
                    <a:gd name="T18" fmla="*/ 952 w 2147"/>
                    <a:gd name="T19" fmla="*/ 181 h 1740"/>
                    <a:gd name="T20" fmla="*/ 887 w 2147"/>
                    <a:gd name="T21" fmla="*/ 155 h 1740"/>
                    <a:gd name="T22" fmla="*/ 861 w 2147"/>
                    <a:gd name="T23" fmla="*/ 206 h 1740"/>
                    <a:gd name="T24" fmla="*/ 758 w 2147"/>
                    <a:gd name="T25" fmla="*/ 155 h 1740"/>
                    <a:gd name="T26" fmla="*/ 674 w 2147"/>
                    <a:gd name="T27" fmla="*/ 168 h 1740"/>
                    <a:gd name="T28" fmla="*/ 99 w 2147"/>
                    <a:gd name="T29" fmla="*/ 762 h 1740"/>
                    <a:gd name="T30" fmla="*/ 176 w 2147"/>
                    <a:gd name="T31" fmla="*/ 1719 h 1740"/>
                    <a:gd name="T32" fmla="*/ 305 w 2147"/>
                    <a:gd name="T33" fmla="*/ 878 h 1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47" h="1740">
                      <a:moveTo>
                        <a:pt x="305" y="878"/>
                      </a:moveTo>
                      <a:cubicBezTo>
                        <a:pt x="305" y="878"/>
                        <a:pt x="448" y="555"/>
                        <a:pt x="1016" y="659"/>
                      </a:cubicBezTo>
                      <a:cubicBezTo>
                        <a:pt x="1016" y="659"/>
                        <a:pt x="1469" y="491"/>
                        <a:pt x="1701" y="891"/>
                      </a:cubicBezTo>
                      <a:cubicBezTo>
                        <a:pt x="1701" y="891"/>
                        <a:pt x="1792" y="1072"/>
                        <a:pt x="1818" y="1434"/>
                      </a:cubicBezTo>
                      <a:cubicBezTo>
                        <a:pt x="1856" y="1740"/>
                        <a:pt x="1856" y="1740"/>
                        <a:pt x="1856" y="1740"/>
                      </a:cubicBezTo>
                      <a:cubicBezTo>
                        <a:pt x="1914" y="1499"/>
                        <a:pt x="1914" y="1499"/>
                        <a:pt x="1914" y="1499"/>
                      </a:cubicBezTo>
                      <a:cubicBezTo>
                        <a:pt x="1914" y="1499"/>
                        <a:pt x="2147" y="904"/>
                        <a:pt x="1837" y="555"/>
                      </a:cubicBezTo>
                      <a:cubicBezTo>
                        <a:pt x="1837" y="555"/>
                        <a:pt x="1682" y="342"/>
                        <a:pt x="1294" y="265"/>
                      </a:cubicBezTo>
                      <a:cubicBezTo>
                        <a:pt x="1294" y="265"/>
                        <a:pt x="1094" y="142"/>
                        <a:pt x="1094" y="0"/>
                      </a:cubicBezTo>
                      <a:cubicBezTo>
                        <a:pt x="1094" y="0"/>
                        <a:pt x="952" y="64"/>
                        <a:pt x="952" y="181"/>
                      </a:cubicBezTo>
                      <a:cubicBezTo>
                        <a:pt x="887" y="155"/>
                        <a:pt x="887" y="155"/>
                        <a:pt x="887" y="155"/>
                      </a:cubicBezTo>
                      <a:cubicBezTo>
                        <a:pt x="861" y="206"/>
                        <a:pt x="861" y="206"/>
                        <a:pt x="861" y="206"/>
                      </a:cubicBezTo>
                      <a:cubicBezTo>
                        <a:pt x="758" y="155"/>
                        <a:pt x="758" y="155"/>
                        <a:pt x="758" y="155"/>
                      </a:cubicBezTo>
                      <a:cubicBezTo>
                        <a:pt x="758" y="155"/>
                        <a:pt x="816" y="13"/>
                        <a:pt x="674" y="168"/>
                      </a:cubicBezTo>
                      <a:cubicBezTo>
                        <a:pt x="674" y="168"/>
                        <a:pt x="228" y="361"/>
                        <a:pt x="99" y="762"/>
                      </a:cubicBezTo>
                      <a:cubicBezTo>
                        <a:pt x="99" y="762"/>
                        <a:pt x="0" y="997"/>
                        <a:pt x="176" y="1719"/>
                      </a:cubicBezTo>
                      <a:cubicBezTo>
                        <a:pt x="176" y="1719"/>
                        <a:pt x="150" y="1008"/>
                        <a:pt x="305" y="878"/>
                      </a:cubicBezTo>
                      <a:close/>
                    </a:path>
                  </a:pathLst>
                </a:custGeom>
                <a:solidFill>
                  <a:srgbClr val="4F361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  <p:grpSp>
            <p:nvGrpSpPr>
              <p:cNvPr id="105" name="Gruppieren 103"/>
              <p:cNvGrpSpPr/>
              <p:nvPr/>
            </p:nvGrpSpPr>
            <p:grpSpPr bwMode="gray">
              <a:xfrm>
                <a:off x="7109977" y="2642782"/>
                <a:ext cx="498516" cy="280226"/>
                <a:chOff x="5452123" y="2098808"/>
                <a:chExt cx="435307" cy="244695"/>
              </a:xfrm>
              <a:solidFill>
                <a:srgbClr val="996633"/>
              </a:solidFill>
            </p:grpSpPr>
            <p:sp>
              <p:nvSpPr>
                <p:cNvPr id="106" name="Freeform 375"/>
                <p:cNvSpPr>
                  <a:spLocks/>
                </p:cNvSpPr>
                <p:nvPr/>
              </p:nvSpPr>
              <p:spPr bwMode="gray">
                <a:xfrm>
                  <a:off x="5594981" y="2112277"/>
                  <a:ext cx="71633" cy="126735"/>
                </a:xfrm>
                <a:custGeom>
                  <a:avLst/>
                  <a:gdLst>
                    <a:gd name="T0" fmla="*/ 329 w 329"/>
                    <a:gd name="T1" fmla="*/ 0 h 582"/>
                    <a:gd name="T2" fmla="*/ 291 w 329"/>
                    <a:gd name="T3" fmla="*/ 582 h 582"/>
                    <a:gd name="T4" fmla="*/ 329 w 329"/>
                    <a:gd name="T5" fmla="*/ 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9" h="582">
                      <a:moveTo>
                        <a:pt x="329" y="0"/>
                      </a:moveTo>
                      <a:cubicBezTo>
                        <a:pt x="329" y="0"/>
                        <a:pt x="0" y="168"/>
                        <a:pt x="291" y="582"/>
                      </a:cubicBezTo>
                      <a:cubicBezTo>
                        <a:pt x="291" y="582"/>
                        <a:pt x="110" y="188"/>
                        <a:pt x="3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07" name="Freeform 376"/>
                <p:cNvSpPr>
                  <a:spLocks/>
                </p:cNvSpPr>
                <p:nvPr/>
              </p:nvSpPr>
              <p:spPr bwMode="gray">
                <a:xfrm>
                  <a:off x="5575185" y="2146155"/>
                  <a:ext cx="66123" cy="92858"/>
                </a:xfrm>
                <a:custGeom>
                  <a:avLst/>
                  <a:gdLst>
                    <a:gd name="T0" fmla="*/ 214 w 304"/>
                    <a:gd name="T1" fmla="*/ 0 h 426"/>
                    <a:gd name="T2" fmla="*/ 304 w 304"/>
                    <a:gd name="T3" fmla="*/ 426 h 426"/>
                    <a:gd name="T4" fmla="*/ 214 w 304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4" h="426">
                      <a:moveTo>
                        <a:pt x="214" y="0"/>
                      </a:moveTo>
                      <a:cubicBezTo>
                        <a:pt x="214" y="0"/>
                        <a:pt x="0" y="258"/>
                        <a:pt x="304" y="426"/>
                      </a:cubicBezTo>
                      <a:cubicBezTo>
                        <a:pt x="304" y="426"/>
                        <a:pt x="65" y="258"/>
                        <a:pt x="2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08" name="Freeform 377"/>
                <p:cNvSpPr>
                  <a:spLocks/>
                </p:cNvSpPr>
                <p:nvPr/>
              </p:nvSpPr>
              <p:spPr bwMode="gray">
                <a:xfrm>
                  <a:off x="5588450" y="2148808"/>
                  <a:ext cx="65919" cy="92858"/>
                </a:xfrm>
                <a:custGeom>
                  <a:avLst/>
                  <a:gdLst>
                    <a:gd name="T0" fmla="*/ 213 w 303"/>
                    <a:gd name="T1" fmla="*/ 0 h 427"/>
                    <a:gd name="T2" fmla="*/ 303 w 303"/>
                    <a:gd name="T3" fmla="*/ 427 h 427"/>
                    <a:gd name="T4" fmla="*/ 213 w 303"/>
                    <a:gd name="T5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3" h="427">
                      <a:moveTo>
                        <a:pt x="213" y="0"/>
                      </a:moveTo>
                      <a:cubicBezTo>
                        <a:pt x="213" y="0"/>
                        <a:pt x="0" y="259"/>
                        <a:pt x="303" y="427"/>
                      </a:cubicBezTo>
                      <a:cubicBezTo>
                        <a:pt x="303" y="427"/>
                        <a:pt x="64" y="259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09" name="Freeform 378"/>
                <p:cNvSpPr>
                  <a:spLocks/>
                </p:cNvSpPr>
                <p:nvPr/>
              </p:nvSpPr>
              <p:spPr bwMode="gray">
                <a:xfrm>
                  <a:off x="5526613" y="2148808"/>
                  <a:ext cx="66123" cy="92858"/>
                </a:xfrm>
                <a:custGeom>
                  <a:avLst/>
                  <a:gdLst>
                    <a:gd name="T0" fmla="*/ 213 w 304"/>
                    <a:gd name="T1" fmla="*/ 0 h 427"/>
                    <a:gd name="T2" fmla="*/ 304 w 304"/>
                    <a:gd name="T3" fmla="*/ 427 h 427"/>
                    <a:gd name="T4" fmla="*/ 213 w 304"/>
                    <a:gd name="T5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4" h="427">
                      <a:moveTo>
                        <a:pt x="213" y="0"/>
                      </a:moveTo>
                      <a:cubicBezTo>
                        <a:pt x="213" y="0"/>
                        <a:pt x="0" y="259"/>
                        <a:pt x="304" y="427"/>
                      </a:cubicBezTo>
                      <a:cubicBezTo>
                        <a:pt x="304" y="427"/>
                        <a:pt x="65" y="259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0" name="Freeform 379"/>
                <p:cNvSpPr>
                  <a:spLocks/>
                </p:cNvSpPr>
                <p:nvPr/>
              </p:nvSpPr>
              <p:spPr bwMode="gray">
                <a:xfrm>
                  <a:off x="5539878" y="2134114"/>
                  <a:ext cx="65919" cy="92653"/>
                </a:xfrm>
                <a:custGeom>
                  <a:avLst/>
                  <a:gdLst>
                    <a:gd name="T0" fmla="*/ 213 w 303"/>
                    <a:gd name="T1" fmla="*/ 0 h 426"/>
                    <a:gd name="T2" fmla="*/ 303 w 303"/>
                    <a:gd name="T3" fmla="*/ 426 h 426"/>
                    <a:gd name="T4" fmla="*/ 213 w 303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3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3" y="426"/>
                      </a:cubicBezTo>
                      <a:cubicBezTo>
                        <a:pt x="303" y="426"/>
                        <a:pt x="64" y="258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1" name="Freeform 380"/>
                <p:cNvSpPr>
                  <a:spLocks/>
                </p:cNvSpPr>
                <p:nvPr/>
              </p:nvSpPr>
              <p:spPr bwMode="gray">
                <a:xfrm>
                  <a:off x="5511919" y="2161665"/>
                  <a:ext cx="52245" cy="87143"/>
                </a:xfrm>
                <a:custGeom>
                  <a:avLst/>
                  <a:gdLst>
                    <a:gd name="T0" fmla="*/ 240 w 240"/>
                    <a:gd name="T1" fmla="*/ 0 h 400"/>
                    <a:gd name="T2" fmla="*/ 143 w 240"/>
                    <a:gd name="T3" fmla="*/ 400 h 400"/>
                    <a:gd name="T4" fmla="*/ 240 w 240"/>
                    <a:gd name="T5" fmla="*/ 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0" h="400">
                      <a:moveTo>
                        <a:pt x="240" y="0"/>
                      </a:moveTo>
                      <a:cubicBezTo>
                        <a:pt x="240" y="0"/>
                        <a:pt x="0" y="226"/>
                        <a:pt x="143" y="400"/>
                      </a:cubicBezTo>
                      <a:cubicBezTo>
                        <a:pt x="143" y="400"/>
                        <a:pt x="110" y="155"/>
                        <a:pt x="2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2" name="Freeform 381"/>
                <p:cNvSpPr>
                  <a:spLocks/>
                </p:cNvSpPr>
                <p:nvPr/>
              </p:nvSpPr>
              <p:spPr bwMode="gray">
                <a:xfrm>
                  <a:off x="5662532" y="2147584"/>
                  <a:ext cx="68980" cy="84286"/>
                </a:xfrm>
                <a:custGeom>
                  <a:avLst/>
                  <a:gdLst>
                    <a:gd name="T0" fmla="*/ 0 w 317"/>
                    <a:gd name="T1" fmla="*/ 0 h 388"/>
                    <a:gd name="T2" fmla="*/ 84 w 317"/>
                    <a:gd name="T3" fmla="*/ 388 h 388"/>
                    <a:gd name="T4" fmla="*/ 0 w 317"/>
                    <a:gd name="T5" fmla="*/ 0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7" h="388">
                      <a:moveTo>
                        <a:pt x="0" y="0"/>
                      </a:moveTo>
                      <a:cubicBezTo>
                        <a:pt x="0" y="0"/>
                        <a:pt x="168" y="187"/>
                        <a:pt x="84" y="388"/>
                      </a:cubicBezTo>
                      <a:cubicBezTo>
                        <a:pt x="84" y="388"/>
                        <a:pt x="317" y="317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3" name="Freeform 382"/>
                <p:cNvSpPr>
                  <a:spLocks/>
                </p:cNvSpPr>
                <p:nvPr/>
              </p:nvSpPr>
              <p:spPr bwMode="gray">
                <a:xfrm>
                  <a:off x="5657226" y="2113706"/>
                  <a:ext cx="52857" cy="86123"/>
                </a:xfrm>
                <a:custGeom>
                  <a:avLst/>
                  <a:gdLst>
                    <a:gd name="T0" fmla="*/ 23 w 243"/>
                    <a:gd name="T1" fmla="*/ 0 h 396"/>
                    <a:gd name="T2" fmla="*/ 0 w 243"/>
                    <a:gd name="T3" fmla="*/ 396 h 396"/>
                    <a:gd name="T4" fmla="*/ 23 w 243"/>
                    <a:gd name="T5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3" h="396">
                      <a:moveTo>
                        <a:pt x="23" y="0"/>
                      </a:moveTo>
                      <a:cubicBezTo>
                        <a:pt x="23" y="0"/>
                        <a:pt x="135" y="226"/>
                        <a:pt x="0" y="396"/>
                      </a:cubicBezTo>
                      <a:cubicBezTo>
                        <a:pt x="0" y="396"/>
                        <a:pt x="243" y="39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4" name="Freeform 383"/>
                <p:cNvSpPr>
                  <a:spLocks/>
                </p:cNvSpPr>
                <p:nvPr/>
              </p:nvSpPr>
              <p:spPr bwMode="gray">
                <a:xfrm>
                  <a:off x="5700287" y="2168604"/>
                  <a:ext cx="42245" cy="63266"/>
                </a:xfrm>
                <a:custGeom>
                  <a:avLst/>
                  <a:gdLst>
                    <a:gd name="T0" fmla="*/ 0 w 194"/>
                    <a:gd name="T1" fmla="*/ 0 h 291"/>
                    <a:gd name="T2" fmla="*/ 65 w 194"/>
                    <a:gd name="T3" fmla="*/ 291 h 291"/>
                    <a:gd name="T4" fmla="*/ 0 w 19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291">
                      <a:moveTo>
                        <a:pt x="0" y="0"/>
                      </a:moveTo>
                      <a:cubicBezTo>
                        <a:pt x="0" y="0"/>
                        <a:pt x="130" y="187"/>
                        <a:pt x="65" y="291"/>
                      </a:cubicBezTo>
                      <a:cubicBezTo>
                        <a:pt x="65" y="291"/>
                        <a:pt x="194" y="15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5" name="Freeform 384"/>
                <p:cNvSpPr>
                  <a:spLocks/>
                </p:cNvSpPr>
                <p:nvPr/>
              </p:nvSpPr>
              <p:spPr bwMode="gray">
                <a:xfrm>
                  <a:off x="5683552" y="2147992"/>
                  <a:ext cx="42245" cy="63266"/>
                </a:xfrm>
                <a:custGeom>
                  <a:avLst/>
                  <a:gdLst>
                    <a:gd name="T0" fmla="*/ 0 w 194"/>
                    <a:gd name="T1" fmla="*/ 0 h 291"/>
                    <a:gd name="T2" fmla="*/ 64 w 194"/>
                    <a:gd name="T3" fmla="*/ 291 h 291"/>
                    <a:gd name="T4" fmla="*/ 0 w 19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291">
                      <a:moveTo>
                        <a:pt x="0" y="0"/>
                      </a:moveTo>
                      <a:cubicBezTo>
                        <a:pt x="0" y="0"/>
                        <a:pt x="129" y="188"/>
                        <a:pt x="64" y="291"/>
                      </a:cubicBezTo>
                      <a:cubicBezTo>
                        <a:pt x="64" y="291"/>
                        <a:pt x="194" y="15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6" name="Freeform 386"/>
                <p:cNvSpPr>
                  <a:spLocks/>
                </p:cNvSpPr>
                <p:nvPr/>
              </p:nvSpPr>
              <p:spPr bwMode="gray">
                <a:xfrm>
                  <a:off x="5578654" y="2110033"/>
                  <a:ext cx="71837" cy="110409"/>
                </a:xfrm>
                <a:custGeom>
                  <a:avLst/>
                  <a:gdLst>
                    <a:gd name="T0" fmla="*/ 330 w 330"/>
                    <a:gd name="T1" fmla="*/ 0 h 507"/>
                    <a:gd name="T2" fmla="*/ 291 w 330"/>
                    <a:gd name="T3" fmla="*/ 507 h 507"/>
                    <a:gd name="T4" fmla="*/ 330 w 330"/>
                    <a:gd name="T5" fmla="*/ 0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0" h="507">
                      <a:moveTo>
                        <a:pt x="330" y="0"/>
                      </a:moveTo>
                      <a:cubicBezTo>
                        <a:pt x="330" y="0"/>
                        <a:pt x="0" y="147"/>
                        <a:pt x="291" y="507"/>
                      </a:cubicBezTo>
                      <a:cubicBezTo>
                        <a:pt x="291" y="507"/>
                        <a:pt x="110" y="164"/>
                        <a:pt x="3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7" name="Freeform 387"/>
                <p:cNvSpPr>
                  <a:spLocks/>
                </p:cNvSpPr>
                <p:nvPr/>
              </p:nvSpPr>
              <p:spPr bwMode="gray">
                <a:xfrm>
                  <a:off x="5607226" y="2098808"/>
                  <a:ext cx="71837" cy="126531"/>
                </a:xfrm>
                <a:custGeom>
                  <a:avLst/>
                  <a:gdLst>
                    <a:gd name="T0" fmla="*/ 330 w 330"/>
                    <a:gd name="T1" fmla="*/ 0 h 582"/>
                    <a:gd name="T2" fmla="*/ 291 w 330"/>
                    <a:gd name="T3" fmla="*/ 582 h 582"/>
                    <a:gd name="T4" fmla="*/ 330 w 330"/>
                    <a:gd name="T5" fmla="*/ 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0" h="582">
                      <a:moveTo>
                        <a:pt x="330" y="0"/>
                      </a:moveTo>
                      <a:cubicBezTo>
                        <a:pt x="330" y="0"/>
                        <a:pt x="0" y="168"/>
                        <a:pt x="291" y="582"/>
                      </a:cubicBezTo>
                      <a:cubicBezTo>
                        <a:pt x="291" y="582"/>
                        <a:pt x="110" y="188"/>
                        <a:pt x="3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8" name="Freeform 388"/>
                <p:cNvSpPr>
                  <a:spLocks/>
                </p:cNvSpPr>
                <p:nvPr/>
              </p:nvSpPr>
              <p:spPr bwMode="gray">
                <a:xfrm>
                  <a:off x="5579062" y="2143706"/>
                  <a:ext cx="66123" cy="92653"/>
                </a:xfrm>
                <a:custGeom>
                  <a:avLst/>
                  <a:gdLst>
                    <a:gd name="T0" fmla="*/ 213 w 303"/>
                    <a:gd name="T1" fmla="*/ 0 h 426"/>
                    <a:gd name="T2" fmla="*/ 303 w 303"/>
                    <a:gd name="T3" fmla="*/ 426 h 426"/>
                    <a:gd name="T4" fmla="*/ 213 w 303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3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3" y="426"/>
                      </a:cubicBezTo>
                      <a:cubicBezTo>
                        <a:pt x="303" y="426"/>
                        <a:pt x="64" y="258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19" name="Freeform 389"/>
                <p:cNvSpPr>
                  <a:spLocks/>
                </p:cNvSpPr>
                <p:nvPr/>
              </p:nvSpPr>
              <p:spPr bwMode="gray">
                <a:xfrm>
                  <a:off x="5568858" y="2126971"/>
                  <a:ext cx="59592" cy="94694"/>
                </a:xfrm>
                <a:custGeom>
                  <a:avLst/>
                  <a:gdLst>
                    <a:gd name="T0" fmla="*/ 251 w 274"/>
                    <a:gd name="T1" fmla="*/ 0 h 436"/>
                    <a:gd name="T2" fmla="*/ 274 w 274"/>
                    <a:gd name="T3" fmla="*/ 436 h 436"/>
                    <a:gd name="T4" fmla="*/ 251 w 274"/>
                    <a:gd name="T5" fmla="*/ 0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4" h="436">
                      <a:moveTo>
                        <a:pt x="251" y="0"/>
                      </a:moveTo>
                      <a:cubicBezTo>
                        <a:pt x="251" y="0"/>
                        <a:pt x="0" y="222"/>
                        <a:pt x="274" y="436"/>
                      </a:cubicBezTo>
                      <a:cubicBezTo>
                        <a:pt x="274" y="436"/>
                        <a:pt x="64" y="233"/>
                        <a:pt x="2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0" name="Freeform 390"/>
                <p:cNvSpPr>
                  <a:spLocks/>
                </p:cNvSpPr>
                <p:nvPr/>
              </p:nvSpPr>
              <p:spPr bwMode="gray">
                <a:xfrm>
                  <a:off x="5592124" y="2146359"/>
                  <a:ext cx="66531" cy="92858"/>
                </a:xfrm>
                <a:custGeom>
                  <a:avLst/>
                  <a:gdLst>
                    <a:gd name="T0" fmla="*/ 212 w 305"/>
                    <a:gd name="T1" fmla="*/ 0 h 426"/>
                    <a:gd name="T2" fmla="*/ 305 w 305"/>
                    <a:gd name="T3" fmla="*/ 426 h 426"/>
                    <a:gd name="T4" fmla="*/ 212 w 305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5" h="426">
                      <a:moveTo>
                        <a:pt x="212" y="0"/>
                      </a:moveTo>
                      <a:cubicBezTo>
                        <a:pt x="212" y="0"/>
                        <a:pt x="0" y="259"/>
                        <a:pt x="305" y="426"/>
                      </a:cubicBezTo>
                      <a:cubicBezTo>
                        <a:pt x="305" y="426"/>
                        <a:pt x="65" y="259"/>
                        <a:pt x="2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1" name="Freeform 391"/>
                <p:cNvSpPr>
                  <a:spLocks/>
                </p:cNvSpPr>
                <p:nvPr/>
              </p:nvSpPr>
              <p:spPr bwMode="gray">
                <a:xfrm>
                  <a:off x="5530491" y="2146359"/>
                  <a:ext cx="65919" cy="92858"/>
                </a:xfrm>
                <a:custGeom>
                  <a:avLst/>
                  <a:gdLst>
                    <a:gd name="T0" fmla="*/ 213 w 303"/>
                    <a:gd name="T1" fmla="*/ 0 h 426"/>
                    <a:gd name="T2" fmla="*/ 303 w 303"/>
                    <a:gd name="T3" fmla="*/ 426 h 426"/>
                    <a:gd name="T4" fmla="*/ 213 w 303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3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3" y="426"/>
                      </a:cubicBezTo>
                      <a:cubicBezTo>
                        <a:pt x="303" y="426"/>
                        <a:pt x="64" y="258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2" name="Freeform 392"/>
                <p:cNvSpPr>
                  <a:spLocks/>
                </p:cNvSpPr>
                <p:nvPr/>
              </p:nvSpPr>
              <p:spPr bwMode="gray">
                <a:xfrm>
                  <a:off x="5543552" y="2131461"/>
                  <a:ext cx="66123" cy="92653"/>
                </a:xfrm>
                <a:custGeom>
                  <a:avLst/>
                  <a:gdLst>
                    <a:gd name="T0" fmla="*/ 213 w 304"/>
                    <a:gd name="T1" fmla="*/ 0 h 426"/>
                    <a:gd name="T2" fmla="*/ 304 w 304"/>
                    <a:gd name="T3" fmla="*/ 426 h 426"/>
                    <a:gd name="T4" fmla="*/ 213 w 304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4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4" y="426"/>
                      </a:cubicBezTo>
                      <a:cubicBezTo>
                        <a:pt x="304" y="426"/>
                        <a:pt x="65" y="258"/>
                        <a:pt x="2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3" name="Freeform 393"/>
                <p:cNvSpPr>
                  <a:spLocks/>
                </p:cNvSpPr>
                <p:nvPr/>
              </p:nvSpPr>
              <p:spPr bwMode="gray">
                <a:xfrm>
                  <a:off x="5554368" y="2120033"/>
                  <a:ext cx="58163" cy="94898"/>
                </a:xfrm>
                <a:custGeom>
                  <a:avLst/>
                  <a:gdLst>
                    <a:gd name="T0" fmla="*/ 267 w 267"/>
                    <a:gd name="T1" fmla="*/ 0 h 436"/>
                    <a:gd name="T2" fmla="*/ 258 w 267"/>
                    <a:gd name="T3" fmla="*/ 436 h 436"/>
                    <a:gd name="T4" fmla="*/ 267 w 267"/>
                    <a:gd name="T5" fmla="*/ 0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7" h="436">
                      <a:moveTo>
                        <a:pt x="267" y="0"/>
                      </a:moveTo>
                      <a:cubicBezTo>
                        <a:pt x="267" y="0"/>
                        <a:pt x="0" y="203"/>
                        <a:pt x="258" y="436"/>
                      </a:cubicBezTo>
                      <a:cubicBezTo>
                        <a:pt x="258" y="436"/>
                        <a:pt x="63" y="218"/>
                        <a:pt x="26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4" name="Freeform 394"/>
                <p:cNvSpPr>
                  <a:spLocks/>
                </p:cNvSpPr>
                <p:nvPr/>
              </p:nvSpPr>
              <p:spPr bwMode="gray">
                <a:xfrm>
                  <a:off x="5515797" y="2159012"/>
                  <a:ext cx="52041" cy="87143"/>
                </a:xfrm>
                <a:custGeom>
                  <a:avLst/>
                  <a:gdLst>
                    <a:gd name="T0" fmla="*/ 239 w 239"/>
                    <a:gd name="T1" fmla="*/ 0 h 400"/>
                    <a:gd name="T2" fmla="*/ 142 w 239"/>
                    <a:gd name="T3" fmla="*/ 400 h 400"/>
                    <a:gd name="T4" fmla="*/ 239 w 239"/>
                    <a:gd name="T5" fmla="*/ 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9" h="400">
                      <a:moveTo>
                        <a:pt x="239" y="0"/>
                      </a:moveTo>
                      <a:cubicBezTo>
                        <a:pt x="239" y="0"/>
                        <a:pt x="0" y="226"/>
                        <a:pt x="142" y="400"/>
                      </a:cubicBezTo>
                      <a:cubicBezTo>
                        <a:pt x="142" y="400"/>
                        <a:pt x="110" y="155"/>
                        <a:pt x="2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5" name="Freeform 395"/>
                <p:cNvSpPr>
                  <a:spLocks/>
                </p:cNvSpPr>
                <p:nvPr/>
              </p:nvSpPr>
              <p:spPr bwMode="gray">
                <a:xfrm>
                  <a:off x="5672532" y="2120441"/>
                  <a:ext cx="68980" cy="107143"/>
                </a:xfrm>
                <a:custGeom>
                  <a:avLst/>
                  <a:gdLst>
                    <a:gd name="T0" fmla="*/ 0 w 317"/>
                    <a:gd name="T1" fmla="*/ 0 h 493"/>
                    <a:gd name="T2" fmla="*/ 84 w 317"/>
                    <a:gd name="T3" fmla="*/ 493 h 493"/>
                    <a:gd name="T4" fmla="*/ 0 w 317"/>
                    <a:gd name="T5" fmla="*/ 0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7" h="493">
                      <a:moveTo>
                        <a:pt x="0" y="0"/>
                      </a:moveTo>
                      <a:cubicBezTo>
                        <a:pt x="0" y="0"/>
                        <a:pt x="168" y="239"/>
                        <a:pt x="84" y="493"/>
                      </a:cubicBezTo>
                      <a:cubicBezTo>
                        <a:pt x="84" y="493"/>
                        <a:pt x="317" y="40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6" name="Freeform 396"/>
                <p:cNvSpPr>
                  <a:spLocks/>
                </p:cNvSpPr>
                <p:nvPr/>
              </p:nvSpPr>
              <p:spPr bwMode="gray">
                <a:xfrm>
                  <a:off x="5711920" y="2151869"/>
                  <a:ext cx="68980" cy="75919"/>
                </a:xfrm>
                <a:custGeom>
                  <a:avLst/>
                  <a:gdLst>
                    <a:gd name="T0" fmla="*/ 0 w 317"/>
                    <a:gd name="T1" fmla="*/ 0 h 349"/>
                    <a:gd name="T2" fmla="*/ 84 w 317"/>
                    <a:gd name="T3" fmla="*/ 349 h 349"/>
                    <a:gd name="T4" fmla="*/ 0 w 317"/>
                    <a:gd name="T5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7" h="349">
                      <a:moveTo>
                        <a:pt x="0" y="0"/>
                      </a:moveTo>
                      <a:cubicBezTo>
                        <a:pt x="0" y="0"/>
                        <a:pt x="168" y="169"/>
                        <a:pt x="84" y="349"/>
                      </a:cubicBezTo>
                      <a:cubicBezTo>
                        <a:pt x="84" y="349"/>
                        <a:pt x="317" y="28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7" name="Freeform 397"/>
                <p:cNvSpPr>
                  <a:spLocks/>
                </p:cNvSpPr>
                <p:nvPr/>
              </p:nvSpPr>
              <p:spPr bwMode="gray">
                <a:xfrm>
                  <a:off x="5834573" y="2257380"/>
                  <a:ext cx="52857" cy="86123"/>
                </a:xfrm>
                <a:custGeom>
                  <a:avLst/>
                  <a:gdLst>
                    <a:gd name="T0" fmla="*/ 23 w 243"/>
                    <a:gd name="T1" fmla="*/ 0 h 396"/>
                    <a:gd name="T2" fmla="*/ 0 w 243"/>
                    <a:gd name="T3" fmla="*/ 396 h 396"/>
                    <a:gd name="T4" fmla="*/ 23 w 243"/>
                    <a:gd name="T5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3" h="396">
                      <a:moveTo>
                        <a:pt x="23" y="0"/>
                      </a:moveTo>
                      <a:cubicBezTo>
                        <a:pt x="23" y="0"/>
                        <a:pt x="135" y="226"/>
                        <a:pt x="0" y="396"/>
                      </a:cubicBezTo>
                      <a:cubicBezTo>
                        <a:pt x="0" y="396"/>
                        <a:pt x="243" y="39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8" name="Freeform 398"/>
                <p:cNvSpPr>
                  <a:spLocks/>
                </p:cNvSpPr>
                <p:nvPr/>
              </p:nvSpPr>
              <p:spPr bwMode="gray">
                <a:xfrm>
                  <a:off x="5639675" y="2107992"/>
                  <a:ext cx="70816" cy="100613"/>
                </a:xfrm>
                <a:custGeom>
                  <a:avLst/>
                  <a:gdLst>
                    <a:gd name="T0" fmla="*/ 0 w 326"/>
                    <a:gd name="T1" fmla="*/ 0 h 463"/>
                    <a:gd name="T2" fmla="*/ 95 w 326"/>
                    <a:gd name="T3" fmla="*/ 463 h 463"/>
                    <a:gd name="T4" fmla="*/ 0 w 326"/>
                    <a:gd name="T5" fmla="*/ 0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6" h="463">
                      <a:moveTo>
                        <a:pt x="0" y="0"/>
                      </a:moveTo>
                      <a:cubicBezTo>
                        <a:pt x="0" y="0"/>
                        <a:pt x="173" y="221"/>
                        <a:pt x="95" y="463"/>
                      </a:cubicBezTo>
                      <a:cubicBezTo>
                        <a:pt x="95" y="463"/>
                        <a:pt x="326" y="37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29" name="Freeform 399"/>
                <p:cNvSpPr>
                  <a:spLocks/>
                </p:cNvSpPr>
                <p:nvPr/>
              </p:nvSpPr>
              <p:spPr bwMode="gray">
                <a:xfrm>
                  <a:off x="5704165" y="2147788"/>
                  <a:ext cx="42245" cy="81633"/>
                </a:xfrm>
                <a:custGeom>
                  <a:avLst/>
                  <a:gdLst>
                    <a:gd name="T0" fmla="*/ 0 w 194"/>
                    <a:gd name="T1" fmla="*/ 0 h 375"/>
                    <a:gd name="T2" fmla="*/ 64 w 194"/>
                    <a:gd name="T3" fmla="*/ 375 h 375"/>
                    <a:gd name="T4" fmla="*/ 0 w 194"/>
                    <a:gd name="T5" fmla="*/ 0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375">
                      <a:moveTo>
                        <a:pt x="0" y="0"/>
                      </a:moveTo>
                      <a:cubicBezTo>
                        <a:pt x="0" y="0"/>
                        <a:pt x="129" y="242"/>
                        <a:pt x="64" y="375"/>
                      </a:cubicBezTo>
                      <a:cubicBezTo>
                        <a:pt x="64" y="375"/>
                        <a:pt x="194" y="20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0" name="Freeform 401"/>
                <p:cNvSpPr>
                  <a:spLocks/>
                </p:cNvSpPr>
                <p:nvPr/>
              </p:nvSpPr>
              <p:spPr bwMode="gray">
                <a:xfrm>
                  <a:off x="5732328" y="2162074"/>
                  <a:ext cx="47551" cy="77959"/>
                </a:xfrm>
                <a:custGeom>
                  <a:avLst/>
                  <a:gdLst>
                    <a:gd name="T0" fmla="*/ 0 w 219"/>
                    <a:gd name="T1" fmla="*/ 0 h 358"/>
                    <a:gd name="T2" fmla="*/ 116 w 219"/>
                    <a:gd name="T3" fmla="*/ 358 h 358"/>
                    <a:gd name="T4" fmla="*/ 0 w 219"/>
                    <a:gd name="T5" fmla="*/ 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" h="358">
                      <a:moveTo>
                        <a:pt x="0" y="0"/>
                      </a:moveTo>
                      <a:cubicBezTo>
                        <a:pt x="0" y="0"/>
                        <a:pt x="132" y="148"/>
                        <a:pt x="116" y="358"/>
                      </a:cubicBezTo>
                      <a:cubicBezTo>
                        <a:pt x="116" y="358"/>
                        <a:pt x="219" y="15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1" name="Freeform 402"/>
                <p:cNvSpPr>
                  <a:spLocks/>
                </p:cNvSpPr>
                <p:nvPr/>
              </p:nvSpPr>
              <p:spPr bwMode="gray">
                <a:xfrm>
                  <a:off x="5486409" y="2171053"/>
                  <a:ext cx="57755" cy="103266"/>
                </a:xfrm>
                <a:custGeom>
                  <a:avLst/>
                  <a:gdLst>
                    <a:gd name="T0" fmla="*/ 265 w 265"/>
                    <a:gd name="T1" fmla="*/ 0 h 475"/>
                    <a:gd name="T2" fmla="*/ 119 w 265"/>
                    <a:gd name="T3" fmla="*/ 475 h 475"/>
                    <a:gd name="T4" fmla="*/ 142 w 265"/>
                    <a:gd name="T5" fmla="*/ 452 h 475"/>
                    <a:gd name="T6" fmla="*/ 265 w 265"/>
                    <a:gd name="T7" fmla="*/ 0 h 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5" h="475">
                      <a:moveTo>
                        <a:pt x="265" y="0"/>
                      </a:moveTo>
                      <a:cubicBezTo>
                        <a:pt x="265" y="0"/>
                        <a:pt x="0" y="245"/>
                        <a:pt x="119" y="475"/>
                      </a:cubicBezTo>
                      <a:cubicBezTo>
                        <a:pt x="142" y="452"/>
                        <a:pt x="142" y="452"/>
                        <a:pt x="142" y="452"/>
                      </a:cubicBezTo>
                      <a:cubicBezTo>
                        <a:pt x="142" y="452"/>
                        <a:pt x="55" y="265"/>
                        <a:pt x="2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2" name="Freeform 403"/>
                <p:cNvSpPr>
                  <a:spLocks/>
                </p:cNvSpPr>
                <p:nvPr/>
              </p:nvSpPr>
              <p:spPr bwMode="gray">
                <a:xfrm>
                  <a:off x="5452123" y="2210237"/>
                  <a:ext cx="57551" cy="103266"/>
                </a:xfrm>
                <a:custGeom>
                  <a:avLst/>
                  <a:gdLst>
                    <a:gd name="T0" fmla="*/ 265 w 265"/>
                    <a:gd name="T1" fmla="*/ 0 h 475"/>
                    <a:gd name="T2" fmla="*/ 120 w 265"/>
                    <a:gd name="T3" fmla="*/ 475 h 475"/>
                    <a:gd name="T4" fmla="*/ 142 w 265"/>
                    <a:gd name="T5" fmla="*/ 452 h 475"/>
                    <a:gd name="T6" fmla="*/ 265 w 265"/>
                    <a:gd name="T7" fmla="*/ 0 h 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5" h="475">
                      <a:moveTo>
                        <a:pt x="265" y="0"/>
                      </a:moveTo>
                      <a:cubicBezTo>
                        <a:pt x="265" y="0"/>
                        <a:pt x="0" y="245"/>
                        <a:pt x="120" y="475"/>
                      </a:cubicBezTo>
                      <a:cubicBezTo>
                        <a:pt x="142" y="452"/>
                        <a:pt x="142" y="452"/>
                        <a:pt x="142" y="452"/>
                      </a:cubicBezTo>
                      <a:cubicBezTo>
                        <a:pt x="142" y="452"/>
                        <a:pt x="55" y="265"/>
                        <a:pt x="2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3" name="Freeform 404"/>
                <p:cNvSpPr>
                  <a:spLocks/>
                </p:cNvSpPr>
                <p:nvPr/>
              </p:nvSpPr>
              <p:spPr bwMode="gray">
                <a:xfrm>
                  <a:off x="5763349" y="2191257"/>
                  <a:ext cx="39388" cy="67755"/>
                </a:xfrm>
                <a:custGeom>
                  <a:avLst/>
                  <a:gdLst>
                    <a:gd name="T0" fmla="*/ 0 w 181"/>
                    <a:gd name="T1" fmla="*/ 0 h 311"/>
                    <a:gd name="T2" fmla="*/ 68 w 181"/>
                    <a:gd name="T3" fmla="*/ 285 h 311"/>
                    <a:gd name="T4" fmla="*/ 81 w 181"/>
                    <a:gd name="T5" fmla="*/ 311 h 311"/>
                    <a:gd name="T6" fmla="*/ 0 w 181"/>
                    <a:gd name="T7" fmla="*/ 0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311">
                      <a:moveTo>
                        <a:pt x="0" y="0"/>
                      </a:moveTo>
                      <a:cubicBezTo>
                        <a:pt x="0" y="0"/>
                        <a:pt x="126" y="120"/>
                        <a:pt x="68" y="285"/>
                      </a:cubicBezTo>
                      <a:cubicBezTo>
                        <a:pt x="81" y="311"/>
                        <a:pt x="81" y="311"/>
                        <a:pt x="81" y="311"/>
                      </a:cubicBezTo>
                      <a:cubicBezTo>
                        <a:pt x="81" y="311"/>
                        <a:pt x="181" y="12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4" name="Freeform 405"/>
                <p:cNvSpPr>
                  <a:spLocks/>
                </p:cNvSpPr>
                <p:nvPr/>
              </p:nvSpPr>
              <p:spPr bwMode="gray">
                <a:xfrm>
                  <a:off x="5777634" y="2205339"/>
                  <a:ext cx="39184" cy="67551"/>
                </a:xfrm>
                <a:custGeom>
                  <a:avLst/>
                  <a:gdLst>
                    <a:gd name="T0" fmla="*/ 0 w 180"/>
                    <a:gd name="T1" fmla="*/ 0 h 310"/>
                    <a:gd name="T2" fmla="*/ 67 w 180"/>
                    <a:gd name="T3" fmla="*/ 284 h 310"/>
                    <a:gd name="T4" fmla="*/ 80 w 180"/>
                    <a:gd name="T5" fmla="*/ 310 h 310"/>
                    <a:gd name="T6" fmla="*/ 0 w 180"/>
                    <a:gd name="T7" fmla="*/ 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310">
                      <a:moveTo>
                        <a:pt x="0" y="0"/>
                      </a:moveTo>
                      <a:cubicBezTo>
                        <a:pt x="0" y="0"/>
                        <a:pt x="126" y="120"/>
                        <a:pt x="67" y="284"/>
                      </a:cubicBezTo>
                      <a:cubicBezTo>
                        <a:pt x="80" y="310"/>
                        <a:pt x="80" y="310"/>
                        <a:pt x="80" y="310"/>
                      </a:cubicBezTo>
                      <a:cubicBezTo>
                        <a:pt x="80" y="310"/>
                        <a:pt x="180" y="12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135" name="Freeform 406"/>
                <p:cNvSpPr>
                  <a:spLocks/>
                </p:cNvSpPr>
                <p:nvPr/>
              </p:nvSpPr>
              <p:spPr bwMode="gray">
                <a:xfrm>
                  <a:off x="5797226" y="2215135"/>
                  <a:ext cx="39388" cy="67551"/>
                </a:xfrm>
                <a:custGeom>
                  <a:avLst/>
                  <a:gdLst>
                    <a:gd name="T0" fmla="*/ 0 w 181"/>
                    <a:gd name="T1" fmla="*/ 0 h 310"/>
                    <a:gd name="T2" fmla="*/ 68 w 181"/>
                    <a:gd name="T3" fmla="*/ 285 h 310"/>
                    <a:gd name="T4" fmla="*/ 81 w 181"/>
                    <a:gd name="T5" fmla="*/ 310 h 310"/>
                    <a:gd name="T6" fmla="*/ 0 w 181"/>
                    <a:gd name="T7" fmla="*/ 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310">
                      <a:moveTo>
                        <a:pt x="0" y="0"/>
                      </a:moveTo>
                      <a:cubicBezTo>
                        <a:pt x="0" y="0"/>
                        <a:pt x="126" y="120"/>
                        <a:pt x="68" y="285"/>
                      </a:cubicBezTo>
                      <a:cubicBezTo>
                        <a:pt x="81" y="310"/>
                        <a:pt x="81" y="310"/>
                        <a:pt x="81" y="310"/>
                      </a:cubicBezTo>
                      <a:cubicBezTo>
                        <a:pt x="81" y="310"/>
                        <a:pt x="181" y="12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dirty="0">
                    <a:latin typeface="+mn-lt"/>
                  </a:endParaRPr>
                </a:p>
              </p:txBody>
            </p:sp>
          </p:grpSp>
        </p:grpSp>
      </p:grpSp>
      <p:grpSp>
        <p:nvGrpSpPr>
          <p:cNvPr id="157" name="Groep 9"/>
          <p:cNvGrpSpPr/>
          <p:nvPr/>
        </p:nvGrpSpPr>
        <p:grpSpPr>
          <a:xfrm>
            <a:off x="7817127" y="4891450"/>
            <a:ext cx="729067" cy="996924"/>
            <a:chOff x="6267183" y="4096580"/>
            <a:chExt cx="729067" cy="996924"/>
          </a:xfrm>
        </p:grpSpPr>
        <p:sp>
          <p:nvSpPr>
            <p:cNvPr id="158" name="Rectangle 6"/>
            <p:cNvSpPr>
              <a:spLocks noChangeArrowheads="1"/>
            </p:cNvSpPr>
            <p:nvPr/>
          </p:nvSpPr>
          <p:spPr bwMode="gray">
            <a:xfrm>
              <a:off x="6642823" y="4096580"/>
              <a:ext cx="494" cy="551"/>
            </a:xfrm>
            <a:prstGeom prst="rect">
              <a:avLst/>
            </a:pr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59" name="Rectangle 7"/>
            <p:cNvSpPr>
              <a:spLocks noChangeArrowheads="1"/>
            </p:cNvSpPr>
            <p:nvPr/>
          </p:nvSpPr>
          <p:spPr bwMode="gray">
            <a:xfrm>
              <a:off x="6642823" y="5092953"/>
              <a:ext cx="494" cy="551"/>
            </a:xfrm>
            <a:prstGeom prst="rect">
              <a:avLst/>
            </a:pr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0" name="Freeform 8"/>
            <p:cNvSpPr>
              <a:spLocks/>
            </p:cNvSpPr>
            <p:nvPr/>
          </p:nvSpPr>
          <p:spPr bwMode="gray">
            <a:xfrm>
              <a:off x="6490137" y="4225393"/>
              <a:ext cx="58033" cy="115966"/>
            </a:xfrm>
            <a:custGeom>
              <a:avLst/>
              <a:gdLst>
                <a:gd name="T0" fmla="*/ 0 w 97"/>
                <a:gd name="T1" fmla="*/ 185 h 185"/>
                <a:gd name="T2" fmla="*/ 94 w 97"/>
                <a:gd name="T3" fmla="*/ 156 h 185"/>
                <a:gd name="T4" fmla="*/ 97 w 97"/>
                <a:gd name="T5" fmla="*/ 0 h 185"/>
                <a:gd name="T6" fmla="*/ 0 w 97"/>
                <a:gd name="T7" fmla="*/ 31 h 185"/>
                <a:gd name="T8" fmla="*/ 0 w 97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85">
                  <a:moveTo>
                    <a:pt x="0" y="185"/>
                  </a:moveTo>
                  <a:lnTo>
                    <a:pt x="94" y="156"/>
                  </a:lnTo>
                  <a:lnTo>
                    <a:pt x="97" y="0"/>
                  </a:lnTo>
                  <a:lnTo>
                    <a:pt x="0" y="31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1" name="Freeform 9"/>
            <p:cNvSpPr>
              <a:spLocks/>
            </p:cNvSpPr>
            <p:nvPr/>
          </p:nvSpPr>
          <p:spPr bwMode="gray">
            <a:xfrm>
              <a:off x="6310462" y="4584308"/>
              <a:ext cx="125872" cy="109546"/>
            </a:xfrm>
            <a:custGeom>
              <a:avLst/>
              <a:gdLst>
                <a:gd name="T0" fmla="*/ 0 w 255"/>
                <a:gd name="T1" fmla="*/ 199 h 199"/>
                <a:gd name="T2" fmla="*/ 255 w 255"/>
                <a:gd name="T3" fmla="*/ 161 h 199"/>
                <a:gd name="T4" fmla="*/ 255 w 255"/>
                <a:gd name="T5" fmla="*/ 0 h 199"/>
                <a:gd name="T6" fmla="*/ 0 w 255"/>
                <a:gd name="T7" fmla="*/ 47 h 199"/>
                <a:gd name="T8" fmla="*/ 0 w 255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99">
                  <a:moveTo>
                    <a:pt x="0" y="199"/>
                  </a:moveTo>
                  <a:lnTo>
                    <a:pt x="255" y="161"/>
                  </a:lnTo>
                  <a:lnTo>
                    <a:pt x="255" y="0"/>
                  </a:lnTo>
                  <a:lnTo>
                    <a:pt x="0" y="47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2" name="Freeform 10"/>
            <p:cNvSpPr>
              <a:spLocks/>
            </p:cNvSpPr>
            <p:nvPr/>
          </p:nvSpPr>
          <p:spPr bwMode="gray">
            <a:xfrm>
              <a:off x="6310462" y="4753305"/>
              <a:ext cx="125872" cy="93582"/>
            </a:xfrm>
            <a:custGeom>
              <a:avLst/>
              <a:gdLst>
                <a:gd name="T0" fmla="*/ 0 w 255"/>
                <a:gd name="T1" fmla="*/ 170 h 170"/>
                <a:gd name="T2" fmla="*/ 255 w 255"/>
                <a:gd name="T3" fmla="*/ 154 h 170"/>
                <a:gd name="T4" fmla="*/ 255 w 255"/>
                <a:gd name="T5" fmla="*/ 0 h 170"/>
                <a:gd name="T6" fmla="*/ 0 w 255"/>
                <a:gd name="T7" fmla="*/ 22 h 170"/>
                <a:gd name="T8" fmla="*/ 0 w 255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70">
                  <a:moveTo>
                    <a:pt x="0" y="170"/>
                  </a:moveTo>
                  <a:lnTo>
                    <a:pt x="255" y="154"/>
                  </a:lnTo>
                  <a:lnTo>
                    <a:pt x="255" y="0"/>
                  </a:lnTo>
                  <a:lnTo>
                    <a:pt x="0" y="22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3" name="Freeform 11"/>
            <p:cNvSpPr>
              <a:spLocks/>
            </p:cNvSpPr>
            <p:nvPr/>
          </p:nvSpPr>
          <p:spPr bwMode="gray">
            <a:xfrm>
              <a:off x="6310462" y="4918450"/>
              <a:ext cx="125872" cy="89729"/>
            </a:xfrm>
            <a:custGeom>
              <a:avLst/>
              <a:gdLst>
                <a:gd name="T0" fmla="*/ 0 w 255"/>
                <a:gd name="T1" fmla="*/ 163 h 163"/>
                <a:gd name="T2" fmla="*/ 255 w 255"/>
                <a:gd name="T3" fmla="*/ 156 h 163"/>
                <a:gd name="T4" fmla="*/ 255 w 255"/>
                <a:gd name="T5" fmla="*/ 0 h 163"/>
                <a:gd name="T6" fmla="*/ 0 w 255"/>
                <a:gd name="T7" fmla="*/ 7 h 163"/>
                <a:gd name="T8" fmla="*/ 0 w 255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63">
                  <a:moveTo>
                    <a:pt x="0" y="163"/>
                  </a:moveTo>
                  <a:lnTo>
                    <a:pt x="255" y="156"/>
                  </a:lnTo>
                  <a:lnTo>
                    <a:pt x="255" y="0"/>
                  </a:lnTo>
                  <a:lnTo>
                    <a:pt x="0" y="7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4" name="Freeform 12"/>
            <p:cNvSpPr>
              <a:spLocks/>
            </p:cNvSpPr>
            <p:nvPr/>
          </p:nvSpPr>
          <p:spPr bwMode="gray">
            <a:xfrm>
              <a:off x="6490137" y="4393290"/>
              <a:ext cx="47881" cy="104041"/>
            </a:xfrm>
            <a:custGeom>
              <a:avLst/>
              <a:gdLst>
                <a:gd name="T0" fmla="*/ 0 w 97"/>
                <a:gd name="T1" fmla="*/ 189 h 189"/>
                <a:gd name="T2" fmla="*/ 97 w 97"/>
                <a:gd name="T3" fmla="*/ 163 h 189"/>
                <a:gd name="T4" fmla="*/ 97 w 97"/>
                <a:gd name="T5" fmla="*/ 0 h 189"/>
                <a:gd name="T6" fmla="*/ 0 w 97"/>
                <a:gd name="T7" fmla="*/ 26 h 189"/>
                <a:gd name="T8" fmla="*/ 0 w 97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89">
                  <a:moveTo>
                    <a:pt x="0" y="189"/>
                  </a:moveTo>
                  <a:lnTo>
                    <a:pt x="97" y="163"/>
                  </a:lnTo>
                  <a:lnTo>
                    <a:pt x="97" y="0"/>
                  </a:lnTo>
                  <a:lnTo>
                    <a:pt x="0" y="26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5" name="Freeform 13"/>
            <p:cNvSpPr>
              <a:spLocks/>
            </p:cNvSpPr>
            <p:nvPr/>
          </p:nvSpPr>
          <p:spPr bwMode="gray">
            <a:xfrm>
              <a:off x="6490137" y="4541921"/>
              <a:ext cx="58033" cy="123308"/>
            </a:xfrm>
            <a:custGeom>
              <a:avLst/>
              <a:gdLst>
                <a:gd name="T0" fmla="*/ 0 w 97"/>
                <a:gd name="T1" fmla="*/ 19 h 185"/>
                <a:gd name="T2" fmla="*/ 0 w 97"/>
                <a:gd name="T3" fmla="*/ 185 h 185"/>
                <a:gd name="T4" fmla="*/ 97 w 97"/>
                <a:gd name="T5" fmla="*/ 173 h 185"/>
                <a:gd name="T6" fmla="*/ 94 w 97"/>
                <a:gd name="T7" fmla="*/ 0 h 185"/>
                <a:gd name="T8" fmla="*/ 0 w 97"/>
                <a:gd name="T9" fmla="*/ 1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85">
                  <a:moveTo>
                    <a:pt x="0" y="19"/>
                  </a:moveTo>
                  <a:lnTo>
                    <a:pt x="0" y="185"/>
                  </a:lnTo>
                  <a:lnTo>
                    <a:pt x="97" y="173"/>
                  </a:lnTo>
                  <a:lnTo>
                    <a:pt x="94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6" name="Freeform 14"/>
            <p:cNvSpPr>
              <a:spLocks/>
            </p:cNvSpPr>
            <p:nvPr/>
          </p:nvSpPr>
          <p:spPr bwMode="gray">
            <a:xfrm>
              <a:off x="6480162" y="4735140"/>
              <a:ext cx="58949" cy="99087"/>
            </a:xfrm>
            <a:custGeom>
              <a:avLst/>
              <a:gdLst>
                <a:gd name="T0" fmla="*/ 0 w 94"/>
                <a:gd name="T1" fmla="*/ 161 h 161"/>
                <a:gd name="T2" fmla="*/ 94 w 94"/>
                <a:gd name="T3" fmla="*/ 154 h 161"/>
                <a:gd name="T4" fmla="*/ 94 w 94"/>
                <a:gd name="T5" fmla="*/ 0 h 161"/>
                <a:gd name="T6" fmla="*/ 0 w 94"/>
                <a:gd name="T7" fmla="*/ 7 h 161"/>
                <a:gd name="T8" fmla="*/ 0 w 94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61">
                  <a:moveTo>
                    <a:pt x="0" y="161"/>
                  </a:moveTo>
                  <a:lnTo>
                    <a:pt x="94" y="154"/>
                  </a:lnTo>
                  <a:lnTo>
                    <a:pt x="94" y="0"/>
                  </a:lnTo>
                  <a:lnTo>
                    <a:pt x="0" y="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7" name="Freeform 15"/>
            <p:cNvSpPr>
              <a:spLocks/>
            </p:cNvSpPr>
            <p:nvPr/>
          </p:nvSpPr>
          <p:spPr bwMode="gray">
            <a:xfrm>
              <a:off x="6490137" y="4916248"/>
              <a:ext cx="48974" cy="88077"/>
            </a:xfrm>
            <a:custGeom>
              <a:avLst/>
              <a:gdLst>
                <a:gd name="T0" fmla="*/ 0 w 94"/>
                <a:gd name="T1" fmla="*/ 160 h 160"/>
                <a:gd name="T2" fmla="*/ 94 w 94"/>
                <a:gd name="T3" fmla="*/ 158 h 160"/>
                <a:gd name="T4" fmla="*/ 94 w 94"/>
                <a:gd name="T5" fmla="*/ 0 h 160"/>
                <a:gd name="T6" fmla="*/ 0 w 94"/>
                <a:gd name="T7" fmla="*/ 2 h 160"/>
                <a:gd name="T8" fmla="*/ 0 w 94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60">
                  <a:moveTo>
                    <a:pt x="0" y="160"/>
                  </a:moveTo>
                  <a:lnTo>
                    <a:pt x="94" y="158"/>
                  </a:lnTo>
                  <a:lnTo>
                    <a:pt x="94" y="0"/>
                  </a:lnTo>
                  <a:lnTo>
                    <a:pt x="0" y="2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8" name="Rectangle 16"/>
            <p:cNvSpPr>
              <a:spLocks noChangeArrowheads="1"/>
            </p:cNvSpPr>
            <p:nvPr/>
          </p:nvSpPr>
          <p:spPr bwMode="gray">
            <a:xfrm>
              <a:off x="6642823" y="4096580"/>
              <a:ext cx="494" cy="551"/>
            </a:xfrm>
            <a:prstGeom prst="rect">
              <a:avLst/>
            </a:pr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69" name="Rectangle 17"/>
            <p:cNvSpPr>
              <a:spLocks noChangeArrowheads="1"/>
            </p:cNvSpPr>
            <p:nvPr/>
          </p:nvSpPr>
          <p:spPr bwMode="gray">
            <a:xfrm>
              <a:off x="6642823" y="5092953"/>
              <a:ext cx="494" cy="551"/>
            </a:xfrm>
            <a:prstGeom prst="rect">
              <a:avLst/>
            </a:pr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0" name="Freeform 18"/>
            <p:cNvSpPr>
              <a:spLocks/>
            </p:cNvSpPr>
            <p:nvPr/>
          </p:nvSpPr>
          <p:spPr bwMode="gray">
            <a:xfrm>
              <a:off x="6642823" y="4641558"/>
              <a:ext cx="0" cy="93582"/>
            </a:xfrm>
            <a:custGeom>
              <a:avLst/>
              <a:gdLst>
                <a:gd name="T0" fmla="*/ 0 h 170"/>
                <a:gd name="T1" fmla="*/ 170 h 170"/>
                <a:gd name="T2" fmla="*/ 170 h 170"/>
                <a:gd name="T3" fmla="*/ 170 h 170"/>
                <a:gd name="T4" fmla="*/ 0 h 170"/>
                <a:gd name="T5" fmla="*/ 0 h 170"/>
                <a:gd name="T6" fmla="*/ 0 h 1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70">
                  <a:moveTo>
                    <a:pt x="0" y="0"/>
                  </a:moveTo>
                  <a:lnTo>
                    <a:pt x="0" y="170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1" name="Freeform 19"/>
            <p:cNvSpPr>
              <a:spLocks/>
            </p:cNvSpPr>
            <p:nvPr/>
          </p:nvSpPr>
          <p:spPr bwMode="gray">
            <a:xfrm>
              <a:off x="6642823" y="4822666"/>
              <a:ext cx="0" cy="89729"/>
            </a:xfrm>
            <a:custGeom>
              <a:avLst/>
              <a:gdLst>
                <a:gd name="T0" fmla="*/ 0 h 163"/>
                <a:gd name="T1" fmla="*/ 163 h 163"/>
                <a:gd name="T2" fmla="*/ 163 h 163"/>
                <a:gd name="T3" fmla="*/ 163 h 163"/>
                <a:gd name="T4" fmla="*/ 0 h 163"/>
                <a:gd name="T5" fmla="*/ 0 h 163"/>
                <a:gd name="T6" fmla="*/ 0 h 16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63">
                  <a:moveTo>
                    <a:pt x="0" y="0"/>
                  </a:moveTo>
                  <a:lnTo>
                    <a:pt x="0" y="16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2" name="Freeform 20"/>
            <p:cNvSpPr>
              <a:spLocks/>
            </p:cNvSpPr>
            <p:nvPr/>
          </p:nvSpPr>
          <p:spPr bwMode="gray">
            <a:xfrm>
              <a:off x="6642823" y="4453293"/>
              <a:ext cx="0" cy="88077"/>
            </a:xfrm>
            <a:custGeom>
              <a:avLst/>
              <a:gdLst>
                <a:gd name="T0" fmla="*/ 160 h 160"/>
                <a:gd name="T1" fmla="*/ 160 h 160"/>
                <a:gd name="T2" fmla="*/ 160 h 160"/>
                <a:gd name="T3" fmla="*/ 0 h 160"/>
                <a:gd name="T4" fmla="*/ 0 h 160"/>
                <a:gd name="T5" fmla="*/ 160 h 1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60">
                  <a:moveTo>
                    <a:pt x="0" y="160"/>
                  </a:moveTo>
                  <a:lnTo>
                    <a:pt x="0" y="16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3" name="Freeform 21"/>
            <p:cNvSpPr>
              <a:spLocks/>
            </p:cNvSpPr>
            <p:nvPr/>
          </p:nvSpPr>
          <p:spPr bwMode="gray">
            <a:xfrm>
              <a:off x="6642823" y="5000472"/>
              <a:ext cx="0" cy="92481"/>
            </a:xfrm>
            <a:custGeom>
              <a:avLst/>
              <a:gdLst>
                <a:gd name="T0" fmla="*/ 0 h 168"/>
                <a:gd name="T1" fmla="*/ 168 h 168"/>
                <a:gd name="T2" fmla="*/ 168 h 168"/>
                <a:gd name="T3" fmla="*/ 168 h 168"/>
                <a:gd name="T4" fmla="*/ 0 h 168"/>
                <a:gd name="T5" fmla="*/ 0 h 16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68">
                  <a:moveTo>
                    <a:pt x="0" y="0"/>
                  </a:moveTo>
                  <a:lnTo>
                    <a:pt x="0" y="16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4" name="Freeform 22"/>
            <p:cNvSpPr>
              <a:spLocks/>
            </p:cNvSpPr>
            <p:nvPr/>
          </p:nvSpPr>
          <p:spPr bwMode="gray">
            <a:xfrm>
              <a:off x="6642823" y="4096580"/>
              <a:ext cx="0" cy="95234"/>
            </a:xfrm>
            <a:custGeom>
              <a:avLst/>
              <a:gdLst>
                <a:gd name="T0" fmla="*/ 173 h 173"/>
                <a:gd name="T1" fmla="*/ 0 h 173"/>
                <a:gd name="T2" fmla="*/ 0 h 173"/>
                <a:gd name="T3" fmla="*/ 0 h 173"/>
                <a:gd name="T4" fmla="*/ 173 h 173"/>
                <a:gd name="T5" fmla="*/ 173 h 17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73">
                  <a:moveTo>
                    <a:pt x="0" y="17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5" name="Freeform 23"/>
            <p:cNvSpPr>
              <a:spLocks/>
            </p:cNvSpPr>
            <p:nvPr/>
          </p:nvSpPr>
          <p:spPr bwMode="gray">
            <a:xfrm>
              <a:off x="6642823" y="4279891"/>
              <a:ext cx="0" cy="79820"/>
            </a:xfrm>
            <a:custGeom>
              <a:avLst/>
              <a:gdLst>
                <a:gd name="T0" fmla="*/ 0 h 145"/>
                <a:gd name="T1" fmla="*/ 145 h 145"/>
                <a:gd name="T2" fmla="*/ 145 h 145"/>
                <a:gd name="T3" fmla="*/ 0 h 145"/>
                <a:gd name="T4" fmla="*/ 0 h 145"/>
                <a:gd name="T5" fmla="*/ 0 h 14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45">
                  <a:moveTo>
                    <a:pt x="0" y="0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E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6" name="Freeform 24"/>
            <p:cNvSpPr>
              <a:spLocks/>
            </p:cNvSpPr>
            <p:nvPr/>
          </p:nvSpPr>
          <p:spPr bwMode="gray">
            <a:xfrm>
              <a:off x="6642823" y="4176241"/>
              <a:ext cx="320746" cy="217049"/>
            </a:xfrm>
            <a:custGeom>
              <a:avLst/>
              <a:gdLst>
                <a:gd name="T0" fmla="*/ 0 w 621"/>
                <a:gd name="T1" fmla="*/ 160 h 326"/>
                <a:gd name="T2" fmla="*/ 619 w 621"/>
                <a:gd name="T3" fmla="*/ 326 h 326"/>
                <a:gd name="T4" fmla="*/ 621 w 621"/>
                <a:gd name="T5" fmla="*/ 177 h 326"/>
                <a:gd name="T6" fmla="*/ 0 w 621"/>
                <a:gd name="T7" fmla="*/ 0 h 326"/>
                <a:gd name="T8" fmla="*/ 0 w 621"/>
                <a:gd name="T9" fmla="*/ 160 h 326"/>
                <a:gd name="T10" fmla="*/ 0 w 621"/>
                <a:gd name="T11" fmla="*/ 16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326">
                  <a:moveTo>
                    <a:pt x="0" y="160"/>
                  </a:moveTo>
                  <a:lnTo>
                    <a:pt x="619" y="326"/>
                  </a:lnTo>
                  <a:lnTo>
                    <a:pt x="621" y="177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7" name="Freeform 25"/>
            <p:cNvSpPr>
              <a:spLocks/>
            </p:cNvSpPr>
            <p:nvPr/>
          </p:nvSpPr>
          <p:spPr bwMode="gray">
            <a:xfrm>
              <a:off x="6642822" y="4341359"/>
              <a:ext cx="319713" cy="200011"/>
            </a:xfrm>
            <a:custGeom>
              <a:avLst/>
              <a:gdLst>
                <a:gd name="T0" fmla="*/ 619 w 619"/>
                <a:gd name="T1" fmla="*/ 297 h 297"/>
                <a:gd name="T2" fmla="*/ 619 w 619"/>
                <a:gd name="T3" fmla="*/ 139 h 297"/>
                <a:gd name="T4" fmla="*/ 0 w 619"/>
                <a:gd name="T5" fmla="*/ 0 h 297"/>
                <a:gd name="T6" fmla="*/ 0 w 619"/>
                <a:gd name="T7" fmla="*/ 170 h 297"/>
                <a:gd name="T8" fmla="*/ 619 w 619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297">
                  <a:moveTo>
                    <a:pt x="619" y="297"/>
                  </a:moveTo>
                  <a:lnTo>
                    <a:pt x="619" y="139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619" y="29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8" name="Freeform 26"/>
            <p:cNvSpPr>
              <a:spLocks/>
            </p:cNvSpPr>
            <p:nvPr/>
          </p:nvSpPr>
          <p:spPr bwMode="gray">
            <a:xfrm>
              <a:off x="6642822" y="4541370"/>
              <a:ext cx="319713" cy="145878"/>
            </a:xfrm>
            <a:custGeom>
              <a:avLst/>
              <a:gdLst>
                <a:gd name="T0" fmla="*/ 0 w 619"/>
                <a:gd name="T1" fmla="*/ 182 h 265"/>
                <a:gd name="T2" fmla="*/ 619 w 619"/>
                <a:gd name="T3" fmla="*/ 265 h 265"/>
                <a:gd name="T4" fmla="*/ 619 w 619"/>
                <a:gd name="T5" fmla="*/ 97 h 265"/>
                <a:gd name="T6" fmla="*/ 0 w 619"/>
                <a:gd name="T7" fmla="*/ 0 h 265"/>
                <a:gd name="T8" fmla="*/ 0 w 619"/>
                <a:gd name="T9" fmla="*/ 182 h 265"/>
                <a:gd name="T10" fmla="*/ 0 w 619"/>
                <a:gd name="T11" fmla="*/ 1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9" h="265">
                  <a:moveTo>
                    <a:pt x="0" y="182"/>
                  </a:moveTo>
                  <a:lnTo>
                    <a:pt x="619" y="265"/>
                  </a:lnTo>
                  <a:lnTo>
                    <a:pt x="619" y="97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79" name="Rectangle 27"/>
            <p:cNvSpPr>
              <a:spLocks noChangeArrowheads="1"/>
            </p:cNvSpPr>
            <p:nvPr/>
          </p:nvSpPr>
          <p:spPr bwMode="gray">
            <a:xfrm>
              <a:off x="6642823" y="4541370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0" name="Rectangle 28"/>
            <p:cNvSpPr>
              <a:spLocks noChangeArrowheads="1"/>
            </p:cNvSpPr>
            <p:nvPr/>
          </p:nvSpPr>
          <p:spPr bwMode="gray">
            <a:xfrm>
              <a:off x="6642823" y="4641558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1" name="Freeform 29"/>
            <p:cNvSpPr>
              <a:spLocks/>
            </p:cNvSpPr>
            <p:nvPr/>
          </p:nvSpPr>
          <p:spPr bwMode="gray">
            <a:xfrm>
              <a:off x="6642822" y="4735140"/>
              <a:ext cx="319713" cy="107895"/>
            </a:xfrm>
            <a:custGeom>
              <a:avLst/>
              <a:gdLst>
                <a:gd name="T0" fmla="*/ 0 w 619"/>
                <a:gd name="T1" fmla="*/ 159 h 196"/>
                <a:gd name="T2" fmla="*/ 619 w 619"/>
                <a:gd name="T3" fmla="*/ 196 h 196"/>
                <a:gd name="T4" fmla="*/ 619 w 619"/>
                <a:gd name="T5" fmla="*/ 43 h 196"/>
                <a:gd name="T6" fmla="*/ 0 w 619"/>
                <a:gd name="T7" fmla="*/ 0 h 196"/>
                <a:gd name="T8" fmla="*/ 0 w 619"/>
                <a:gd name="T9" fmla="*/ 159 h 196"/>
                <a:gd name="T10" fmla="*/ 0 w 619"/>
                <a:gd name="T11" fmla="*/ 15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9" h="196">
                  <a:moveTo>
                    <a:pt x="0" y="159"/>
                  </a:moveTo>
                  <a:lnTo>
                    <a:pt x="619" y="196"/>
                  </a:lnTo>
                  <a:lnTo>
                    <a:pt x="619" y="43"/>
                  </a:lnTo>
                  <a:lnTo>
                    <a:pt x="0" y="0"/>
                  </a:lnTo>
                  <a:lnTo>
                    <a:pt x="0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2" name="Rectangle 30"/>
            <p:cNvSpPr>
              <a:spLocks noChangeArrowheads="1"/>
            </p:cNvSpPr>
            <p:nvPr/>
          </p:nvSpPr>
          <p:spPr bwMode="gray">
            <a:xfrm>
              <a:off x="6642823" y="4735140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3" name="Rectangle 31"/>
            <p:cNvSpPr>
              <a:spLocks noChangeArrowheads="1"/>
            </p:cNvSpPr>
            <p:nvPr/>
          </p:nvSpPr>
          <p:spPr bwMode="gray">
            <a:xfrm>
              <a:off x="6642823" y="4822666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4" name="Freeform 32"/>
            <p:cNvSpPr>
              <a:spLocks/>
            </p:cNvSpPr>
            <p:nvPr/>
          </p:nvSpPr>
          <p:spPr bwMode="gray">
            <a:xfrm>
              <a:off x="6642822" y="4912395"/>
              <a:ext cx="319713" cy="88077"/>
            </a:xfrm>
            <a:custGeom>
              <a:avLst/>
              <a:gdLst>
                <a:gd name="T0" fmla="*/ 619 w 619"/>
                <a:gd name="T1" fmla="*/ 160 h 160"/>
                <a:gd name="T2" fmla="*/ 619 w 619"/>
                <a:gd name="T3" fmla="*/ 23 h 160"/>
                <a:gd name="T4" fmla="*/ 0 w 619"/>
                <a:gd name="T5" fmla="*/ 0 h 160"/>
                <a:gd name="T6" fmla="*/ 0 w 619"/>
                <a:gd name="T7" fmla="*/ 160 h 160"/>
                <a:gd name="T8" fmla="*/ 619 w 619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160">
                  <a:moveTo>
                    <a:pt x="619" y="160"/>
                  </a:moveTo>
                  <a:lnTo>
                    <a:pt x="619" y="23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619" y="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5" name="Rectangle 33"/>
            <p:cNvSpPr>
              <a:spLocks noChangeArrowheads="1"/>
            </p:cNvSpPr>
            <p:nvPr/>
          </p:nvSpPr>
          <p:spPr bwMode="gray">
            <a:xfrm>
              <a:off x="6642823" y="4912395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6" name="Freeform 34"/>
            <p:cNvSpPr>
              <a:spLocks/>
            </p:cNvSpPr>
            <p:nvPr/>
          </p:nvSpPr>
          <p:spPr bwMode="gray">
            <a:xfrm>
              <a:off x="6585564" y="4191813"/>
              <a:ext cx="57259" cy="106794"/>
            </a:xfrm>
            <a:custGeom>
              <a:avLst/>
              <a:gdLst>
                <a:gd name="T0" fmla="*/ 0 w 116"/>
                <a:gd name="T1" fmla="*/ 42 h 194"/>
                <a:gd name="T2" fmla="*/ 0 w 116"/>
                <a:gd name="T3" fmla="*/ 194 h 194"/>
                <a:gd name="T4" fmla="*/ 116 w 116"/>
                <a:gd name="T5" fmla="*/ 160 h 194"/>
                <a:gd name="T6" fmla="*/ 116 w 116"/>
                <a:gd name="T7" fmla="*/ 0 h 194"/>
                <a:gd name="T8" fmla="*/ 0 w 116"/>
                <a:gd name="T9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4">
                  <a:moveTo>
                    <a:pt x="0" y="42"/>
                  </a:moveTo>
                  <a:lnTo>
                    <a:pt x="0" y="194"/>
                  </a:lnTo>
                  <a:lnTo>
                    <a:pt x="116" y="160"/>
                  </a:lnTo>
                  <a:lnTo>
                    <a:pt x="1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7" name="Rectangle 35"/>
            <p:cNvSpPr>
              <a:spLocks noChangeArrowheads="1"/>
            </p:cNvSpPr>
            <p:nvPr/>
          </p:nvSpPr>
          <p:spPr bwMode="gray">
            <a:xfrm>
              <a:off x="6642823" y="4191813"/>
              <a:ext cx="494" cy="88077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8" name="Freeform 36"/>
            <p:cNvSpPr>
              <a:spLocks/>
            </p:cNvSpPr>
            <p:nvPr/>
          </p:nvSpPr>
          <p:spPr bwMode="gray">
            <a:xfrm>
              <a:off x="6585564" y="4359711"/>
              <a:ext cx="57259" cy="110097"/>
            </a:xfrm>
            <a:custGeom>
              <a:avLst/>
              <a:gdLst>
                <a:gd name="T0" fmla="*/ 0 w 116"/>
                <a:gd name="T1" fmla="*/ 33 h 200"/>
                <a:gd name="T2" fmla="*/ 0 w 116"/>
                <a:gd name="T3" fmla="*/ 200 h 200"/>
                <a:gd name="T4" fmla="*/ 116 w 116"/>
                <a:gd name="T5" fmla="*/ 170 h 200"/>
                <a:gd name="T6" fmla="*/ 116 w 116"/>
                <a:gd name="T7" fmla="*/ 0 h 200"/>
                <a:gd name="T8" fmla="*/ 0 w 116"/>
                <a:gd name="T9" fmla="*/ 3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00">
                  <a:moveTo>
                    <a:pt x="0" y="33"/>
                  </a:moveTo>
                  <a:lnTo>
                    <a:pt x="0" y="200"/>
                  </a:lnTo>
                  <a:lnTo>
                    <a:pt x="116" y="170"/>
                  </a:lnTo>
                  <a:lnTo>
                    <a:pt x="116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89" name="Freeform 37"/>
            <p:cNvSpPr>
              <a:spLocks/>
            </p:cNvSpPr>
            <p:nvPr/>
          </p:nvSpPr>
          <p:spPr bwMode="gray">
            <a:xfrm>
              <a:off x="6642823" y="4359711"/>
              <a:ext cx="0" cy="93582"/>
            </a:xfrm>
            <a:custGeom>
              <a:avLst/>
              <a:gdLst>
                <a:gd name="T0" fmla="*/ 170 h 170"/>
                <a:gd name="T1" fmla="*/ 170 h 170"/>
                <a:gd name="T2" fmla="*/ 0 h 170"/>
                <a:gd name="T3" fmla="*/ 0 h 170"/>
                <a:gd name="T4" fmla="*/ 0 h 170"/>
                <a:gd name="T5" fmla="*/ 170 h 1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70">
                  <a:moveTo>
                    <a:pt x="0" y="170"/>
                  </a:moveTo>
                  <a:lnTo>
                    <a:pt x="0" y="17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0" name="Freeform 38"/>
            <p:cNvSpPr>
              <a:spLocks/>
            </p:cNvSpPr>
            <p:nvPr/>
          </p:nvSpPr>
          <p:spPr bwMode="gray">
            <a:xfrm>
              <a:off x="6585564" y="4541370"/>
              <a:ext cx="57259" cy="110647"/>
            </a:xfrm>
            <a:custGeom>
              <a:avLst/>
              <a:gdLst>
                <a:gd name="T0" fmla="*/ 116 w 116"/>
                <a:gd name="T1" fmla="*/ 0 h 201"/>
                <a:gd name="T2" fmla="*/ 0 w 116"/>
                <a:gd name="T3" fmla="*/ 22 h 201"/>
                <a:gd name="T4" fmla="*/ 0 w 116"/>
                <a:gd name="T5" fmla="*/ 201 h 201"/>
                <a:gd name="T6" fmla="*/ 116 w 116"/>
                <a:gd name="T7" fmla="*/ 182 h 201"/>
                <a:gd name="T8" fmla="*/ 116 w 116"/>
                <a:gd name="T9" fmla="*/ 182 h 201"/>
                <a:gd name="T10" fmla="*/ 116 w 116"/>
                <a:gd name="T1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201">
                  <a:moveTo>
                    <a:pt x="116" y="0"/>
                  </a:moveTo>
                  <a:lnTo>
                    <a:pt x="0" y="22"/>
                  </a:lnTo>
                  <a:lnTo>
                    <a:pt x="0" y="201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1" name="Rectangle 39"/>
            <p:cNvSpPr>
              <a:spLocks noChangeArrowheads="1"/>
            </p:cNvSpPr>
            <p:nvPr/>
          </p:nvSpPr>
          <p:spPr bwMode="gray">
            <a:xfrm>
              <a:off x="6642823" y="4541370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2" name="Rectangle 40"/>
            <p:cNvSpPr>
              <a:spLocks noChangeArrowheads="1"/>
            </p:cNvSpPr>
            <p:nvPr/>
          </p:nvSpPr>
          <p:spPr bwMode="gray">
            <a:xfrm>
              <a:off x="6642823" y="4641558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3" name="Freeform 41"/>
            <p:cNvSpPr>
              <a:spLocks/>
            </p:cNvSpPr>
            <p:nvPr/>
          </p:nvSpPr>
          <p:spPr bwMode="gray">
            <a:xfrm>
              <a:off x="6642823" y="4541370"/>
              <a:ext cx="0" cy="100188"/>
            </a:xfrm>
            <a:custGeom>
              <a:avLst/>
              <a:gdLst>
                <a:gd name="T0" fmla="*/ 0 h 182"/>
                <a:gd name="T1" fmla="*/ 182 h 182"/>
                <a:gd name="T2" fmla="*/ 182 h 182"/>
                <a:gd name="T3" fmla="*/ 182 h 182"/>
                <a:gd name="T4" fmla="*/ 0 h 182"/>
                <a:gd name="T5" fmla="*/ 0 h 182"/>
                <a:gd name="T6" fmla="*/ 0 h 18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82">
                  <a:moveTo>
                    <a:pt x="0" y="0"/>
                  </a:moveTo>
                  <a:lnTo>
                    <a:pt x="0" y="182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4" name="Freeform 42"/>
            <p:cNvSpPr>
              <a:spLocks/>
            </p:cNvSpPr>
            <p:nvPr/>
          </p:nvSpPr>
          <p:spPr bwMode="gray">
            <a:xfrm>
              <a:off x="6585564" y="4735140"/>
              <a:ext cx="57259" cy="91380"/>
            </a:xfrm>
            <a:custGeom>
              <a:avLst/>
              <a:gdLst>
                <a:gd name="T0" fmla="*/ 116 w 116"/>
                <a:gd name="T1" fmla="*/ 0 h 166"/>
                <a:gd name="T2" fmla="*/ 0 w 116"/>
                <a:gd name="T3" fmla="*/ 10 h 166"/>
                <a:gd name="T4" fmla="*/ 0 w 116"/>
                <a:gd name="T5" fmla="*/ 166 h 166"/>
                <a:gd name="T6" fmla="*/ 116 w 116"/>
                <a:gd name="T7" fmla="*/ 159 h 166"/>
                <a:gd name="T8" fmla="*/ 116 w 116"/>
                <a:gd name="T9" fmla="*/ 159 h 166"/>
                <a:gd name="T10" fmla="*/ 116 w 116"/>
                <a:gd name="T1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66">
                  <a:moveTo>
                    <a:pt x="116" y="0"/>
                  </a:moveTo>
                  <a:lnTo>
                    <a:pt x="0" y="10"/>
                  </a:lnTo>
                  <a:lnTo>
                    <a:pt x="0" y="166"/>
                  </a:lnTo>
                  <a:lnTo>
                    <a:pt x="116" y="159"/>
                  </a:lnTo>
                  <a:lnTo>
                    <a:pt x="116" y="1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5" name="Rectangle 43"/>
            <p:cNvSpPr>
              <a:spLocks noChangeArrowheads="1"/>
            </p:cNvSpPr>
            <p:nvPr/>
          </p:nvSpPr>
          <p:spPr bwMode="gray">
            <a:xfrm>
              <a:off x="6642823" y="4735140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6" name="Rectangle 44"/>
            <p:cNvSpPr>
              <a:spLocks noChangeArrowheads="1"/>
            </p:cNvSpPr>
            <p:nvPr/>
          </p:nvSpPr>
          <p:spPr bwMode="gray">
            <a:xfrm>
              <a:off x="6642823" y="4822666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7" name="Freeform 45"/>
            <p:cNvSpPr>
              <a:spLocks/>
            </p:cNvSpPr>
            <p:nvPr/>
          </p:nvSpPr>
          <p:spPr bwMode="gray">
            <a:xfrm>
              <a:off x="6642823" y="4735140"/>
              <a:ext cx="0" cy="87527"/>
            </a:xfrm>
            <a:custGeom>
              <a:avLst/>
              <a:gdLst>
                <a:gd name="T0" fmla="*/ 0 h 159"/>
                <a:gd name="T1" fmla="*/ 159 h 159"/>
                <a:gd name="T2" fmla="*/ 159 h 159"/>
                <a:gd name="T3" fmla="*/ 159 h 159"/>
                <a:gd name="T4" fmla="*/ 0 h 159"/>
                <a:gd name="T5" fmla="*/ 0 h 159"/>
                <a:gd name="T6" fmla="*/ 0 h 15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59">
                  <a:moveTo>
                    <a:pt x="0" y="0"/>
                  </a:move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8" name="Freeform 46"/>
            <p:cNvSpPr>
              <a:spLocks/>
            </p:cNvSpPr>
            <p:nvPr/>
          </p:nvSpPr>
          <p:spPr bwMode="gray">
            <a:xfrm>
              <a:off x="6585564" y="4912395"/>
              <a:ext cx="57259" cy="88077"/>
            </a:xfrm>
            <a:custGeom>
              <a:avLst/>
              <a:gdLst>
                <a:gd name="T0" fmla="*/ 14 w 116"/>
                <a:gd name="T1" fmla="*/ 2 h 160"/>
                <a:gd name="T2" fmla="*/ 0 w 116"/>
                <a:gd name="T3" fmla="*/ 4 h 160"/>
                <a:gd name="T4" fmla="*/ 0 w 116"/>
                <a:gd name="T5" fmla="*/ 160 h 160"/>
                <a:gd name="T6" fmla="*/ 116 w 116"/>
                <a:gd name="T7" fmla="*/ 160 h 160"/>
                <a:gd name="T8" fmla="*/ 116 w 116"/>
                <a:gd name="T9" fmla="*/ 0 h 160"/>
                <a:gd name="T10" fmla="*/ 14 w 116"/>
                <a:gd name="T11" fmla="*/ 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60">
                  <a:moveTo>
                    <a:pt x="14" y="2"/>
                  </a:moveTo>
                  <a:lnTo>
                    <a:pt x="0" y="4"/>
                  </a:lnTo>
                  <a:lnTo>
                    <a:pt x="0" y="160"/>
                  </a:lnTo>
                  <a:lnTo>
                    <a:pt x="116" y="160"/>
                  </a:lnTo>
                  <a:lnTo>
                    <a:pt x="116" y="0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199" name="Rectangle 47"/>
            <p:cNvSpPr>
              <a:spLocks noChangeArrowheads="1"/>
            </p:cNvSpPr>
            <p:nvPr/>
          </p:nvSpPr>
          <p:spPr bwMode="gray">
            <a:xfrm>
              <a:off x="6642823" y="4912395"/>
              <a:ext cx="494" cy="551"/>
            </a:xfrm>
            <a:prstGeom prst="rect">
              <a:avLst/>
            </a:pr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200" name="Freeform 48"/>
            <p:cNvSpPr>
              <a:spLocks/>
            </p:cNvSpPr>
            <p:nvPr/>
          </p:nvSpPr>
          <p:spPr bwMode="gray">
            <a:xfrm>
              <a:off x="6642823" y="4912395"/>
              <a:ext cx="0" cy="88077"/>
            </a:xfrm>
            <a:custGeom>
              <a:avLst/>
              <a:gdLst>
                <a:gd name="T0" fmla="*/ 0 h 160"/>
                <a:gd name="T1" fmla="*/ 160 h 160"/>
                <a:gd name="T2" fmla="*/ 160 h 160"/>
                <a:gd name="T3" fmla="*/ 0 h 160"/>
                <a:gd name="T4" fmla="*/ 0 h 160"/>
                <a:gd name="T5" fmla="*/ 0 h 1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60">
                  <a:moveTo>
                    <a:pt x="0" y="0"/>
                  </a:moveTo>
                  <a:lnTo>
                    <a:pt x="0" y="16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C5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201" name="Freeform 49"/>
            <p:cNvSpPr>
              <a:spLocks noEditPoints="1"/>
            </p:cNvSpPr>
            <p:nvPr/>
          </p:nvSpPr>
          <p:spPr bwMode="gray">
            <a:xfrm>
              <a:off x="6267183" y="4096580"/>
              <a:ext cx="377614" cy="996373"/>
            </a:xfrm>
            <a:custGeom>
              <a:avLst/>
              <a:gdLst>
                <a:gd name="T0" fmla="*/ 650 w 765"/>
                <a:gd name="T1" fmla="*/ 1486 h 1810"/>
                <a:gd name="T2" fmla="*/ 765 w 765"/>
                <a:gd name="T3" fmla="*/ 1482 h 1810"/>
                <a:gd name="T4" fmla="*/ 765 w 765"/>
                <a:gd name="T5" fmla="*/ 1319 h 1810"/>
                <a:gd name="T6" fmla="*/ 650 w 765"/>
                <a:gd name="T7" fmla="*/ 1170 h 1810"/>
                <a:gd name="T8" fmla="*/ 765 w 765"/>
                <a:gd name="T9" fmla="*/ 1160 h 1810"/>
                <a:gd name="T10" fmla="*/ 650 w 765"/>
                <a:gd name="T11" fmla="*/ 1009 h 1810"/>
                <a:gd name="T12" fmla="*/ 765 w 765"/>
                <a:gd name="T13" fmla="*/ 808 h 1810"/>
                <a:gd name="T14" fmla="*/ 765 w 765"/>
                <a:gd name="T15" fmla="*/ 648 h 1810"/>
                <a:gd name="T16" fmla="*/ 650 w 765"/>
                <a:gd name="T17" fmla="*/ 511 h 1810"/>
                <a:gd name="T18" fmla="*/ 765 w 765"/>
                <a:gd name="T19" fmla="*/ 333 h 1810"/>
                <a:gd name="T20" fmla="*/ 650 w 765"/>
                <a:gd name="T21" fmla="*/ 215 h 1810"/>
                <a:gd name="T22" fmla="*/ 765 w 765"/>
                <a:gd name="T23" fmla="*/ 0 h 1810"/>
                <a:gd name="T24" fmla="*/ 333 w 765"/>
                <a:gd name="T25" fmla="*/ 598 h 1810"/>
                <a:gd name="T26" fmla="*/ 0 w 765"/>
                <a:gd name="T27" fmla="*/ 1784 h 1810"/>
                <a:gd name="T28" fmla="*/ 765 w 765"/>
                <a:gd name="T29" fmla="*/ 1642 h 1810"/>
                <a:gd name="T30" fmla="*/ 343 w 765"/>
                <a:gd name="T31" fmla="*/ 1649 h 1810"/>
                <a:gd name="T32" fmla="*/ 87 w 765"/>
                <a:gd name="T33" fmla="*/ 1500 h 1810"/>
                <a:gd name="T34" fmla="*/ 343 w 765"/>
                <a:gd name="T35" fmla="*/ 1649 h 1810"/>
                <a:gd name="T36" fmla="*/ 87 w 765"/>
                <a:gd name="T37" fmla="*/ 1363 h 1810"/>
                <a:gd name="T38" fmla="*/ 343 w 765"/>
                <a:gd name="T39" fmla="*/ 1193 h 1810"/>
                <a:gd name="T40" fmla="*/ 343 w 765"/>
                <a:gd name="T41" fmla="*/ 1047 h 1810"/>
                <a:gd name="T42" fmla="*/ 87 w 765"/>
                <a:gd name="T43" fmla="*/ 933 h 1810"/>
                <a:gd name="T44" fmla="*/ 343 w 765"/>
                <a:gd name="T45" fmla="*/ 1047 h 1810"/>
                <a:gd name="T46" fmla="*/ 454 w 765"/>
                <a:gd name="T47" fmla="*/ 1649 h 1810"/>
                <a:gd name="T48" fmla="*/ 548 w 765"/>
                <a:gd name="T49" fmla="*/ 1489 h 1810"/>
                <a:gd name="T50" fmla="*/ 548 w 765"/>
                <a:gd name="T51" fmla="*/ 1333 h 1810"/>
                <a:gd name="T52" fmla="*/ 454 w 765"/>
                <a:gd name="T53" fmla="*/ 1186 h 1810"/>
                <a:gd name="T54" fmla="*/ 548 w 765"/>
                <a:gd name="T55" fmla="*/ 1333 h 1810"/>
                <a:gd name="T56" fmla="*/ 454 w 765"/>
                <a:gd name="T57" fmla="*/ 865 h 1810"/>
                <a:gd name="T58" fmla="*/ 550 w 765"/>
                <a:gd name="T59" fmla="*/ 1021 h 1810"/>
                <a:gd name="T60" fmla="*/ 550 w 765"/>
                <a:gd name="T61" fmla="*/ 702 h 1810"/>
                <a:gd name="T62" fmla="*/ 454 w 765"/>
                <a:gd name="T63" fmla="*/ 565 h 1810"/>
                <a:gd name="T64" fmla="*/ 550 w 765"/>
                <a:gd name="T65" fmla="*/ 702 h 1810"/>
                <a:gd name="T66" fmla="*/ 454 w 765"/>
                <a:gd name="T67" fmla="*/ 419 h 1810"/>
                <a:gd name="T68" fmla="*/ 550 w 765"/>
                <a:gd name="T69" fmla="*/ 234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5" h="1810">
                  <a:moveTo>
                    <a:pt x="650" y="1642"/>
                  </a:moveTo>
                  <a:lnTo>
                    <a:pt x="650" y="1486"/>
                  </a:lnTo>
                  <a:lnTo>
                    <a:pt x="664" y="1484"/>
                  </a:lnTo>
                  <a:lnTo>
                    <a:pt x="765" y="1482"/>
                  </a:lnTo>
                  <a:lnTo>
                    <a:pt x="765" y="1482"/>
                  </a:lnTo>
                  <a:lnTo>
                    <a:pt x="765" y="1319"/>
                  </a:lnTo>
                  <a:lnTo>
                    <a:pt x="650" y="1326"/>
                  </a:lnTo>
                  <a:lnTo>
                    <a:pt x="650" y="1170"/>
                  </a:lnTo>
                  <a:lnTo>
                    <a:pt x="765" y="1160"/>
                  </a:lnTo>
                  <a:lnTo>
                    <a:pt x="765" y="1160"/>
                  </a:lnTo>
                  <a:lnTo>
                    <a:pt x="765" y="990"/>
                  </a:lnTo>
                  <a:lnTo>
                    <a:pt x="650" y="1009"/>
                  </a:lnTo>
                  <a:lnTo>
                    <a:pt x="650" y="830"/>
                  </a:lnTo>
                  <a:lnTo>
                    <a:pt x="765" y="808"/>
                  </a:lnTo>
                  <a:lnTo>
                    <a:pt x="765" y="808"/>
                  </a:lnTo>
                  <a:lnTo>
                    <a:pt x="765" y="648"/>
                  </a:lnTo>
                  <a:lnTo>
                    <a:pt x="650" y="678"/>
                  </a:lnTo>
                  <a:lnTo>
                    <a:pt x="650" y="511"/>
                  </a:lnTo>
                  <a:lnTo>
                    <a:pt x="765" y="478"/>
                  </a:lnTo>
                  <a:lnTo>
                    <a:pt x="765" y="333"/>
                  </a:lnTo>
                  <a:lnTo>
                    <a:pt x="650" y="367"/>
                  </a:lnTo>
                  <a:lnTo>
                    <a:pt x="650" y="215"/>
                  </a:lnTo>
                  <a:lnTo>
                    <a:pt x="765" y="173"/>
                  </a:lnTo>
                  <a:lnTo>
                    <a:pt x="765" y="0"/>
                  </a:lnTo>
                  <a:lnTo>
                    <a:pt x="333" y="144"/>
                  </a:lnTo>
                  <a:lnTo>
                    <a:pt x="333" y="598"/>
                  </a:lnTo>
                  <a:lnTo>
                    <a:pt x="0" y="674"/>
                  </a:lnTo>
                  <a:lnTo>
                    <a:pt x="0" y="1784"/>
                  </a:lnTo>
                  <a:lnTo>
                    <a:pt x="765" y="1810"/>
                  </a:lnTo>
                  <a:lnTo>
                    <a:pt x="765" y="1642"/>
                  </a:lnTo>
                  <a:lnTo>
                    <a:pt x="650" y="1642"/>
                  </a:lnTo>
                  <a:close/>
                  <a:moveTo>
                    <a:pt x="343" y="1649"/>
                  </a:moveTo>
                  <a:lnTo>
                    <a:pt x="87" y="1656"/>
                  </a:lnTo>
                  <a:lnTo>
                    <a:pt x="87" y="1500"/>
                  </a:lnTo>
                  <a:lnTo>
                    <a:pt x="343" y="1493"/>
                  </a:lnTo>
                  <a:lnTo>
                    <a:pt x="343" y="1649"/>
                  </a:lnTo>
                  <a:close/>
                  <a:moveTo>
                    <a:pt x="343" y="1347"/>
                  </a:moveTo>
                  <a:lnTo>
                    <a:pt x="87" y="1363"/>
                  </a:lnTo>
                  <a:lnTo>
                    <a:pt x="90" y="1215"/>
                  </a:lnTo>
                  <a:lnTo>
                    <a:pt x="343" y="1193"/>
                  </a:lnTo>
                  <a:lnTo>
                    <a:pt x="343" y="1347"/>
                  </a:lnTo>
                  <a:close/>
                  <a:moveTo>
                    <a:pt x="343" y="1047"/>
                  </a:moveTo>
                  <a:lnTo>
                    <a:pt x="90" y="1085"/>
                  </a:lnTo>
                  <a:lnTo>
                    <a:pt x="87" y="933"/>
                  </a:lnTo>
                  <a:lnTo>
                    <a:pt x="343" y="886"/>
                  </a:lnTo>
                  <a:lnTo>
                    <a:pt x="343" y="1047"/>
                  </a:lnTo>
                  <a:close/>
                  <a:moveTo>
                    <a:pt x="548" y="1647"/>
                  </a:moveTo>
                  <a:lnTo>
                    <a:pt x="454" y="1649"/>
                  </a:lnTo>
                  <a:lnTo>
                    <a:pt x="454" y="1491"/>
                  </a:lnTo>
                  <a:lnTo>
                    <a:pt x="548" y="1489"/>
                  </a:lnTo>
                  <a:lnTo>
                    <a:pt x="548" y="1647"/>
                  </a:lnTo>
                  <a:close/>
                  <a:moveTo>
                    <a:pt x="548" y="1333"/>
                  </a:moveTo>
                  <a:lnTo>
                    <a:pt x="454" y="1340"/>
                  </a:lnTo>
                  <a:lnTo>
                    <a:pt x="454" y="1186"/>
                  </a:lnTo>
                  <a:lnTo>
                    <a:pt x="548" y="1179"/>
                  </a:lnTo>
                  <a:lnTo>
                    <a:pt x="548" y="1333"/>
                  </a:lnTo>
                  <a:close/>
                  <a:moveTo>
                    <a:pt x="454" y="1033"/>
                  </a:moveTo>
                  <a:lnTo>
                    <a:pt x="454" y="865"/>
                  </a:lnTo>
                  <a:lnTo>
                    <a:pt x="548" y="848"/>
                  </a:lnTo>
                  <a:lnTo>
                    <a:pt x="550" y="1021"/>
                  </a:lnTo>
                  <a:lnTo>
                    <a:pt x="454" y="1033"/>
                  </a:lnTo>
                  <a:close/>
                  <a:moveTo>
                    <a:pt x="550" y="702"/>
                  </a:moveTo>
                  <a:lnTo>
                    <a:pt x="454" y="728"/>
                  </a:lnTo>
                  <a:lnTo>
                    <a:pt x="454" y="565"/>
                  </a:lnTo>
                  <a:lnTo>
                    <a:pt x="550" y="539"/>
                  </a:lnTo>
                  <a:lnTo>
                    <a:pt x="550" y="702"/>
                  </a:lnTo>
                  <a:close/>
                  <a:moveTo>
                    <a:pt x="548" y="390"/>
                  </a:moveTo>
                  <a:lnTo>
                    <a:pt x="454" y="419"/>
                  </a:lnTo>
                  <a:lnTo>
                    <a:pt x="454" y="265"/>
                  </a:lnTo>
                  <a:lnTo>
                    <a:pt x="550" y="234"/>
                  </a:lnTo>
                  <a:lnTo>
                    <a:pt x="548" y="390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  <p:sp>
          <p:nvSpPr>
            <p:cNvPr id="202" name="Freeform 50"/>
            <p:cNvSpPr>
              <a:spLocks/>
            </p:cNvSpPr>
            <p:nvPr/>
          </p:nvSpPr>
          <p:spPr bwMode="gray">
            <a:xfrm>
              <a:off x="6644797" y="4096580"/>
              <a:ext cx="351453" cy="996373"/>
            </a:xfrm>
            <a:custGeom>
              <a:avLst/>
              <a:gdLst>
                <a:gd name="T0" fmla="*/ 712 w 712"/>
                <a:gd name="T1" fmla="*/ 220 h 1810"/>
                <a:gd name="T2" fmla="*/ 0 w 712"/>
                <a:gd name="T3" fmla="*/ 0 h 1810"/>
                <a:gd name="T4" fmla="*/ 0 w 712"/>
                <a:gd name="T5" fmla="*/ 173 h 1810"/>
                <a:gd name="T6" fmla="*/ 619 w 712"/>
                <a:gd name="T7" fmla="*/ 350 h 1810"/>
                <a:gd name="T8" fmla="*/ 619 w 712"/>
                <a:gd name="T9" fmla="*/ 499 h 1810"/>
                <a:gd name="T10" fmla="*/ 0 w 712"/>
                <a:gd name="T11" fmla="*/ 333 h 1810"/>
                <a:gd name="T12" fmla="*/ 0 w 712"/>
                <a:gd name="T13" fmla="*/ 478 h 1810"/>
                <a:gd name="T14" fmla="*/ 0 w 712"/>
                <a:gd name="T15" fmla="*/ 478 h 1810"/>
                <a:gd name="T16" fmla="*/ 619 w 712"/>
                <a:gd name="T17" fmla="*/ 617 h 1810"/>
                <a:gd name="T18" fmla="*/ 619 w 712"/>
                <a:gd name="T19" fmla="*/ 775 h 1810"/>
                <a:gd name="T20" fmla="*/ 0 w 712"/>
                <a:gd name="T21" fmla="*/ 648 h 1810"/>
                <a:gd name="T22" fmla="*/ 0 w 712"/>
                <a:gd name="T23" fmla="*/ 808 h 1810"/>
                <a:gd name="T24" fmla="*/ 0 w 712"/>
                <a:gd name="T25" fmla="*/ 808 h 1810"/>
                <a:gd name="T26" fmla="*/ 619 w 712"/>
                <a:gd name="T27" fmla="*/ 905 h 1810"/>
                <a:gd name="T28" fmla="*/ 619 w 712"/>
                <a:gd name="T29" fmla="*/ 1073 h 1810"/>
                <a:gd name="T30" fmla="*/ 0 w 712"/>
                <a:gd name="T31" fmla="*/ 990 h 1810"/>
                <a:gd name="T32" fmla="*/ 0 w 712"/>
                <a:gd name="T33" fmla="*/ 1160 h 1810"/>
                <a:gd name="T34" fmla="*/ 0 w 712"/>
                <a:gd name="T35" fmla="*/ 1160 h 1810"/>
                <a:gd name="T36" fmla="*/ 619 w 712"/>
                <a:gd name="T37" fmla="*/ 1203 h 1810"/>
                <a:gd name="T38" fmla="*/ 619 w 712"/>
                <a:gd name="T39" fmla="*/ 1356 h 1810"/>
                <a:gd name="T40" fmla="*/ 0 w 712"/>
                <a:gd name="T41" fmla="*/ 1319 h 1810"/>
                <a:gd name="T42" fmla="*/ 0 w 712"/>
                <a:gd name="T43" fmla="*/ 1482 h 1810"/>
                <a:gd name="T44" fmla="*/ 0 w 712"/>
                <a:gd name="T45" fmla="*/ 1482 h 1810"/>
                <a:gd name="T46" fmla="*/ 619 w 712"/>
                <a:gd name="T47" fmla="*/ 1505 h 1810"/>
                <a:gd name="T48" fmla="*/ 619 w 712"/>
                <a:gd name="T49" fmla="*/ 1642 h 1810"/>
                <a:gd name="T50" fmla="*/ 0 w 712"/>
                <a:gd name="T51" fmla="*/ 1642 h 1810"/>
                <a:gd name="T52" fmla="*/ 0 w 712"/>
                <a:gd name="T53" fmla="*/ 1810 h 1810"/>
                <a:gd name="T54" fmla="*/ 712 w 712"/>
                <a:gd name="T55" fmla="*/ 1779 h 1810"/>
                <a:gd name="T56" fmla="*/ 712 w 712"/>
                <a:gd name="T57" fmla="*/ 220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2" h="1810">
                  <a:moveTo>
                    <a:pt x="712" y="220"/>
                  </a:moveTo>
                  <a:lnTo>
                    <a:pt x="0" y="0"/>
                  </a:lnTo>
                  <a:lnTo>
                    <a:pt x="0" y="173"/>
                  </a:lnTo>
                  <a:lnTo>
                    <a:pt x="619" y="350"/>
                  </a:lnTo>
                  <a:lnTo>
                    <a:pt x="619" y="499"/>
                  </a:lnTo>
                  <a:lnTo>
                    <a:pt x="0" y="333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619" y="617"/>
                  </a:lnTo>
                  <a:lnTo>
                    <a:pt x="619" y="775"/>
                  </a:lnTo>
                  <a:lnTo>
                    <a:pt x="0" y="648"/>
                  </a:lnTo>
                  <a:lnTo>
                    <a:pt x="0" y="808"/>
                  </a:lnTo>
                  <a:lnTo>
                    <a:pt x="0" y="808"/>
                  </a:lnTo>
                  <a:lnTo>
                    <a:pt x="619" y="905"/>
                  </a:lnTo>
                  <a:lnTo>
                    <a:pt x="619" y="1073"/>
                  </a:lnTo>
                  <a:lnTo>
                    <a:pt x="0" y="990"/>
                  </a:lnTo>
                  <a:lnTo>
                    <a:pt x="0" y="1160"/>
                  </a:lnTo>
                  <a:lnTo>
                    <a:pt x="0" y="1160"/>
                  </a:lnTo>
                  <a:lnTo>
                    <a:pt x="619" y="1203"/>
                  </a:lnTo>
                  <a:lnTo>
                    <a:pt x="619" y="1356"/>
                  </a:lnTo>
                  <a:lnTo>
                    <a:pt x="0" y="1319"/>
                  </a:lnTo>
                  <a:lnTo>
                    <a:pt x="0" y="1482"/>
                  </a:lnTo>
                  <a:lnTo>
                    <a:pt x="0" y="1482"/>
                  </a:lnTo>
                  <a:lnTo>
                    <a:pt x="619" y="1505"/>
                  </a:lnTo>
                  <a:lnTo>
                    <a:pt x="619" y="1642"/>
                  </a:lnTo>
                  <a:lnTo>
                    <a:pt x="0" y="1642"/>
                  </a:lnTo>
                  <a:lnTo>
                    <a:pt x="0" y="1810"/>
                  </a:lnTo>
                  <a:lnTo>
                    <a:pt x="712" y="1779"/>
                  </a:lnTo>
                  <a:lnTo>
                    <a:pt x="712" y="22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/>
            </a:p>
          </p:txBody>
        </p:sp>
      </p:grpSp>
      <p:grpSp>
        <p:nvGrpSpPr>
          <p:cNvPr id="203" name="Groep 13"/>
          <p:cNvGrpSpPr/>
          <p:nvPr/>
        </p:nvGrpSpPr>
        <p:grpSpPr>
          <a:xfrm>
            <a:off x="2716444" y="4783383"/>
            <a:ext cx="6081923" cy="1521988"/>
            <a:chOff x="1166500" y="3988513"/>
            <a:chExt cx="6081923" cy="1521988"/>
          </a:xfrm>
        </p:grpSpPr>
        <p:sp>
          <p:nvSpPr>
            <p:cNvPr id="204" name="Rechteck 246"/>
            <p:cNvSpPr/>
            <p:nvPr/>
          </p:nvSpPr>
          <p:spPr bwMode="gray">
            <a:xfrm>
              <a:off x="5116671" y="398851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5" name="Rechteck 247"/>
            <p:cNvSpPr/>
            <p:nvPr/>
          </p:nvSpPr>
          <p:spPr bwMode="gray">
            <a:xfrm>
              <a:off x="3039116" y="398851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6" name="Rechteck 248"/>
            <p:cNvSpPr/>
            <p:nvPr/>
          </p:nvSpPr>
          <p:spPr bwMode="gray">
            <a:xfrm>
              <a:off x="1166500" y="540243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7" name="Rechteck 249"/>
            <p:cNvSpPr/>
            <p:nvPr/>
          </p:nvSpPr>
          <p:spPr bwMode="gray">
            <a:xfrm>
              <a:off x="5050452" y="540243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8" name="Rechteck 250"/>
            <p:cNvSpPr/>
            <p:nvPr/>
          </p:nvSpPr>
          <p:spPr bwMode="gray">
            <a:xfrm>
              <a:off x="5150037" y="540243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9" name="Rechteck 251"/>
            <p:cNvSpPr/>
            <p:nvPr/>
          </p:nvSpPr>
          <p:spPr bwMode="gray">
            <a:xfrm>
              <a:off x="7109268" y="5402433"/>
              <a:ext cx="139155" cy="108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12" name="Groep 17"/>
          <p:cNvGrpSpPr/>
          <p:nvPr/>
        </p:nvGrpSpPr>
        <p:grpSpPr>
          <a:xfrm>
            <a:off x="9241250" y="5129844"/>
            <a:ext cx="263678" cy="390308"/>
            <a:chOff x="7691306" y="4334974"/>
            <a:chExt cx="263678" cy="390308"/>
          </a:xfrm>
        </p:grpSpPr>
        <p:sp>
          <p:nvSpPr>
            <p:cNvPr id="213" name="Freeform 260"/>
            <p:cNvSpPr>
              <a:spLocks/>
            </p:cNvSpPr>
            <p:nvPr/>
          </p:nvSpPr>
          <p:spPr bwMode="gray">
            <a:xfrm>
              <a:off x="7712831" y="4578216"/>
              <a:ext cx="208969" cy="147066"/>
            </a:xfrm>
            <a:custGeom>
              <a:avLst/>
              <a:gdLst>
                <a:gd name="T0" fmla="*/ 133 w 1101"/>
                <a:gd name="T1" fmla="*/ 0 h 745"/>
                <a:gd name="T2" fmla="*/ 0 w 1101"/>
                <a:gd name="T3" fmla="*/ 291 h 745"/>
                <a:gd name="T4" fmla="*/ 561 w 1101"/>
                <a:gd name="T5" fmla="*/ 688 h 745"/>
                <a:gd name="T6" fmla="*/ 1101 w 1101"/>
                <a:gd name="T7" fmla="*/ 306 h 745"/>
                <a:gd name="T8" fmla="*/ 971 w 1101"/>
                <a:gd name="T9" fmla="*/ 18 h 745"/>
                <a:gd name="T10" fmla="*/ 133 w 1101"/>
                <a:gd name="T11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745">
                  <a:moveTo>
                    <a:pt x="133" y="0"/>
                  </a:moveTo>
                  <a:cubicBezTo>
                    <a:pt x="133" y="0"/>
                    <a:pt x="169" y="181"/>
                    <a:pt x="0" y="291"/>
                  </a:cubicBezTo>
                  <a:cubicBezTo>
                    <a:pt x="0" y="291"/>
                    <a:pt x="98" y="679"/>
                    <a:pt x="561" y="688"/>
                  </a:cubicBezTo>
                  <a:cubicBezTo>
                    <a:pt x="561" y="688"/>
                    <a:pt x="882" y="745"/>
                    <a:pt x="1101" y="306"/>
                  </a:cubicBezTo>
                  <a:cubicBezTo>
                    <a:pt x="1101" y="306"/>
                    <a:pt x="959" y="247"/>
                    <a:pt x="971" y="18"/>
                  </a:cubicBezTo>
                  <a:cubicBezTo>
                    <a:pt x="971" y="18"/>
                    <a:pt x="579" y="480"/>
                    <a:pt x="13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1CA9F">
                    <a:lumMod val="79000"/>
                  </a:srgbClr>
                </a:gs>
                <a:gs pos="0">
                  <a:srgbClr val="F1CA9F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101600" dist="50800" dir="16200000">
                <a:prstClr val="black">
                  <a:alpha val="24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4" name="Freeform 261"/>
            <p:cNvSpPr>
              <a:spLocks/>
            </p:cNvSpPr>
            <p:nvPr/>
          </p:nvSpPr>
          <p:spPr bwMode="gray">
            <a:xfrm>
              <a:off x="7715073" y="4334974"/>
              <a:ext cx="239911" cy="306737"/>
            </a:xfrm>
            <a:custGeom>
              <a:avLst/>
              <a:gdLst>
                <a:gd name="T0" fmla="*/ 1124 w 1266"/>
                <a:gd name="T1" fmla="*/ 834 h 1556"/>
                <a:gd name="T2" fmla="*/ 543 w 1266"/>
                <a:gd name="T3" fmla="*/ 1556 h 1556"/>
                <a:gd name="T4" fmla="*/ 0 w 1266"/>
                <a:gd name="T5" fmla="*/ 838 h 1556"/>
                <a:gd name="T6" fmla="*/ 551 w 1266"/>
                <a:gd name="T7" fmla="*/ 0 h 1556"/>
                <a:gd name="T8" fmla="*/ 1124 w 1266"/>
                <a:gd name="T9" fmla="*/ 83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6" h="1556">
                  <a:moveTo>
                    <a:pt x="1124" y="834"/>
                  </a:moveTo>
                  <a:cubicBezTo>
                    <a:pt x="1124" y="1148"/>
                    <a:pt x="841" y="1556"/>
                    <a:pt x="543" y="1556"/>
                  </a:cubicBezTo>
                  <a:cubicBezTo>
                    <a:pt x="286" y="1556"/>
                    <a:pt x="0" y="1175"/>
                    <a:pt x="0" y="838"/>
                  </a:cubicBezTo>
                  <a:cubicBezTo>
                    <a:pt x="0" y="423"/>
                    <a:pt x="56" y="0"/>
                    <a:pt x="551" y="0"/>
                  </a:cubicBezTo>
                  <a:cubicBezTo>
                    <a:pt x="1266" y="0"/>
                    <a:pt x="1124" y="791"/>
                    <a:pt x="1124" y="83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1CA9F">
                    <a:lumMod val="88000"/>
                  </a:srgbClr>
                </a:gs>
                <a:gs pos="0">
                  <a:srgbClr val="F1CA9F">
                    <a:lumMod val="60000"/>
                    <a:lumOff val="4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5" name="Freeform 263"/>
            <p:cNvSpPr>
              <a:spLocks/>
            </p:cNvSpPr>
            <p:nvPr/>
          </p:nvSpPr>
          <p:spPr bwMode="gray">
            <a:xfrm>
              <a:off x="7889513" y="4416677"/>
              <a:ext cx="38117" cy="144265"/>
            </a:xfrm>
            <a:custGeom>
              <a:avLst/>
              <a:gdLst>
                <a:gd name="T0" fmla="*/ 181 w 200"/>
                <a:gd name="T1" fmla="*/ 416 h 733"/>
                <a:gd name="T2" fmla="*/ 0 w 200"/>
                <a:gd name="T3" fmla="*/ 733 h 733"/>
                <a:gd name="T4" fmla="*/ 120 w 200"/>
                <a:gd name="T5" fmla="*/ 238 h 733"/>
                <a:gd name="T6" fmla="*/ 85 w 200"/>
                <a:gd name="T7" fmla="*/ 0 h 733"/>
                <a:gd name="T8" fmla="*/ 168 w 200"/>
                <a:gd name="T9" fmla="*/ 281 h 733"/>
                <a:gd name="T10" fmla="*/ 181 w 200"/>
                <a:gd name="T11" fmla="*/ 416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733">
                  <a:moveTo>
                    <a:pt x="181" y="416"/>
                  </a:moveTo>
                  <a:cubicBezTo>
                    <a:pt x="181" y="416"/>
                    <a:pt x="170" y="635"/>
                    <a:pt x="0" y="733"/>
                  </a:cubicBezTo>
                  <a:cubicBezTo>
                    <a:pt x="0" y="733"/>
                    <a:pt x="200" y="526"/>
                    <a:pt x="120" y="238"/>
                  </a:cubicBezTo>
                  <a:cubicBezTo>
                    <a:pt x="120" y="238"/>
                    <a:pt x="47" y="192"/>
                    <a:pt x="85" y="0"/>
                  </a:cubicBezTo>
                  <a:cubicBezTo>
                    <a:pt x="85" y="0"/>
                    <a:pt x="75" y="171"/>
                    <a:pt x="168" y="281"/>
                  </a:cubicBezTo>
                  <a:cubicBezTo>
                    <a:pt x="168" y="281"/>
                    <a:pt x="200" y="333"/>
                    <a:pt x="181" y="416"/>
                  </a:cubicBezTo>
                  <a:close/>
                </a:path>
              </a:pathLst>
            </a:custGeom>
            <a:solidFill>
              <a:srgbClr val="E5AF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6" name="Freeform 265"/>
            <p:cNvSpPr>
              <a:spLocks/>
            </p:cNvSpPr>
            <p:nvPr/>
          </p:nvSpPr>
          <p:spPr bwMode="gray">
            <a:xfrm>
              <a:off x="7720903" y="4498847"/>
              <a:ext cx="36323" cy="64896"/>
            </a:xfrm>
            <a:custGeom>
              <a:avLst/>
              <a:gdLst>
                <a:gd name="T0" fmla="*/ 11 w 192"/>
                <a:gd name="T1" fmla="*/ 78 h 331"/>
                <a:gd name="T2" fmla="*/ 192 w 192"/>
                <a:gd name="T3" fmla="*/ 331 h 331"/>
                <a:gd name="T4" fmla="*/ 16 w 192"/>
                <a:gd name="T5" fmla="*/ 0 h 331"/>
                <a:gd name="T6" fmla="*/ 11 w 192"/>
                <a:gd name="T7" fmla="*/ 7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331">
                  <a:moveTo>
                    <a:pt x="11" y="78"/>
                  </a:moveTo>
                  <a:cubicBezTo>
                    <a:pt x="11" y="78"/>
                    <a:pt x="0" y="262"/>
                    <a:pt x="192" y="331"/>
                  </a:cubicBezTo>
                  <a:cubicBezTo>
                    <a:pt x="192" y="331"/>
                    <a:pt x="22" y="265"/>
                    <a:pt x="16" y="0"/>
                  </a:cubicBezTo>
                  <a:lnTo>
                    <a:pt x="11" y="78"/>
                  </a:lnTo>
                  <a:close/>
                </a:path>
              </a:pathLst>
            </a:custGeom>
            <a:solidFill>
              <a:srgbClr val="E5AF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7" name="Freeform 267"/>
            <p:cNvSpPr>
              <a:spLocks/>
            </p:cNvSpPr>
            <p:nvPr/>
          </p:nvSpPr>
          <p:spPr bwMode="gray">
            <a:xfrm>
              <a:off x="7691306" y="4464765"/>
              <a:ext cx="30493" cy="72366"/>
            </a:xfrm>
            <a:custGeom>
              <a:avLst/>
              <a:gdLst>
                <a:gd name="T0" fmla="*/ 114 w 161"/>
                <a:gd name="T1" fmla="*/ 60 h 367"/>
                <a:gd name="T2" fmla="*/ 144 w 161"/>
                <a:gd name="T3" fmla="*/ 131 h 367"/>
                <a:gd name="T4" fmla="*/ 161 w 161"/>
                <a:gd name="T5" fmla="*/ 292 h 367"/>
                <a:gd name="T6" fmla="*/ 154 w 161"/>
                <a:gd name="T7" fmla="*/ 367 h 367"/>
                <a:gd name="T8" fmla="*/ 75 w 161"/>
                <a:gd name="T9" fmla="*/ 252 h 367"/>
                <a:gd name="T10" fmla="*/ 114 w 161"/>
                <a:gd name="T11" fmla="*/ 6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367">
                  <a:moveTo>
                    <a:pt x="114" y="60"/>
                  </a:moveTo>
                  <a:cubicBezTo>
                    <a:pt x="114" y="60"/>
                    <a:pt x="134" y="95"/>
                    <a:pt x="144" y="131"/>
                  </a:cubicBezTo>
                  <a:cubicBezTo>
                    <a:pt x="144" y="131"/>
                    <a:pt x="138" y="239"/>
                    <a:pt x="161" y="292"/>
                  </a:cubicBezTo>
                  <a:cubicBezTo>
                    <a:pt x="154" y="367"/>
                    <a:pt x="154" y="367"/>
                    <a:pt x="154" y="367"/>
                  </a:cubicBezTo>
                  <a:cubicBezTo>
                    <a:pt x="154" y="367"/>
                    <a:pt x="91" y="346"/>
                    <a:pt x="75" y="252"/>
                  </a:cubicBezTo>
                  <a:cubicBezTo>
                    <a:pt x="75" y="252"/>
                    <a:pt x="0" y="0"/>
                    <a:pt x="114" y="60"/>
                  </a:cubicBezTo>
                  <a:close/>
                </a:path>
              </a:pathLst>
            </a:custGeom>
            <a:solidFill>
              <a:srgbClr val="F1CA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8" name="Freeform 268"/>
            <p:cNvSpPr>
              <a:spLocks/>
            </p:cNvSpPr>
            <p:nvPr/>
          </p:nvSpPr>
          <p:spPr bwMode="gray">
            <a:xfrm>
              <a:off x="7706104" y="4487175"/>
              <a:ext cx="11211" cy="38284"/>
            </a:xfrm>
            <a:custGeom>
              <a:avLst/>
              <a:gdLst>
                <a:gd name="T0" fmla="*/ 29 w 59"/>
                <a:gd name="T1" fmla="*/ 13 h 195"/>
                <a:gd name="T2" fmla="*/ 38 w 59"/>
                <a:gd name="T3" fmla="*/ 130 h 195"/>
                <a:gd name="T4" fmla="*/ 59 w 59"/>
                <a:gd name="T5" fmla="*/ 195 h 195"/>
                <a:gd name="T6" fmla="*/ 29 w 59"/>
                <a:gd name="T7" fmla="*/ 1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95">
                  <a:moveTo>
                    <a:pt x="29" y="13"/>
                  </a:moveTo>
                  <a:cubicBezTo>
                    <a:pt x="29" y="13"/>
                    <a:pt x="0" y="0"/>
                    <a:pt x="38" y="130"/>
                  </a:cubicBezTo>
                  <a:cubicBezTo>
                    <a:pt x="59" y="195"/>
                    <a:pt x="59" y="195"/>
                    <a:pt x="59" y="195"/>
                  </a:cubicBezTo>
                  <a:lnTo>
                    <a:pt x="29" y="13"/>
                  </a:lnTo>
                  <a:close/>
                </a:path>
              </a:pathLst>
            </a:custGeom>
            <a:solidFill>
              <a:srgbClr val="D3A4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19" name="Freeform 269"/>
            <p:cNvSpPr>
              <a:spLocks/>
            </p:cNvSpPr>
            <p:nvPr/>
          </p:nvSpPr>
          <p:spPr bwMode="gray">
            <a:xfrm>
              <a:off x="7916867" y="4467100"/>
              <a:ext cx="33633" cy="77034"/>
            </a:xfrm>
            <a:custGeom>
              <a:avLst/>
              <a:gdLst>
                <a:gd name="T0" fmla="*/ 75 w 178"/>
                <a:gd name="T1" fmla="*/ 0 h 392"/>
                <a:gd name="T2" fmla="*/ 101 w 178"/>
                <a:gd name="T3" fmla="*/ 203 h 392"/>
                <a:gd name="T4" fmla="*/ 0 w 178"/>
                <a:gd name="T5" fmla="*/ 392 h 392"/>
                <a:gd name="T6" fmla="*/ 75 w 178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392">
                  <a:moveTo>
                    <a:pt x="75" y="0"/>
                  </a:moveTo>
                  <a:cubicBezTo>
                    <a:pt x="75" y="0"/>
                    <a:pt x="178" y="22"/>
                    <a:pt x="101" y="203"/>
                  </a:cubicBezTo>
                  <a:cubicBezTo>
                    <a:pt x="101" y="203"/>
                    <a:pt x="67" y="340"/>
                    <a:pt x="0" y="392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1CA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0" name="Freeform 270"/>
            <p:cNvSpPr>
              <a:spLocks/>
            </p:cNvSpPr>
            <p:nvPr/>
          </p:nvSpPr>
          <p:spPr bwMode="gray">
            <a:xfrm>
              <a:off x="7925836" y="4487643"/>
              <a:ext cx="11211" cy="38751"/>
            </a:xfrm>
            <a:custGeom>
              <a:avLst/>
              <a:gdLst>
                <a:gd name="T0" fmla="*/ 30 w 59"/>
                <a:gd name="T1" fmla="*/ 13 h 195"/>
                <a:gd name="T2" fmla="*/ 21 w 59"/>
                <a:gd name="T3" fmla="*/ 130 h 195"/>
                <a:gd name="T4" fmla="*/ 0 w 59"/>
                <a:gd name="T5" fmla="*/ 195 h 195"/>
                <a:gd name="T6" fmla="*/ 30 w 59"/>
                <a:gd name="T7" fmla="*/ 1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95">
                  <a:moveTo>
                    <a:pt x="30" y="13"/>
                  </a:moveTo>
                  <a:cubicBezTo>
                    <a:pt x="30" y="13"/>
                    <a:pt x="59" y="0"/>
                    <a:pt x="21" y="130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30" y="13"/>
                  </a:lnTo>
                  <a:close/>
                </a:path>
              </a:pathLst>
            </a:custGeom>
            <a:solidFill>
              <a:srgbClr val="D3A4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21" name="Groep 16"/>
          <p:cNvGrpSpPr/>
          <p:nvPr/>
        </p:nvGrpSpPr>
        <p:grpSpPr>
          <a:xfrm>
            <a:off x="9251083" y="5079888"/>
            <a:ext cx="256055" cy="222232"/>
            <a:chOff x="7701139" y="4285018"/>
            <a:chExt cx="256055" cy="222232"/>
          </a:xfrm>
        </p:grpSpPr>
        <p:sp>
          <p:nvSpPr>
            <p:cNvPr id="222" name="Freeform 262"/>
            <p:cNvSpPr>
              <a:spLocks/>
            </p:cNvSpPr>
            <p:nvPr/>
          </p:nvSpPr>
          <p:spPr bwMode="gray">
            <a:xfrm>
              <a:off x="7715489" y="4345244"/>
              <a:ext cx="157848" cy="156403"/>
            </a:xfrm>
            <a:custGeom>
              <a:avLst/>
              <a:gdLst>
                <a:gd name="T0" fmla="*/ 833 w 833"/>
                <a:gd name="T1" fmla="*/ 103 h 793"/>
                <a:gd name="T2" fmla="*/ 496 w 833"/>
                <a:gd name="T3" fmla="*/ 199 h 793"/>
                <a:gd name="T4" fmla="*/ 399 w 833"/>
                <a:gd name="T5" fmla="*/ 317 h 793"/>
                <a:gd name="T6" fmla="*/ 176 w 833"/>
                <a:gd name="T7" fmla="*/ 326 h 793"/>
                <a:gd name="T8" fmla="*/ 31 w 833"/>
                <a:gd name="T9" fmla="*/ 453 h 793"/>
                <a:gd name="T10" fmla="*/ 28 w 833"/>
                <a:gd name="T11" fmla="*/ 706 h 793"/>
                <a:gd name="T12" fmla="*/ 51 w 833"/>
                <a:gd name="T13" fmla="*/ 793 h 793"/>
                <a:gd name="T14" fmla="*/ 287 w 833"/>
                <a:gd name="T15" fmla="*/ 453 h 793"/>
                <a:gd name="T16" fmla="*/ 574 w 833"/>
                <a:gd name="T17" fmla="*/ 268 h 793"/>
                <a:gd name="T18" fmla="*/ 833 w 833"/>
                <a:gd name="T19" fmla="*/ 10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3" h="793">
                  <a:moveTo>
                    <a:pt x="833" y="103"/>
                  </a:moveTo>
                  <a:cubicBezTo>
                    <a:pt x="833" y="103"/>
                    <a:pt x="672" y="0"/>
                    <a:pt x="496" y="199"/>
                  </a:cubicBezTo>
                  <a:cubicBezTo>
                    <a:pt x="496" y="199"/>
                    <a:pt x="471" y="289"/>
                    <a:pt x="399" y="317"/>
                  </a:cubicBezTo>
                  <a:cubicBezTo>
                    <a:pt x="399" y="317"/>
                    <a:pt x="304" y="363"/>
                    <a:pt x="176" y="326"/>
                  </a:cubicBezTo>
                  <a:cubicBezTo>
                    <a:pt x="176" y="326"/>
                    <a:pt x="78" y="300"/>
                    <a:pt x="31" y="453"/>
                  </a:cubicBezTo>
                  <a:cubicBezTo>
                    <a:pt x="31" y="453"/>
                    <a:pt x="0" y="603"/>
                    <a:pt x="28" y="706"/>
                  </a:cubicBezTo>
                  <a:cubicBezTo>
                    <a:pt x="28" y="706"/>
                    <a:pt x="48" y="767"/>
                    <a:pt x="51" y="793"/>
                  </a:cubicBezTo>
                  <a:cubicBezTo>
                    <a:pt x="51" y="793"/>
                    <a:pt x="90" y="519"/>
                    <a:pt x="287" y="453"/>
                  </a:cubicBezTo>
                  <a:cubicBezTo>
                    <a:pt x="287" y="453"/>
                    <a:pt x="513" y="395"/>
                    <a:pt x="574" y="268"/>
                  </a:cubicBezTo>
                  <a:cubicBezTo>
                    <a:pt x="574" y="268"/>
                    <a:pt x="686" y="87"/>
                    <a:pt x="833" y="103"/>
                  </a:cubicBezTo>
                  <a:close/>
                </a:path>
              </a:pathLst>
            </a:custGeom>
            <a:solidFill>
              <a:srgbClr val="E5AF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3" name="Freeform 264"/>
            <p:cNvSpPr>
              <a:spLocks/>
            </p:cNvSpPr>
            <p:nvPr/>
          </p:nvSpPr>
          <p:spPr bwMode="gray">
            <a:xfrm>
              <a:off x="7719076" y="4399869"/>
              <a:ext cx="81615" cy="46221"/>
            </a:xfrm>
            <a:custGeom>
              <a:avLst/>
              <a:gdLst>
                <a:gd name="T0" fmla="*/ 431 w 431"/>
                <a:gd name="T1" fmla="*/ 3 h 234"/>
                <a:gd name="T2" fmla="*/ 180 w 431"/>
                <a:gd name="T3" fmla="*/ 52 h 234"/>
                <a:gd name="T4" fmla="*/ 0 w 431"/>
                <a:gd name="T5" fmla="*/ 234 h 234"/>
                <a:gd name="T6" fmla="*/ 133 w 431"/>
                <a:gd name="T7" fmla="*/ 32 h 234"/>
                <a:gd name="T8" fmla="*/ 224 w 431"/>
                <a:gd name="T9" fmla="*/ 43 h 234"/>
                <a:gd name="T10" fmla="*/ 431 w 431"/>
                <a:gd name="T11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34">
                  <a:moveTo>
                    <a:pt x="431" y="3"/>
                  </a:moveTo>
                  <a:cubicBezTo>
                    <a:pt x="431" y="3"/>
                    <a:pt x="362" y="103"/>
                    <a:pt x="180" y="52"/>
                  </a:cubicBezTo>
                  <a:cubicBezTo>
                    <a:pt x="180" y="52"/>
                    <a:pt x="41" y="0"/>
                    <a:pt x="0" y="234"/>
                  </a:cubicBezTo>
                  <a:cubicBezTo>
                    <a:pt x="0" y="234"/>
                    <a:pt x="4" y="61"/>
                    <a:pt x="133" y="32"/>
                  </a:cubicBezTo>
                  <a:cubicBezTo>
                    <a:pt x="133" y="32"/>
                    <a:pt x="163" y="20"/>
                    <a:pt x="224" y="43"/>
                  </a:cubicBezTo>
                  <a:cubicBezTo>
                    <a:pt x="224" y="43"/>
                    <a:pt x="339" y="83"/>
                    <a:pt x="431" y="3"/>
                  </a:cubicBez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4" name="Freeform 266"/>
            <p:cNvSpPr>
              <a:spLocks/>
            </p:cNvSpPr>
            <p:nvPr/>
          </p:nvSpPr>
          <p:spPr bwMode="gray">
            <a:xfrm>
              <a:off x="7701139" y="4312097"/>
              <a:ext cx="182960" cy="195153"/>
            </a:xfrm>
            <a:custGeom>
              <a:avLst/>
              <a:gdLst>
                <a:gd name="T0" fmla="*/ 966 w 966"/>
                <a:gd name="T1" fmla="*/ 129 h 989"/>
                <a:gd name="T2" fmla="*/ 895 w 966"/>
                <a:gd name="T3" fmla="*/ 346 h 989"/>
                <a:gd name="T4" fmla="*/ 578 w 966"/>
                <a:gd name="T5" fmla="*/ 464 h 989"/>
                <a:gd name="T6" fmla="*/ 248 w 966"/>
                <a:gd name="T7" fmla="*/ 587 h 989"/>
                <a:gd name="T8" fmla="*/ 114 w 966"/>
                <a:gd name="T9" fmla="*/ 756 h 989"/>
                <a:gd name="T10" fmla="*/ 123 w 966"/>
                <a:gd name="T11" fmla="*/ 892 h 989"/>
                <a:gd name="T12" fmla="*/ 39 w 966"/>
                <a:gd name="T13" fmla="*/ 936 h 989"/>
                <a:gd name="T14" fmla="*/ 18 w 966"/>
                <a:gd name="T15" fmla="*/ 575 h 989"/>
                <a:gd name="T16" fmla="*/ 456 w 966"/>
                <a:gd name="T17" fmla="*/ 78 h 989"/>
                <a:gd name="T18" fmla="*/ 966 w 966"/>
                <a:gd name="T19" fmla="*/ 12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6" h="989">
                  <a:moveTo>
                    <a:pt x="966" y="129"/>
                  </a:moveTo>
                  <a:cubicBezTo>
                    <a:pt x="895" y="346"/>
                    <a:pt x="895" y="346"/>
                    <a:pt x="895" y="346"/>
                  </a:cubicBezTo>
                  <a:cubicBezTo>
                    <a:pt x="895" y="346"/>
                    <a:pt x="703" y="259"/>
                    <a:pt x="578" y="464"/>
                  </a:cubicBezTo>
                  <a:cubicBezTo>
                    <a:pt x="578" y="464"/>
                    <a:pt x="536" y="648"/>
                    <a:pt x="248" y="587"/>
                  </a:cubicBezTo>
                  <a:cubicBezTo>
                    <a:pt x="248" y="587"/>
                    <a:pt x="126" y="583"/>
                    <a:pt x="114" y="756"/>
                  </a:cubicBezTo>
                  <a:cubicBezTo>
                    <a:pt x="123" y="892"/>
                    <a:pt x="123" y="892"/>
                    <a:pt x="123" y="892"/>
                  </a:cubicBezTo>
                  <a:cubicBezTo>
                    <a:pt x="123" y="892"/>
                    <a:pt x="99" y="989"/>
                    <a:pt x="39" y="936"/>
                  </a:cubicBezTo>
                  <a:cubicBezTo>
                    <a:pt x="39" y="936"/>
                    <a:pt x="0" y="781"/>
                    <a:pt x="18" y="575"/>
                  </a:cubicBezTo>
                  <a:cubicBezTo>
                    <a:pt x="18" y="575"/>
                    <a:pt x="85" y="142"/>
                    <a:pt x="456" y="78"/>
                  </a:cubicBezTo>
                  <a:cubicBezTo>
                    <a:pt x="456" y="78"/>
                    <a:pt x="761" y="0"/>
                    <a:pt x="966" y="129"/>
                  </a:cubicBezTo>
                  <a:close/>
                </a:path>
              </a:pathLst>
            </a:custGeom>
            <a:solidFill>
              <a:srgbClr val="4F36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5" name="Freeform 271"/>
            <p:cNvSpPr>
              <a:spLocks/>
            </p:cNvSpPr>
            <p:nvPr/>
          </p:nvSpPr>
          <p:spPr bwMode="gray">
            <a:xfrm>
              <a:off x="7870646" y="4337775"/>
              <a:ext cx="86548" cy="164339"/>
            </a:xfrm>
            <a:custGeom>
              <a:avLst/>
              <a:gdLst>
                <a:gd name="T0" fmla="*/ 21 w 456"/>
                <a:gd name="T1" fmla="*/ 229 h 834"/>
                <a:gd name="T2" fmla="*/ 201 w 456"/>
                <a:gd name="T3" fmla="*/ 489 h 834"/>
                <a:gd name="T4" fmla="*/ 271 w 456"/>
                <a:gd name="T5" fmla="*/ 724 h 834"/>
                <a:gd name="T6" fmla="*/ 292 w 456"/>
                <a:gd name="T7" fmla="*/ 834 h 834"/>
                <a:gd name="T8" fmla="*/ 350 w 456"/>
                <a:gd name="T9" fmla="*/ 684 h 834"/>
                <a:gd name="T10" fmla="*/ 334 w 456"/>
                <a:gd name="T11" fmla="*/ 281 h 834"/>
                <a:gd name="T12" fmla="*/ 71 w 456"/>
                <a:gd name="T13" fmla="*/ 0 h 834"/>
                <a:gd name="T14" fmla="*/ 0 w 456"/>
                <a:gd name="T15" fmla="*/ 217 h 834"/>
                <a:gd name="T16" fmla="*/ 21 w 456"/>
                <a:gd name="T17" fmla="*/ 229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834">
                  <a:moveTo>
                    <a:pt x="21" y="229"/>
                  </a:moveTo>
                  <a:cubicBezTo>
                    <a:pt x="21" y="229"/>
                    <a:pt x="192" y="290"/>
                    <a:pt x="201" y="489"/>
                  </a:cubicBezTo>
                  <a:cubicBezTo>
                    <a:pt x="201" y="489"/>
                    <a:pt x="150" y="628"/>
                    <a:pt x="271" y="724"/>
                  </a:cubicBezTo>
                  <a:cubicBezTo>
                    <a:pt x="271" y="724"/>
                    <a:pt x="271" y="704"/>
                    <a:pt x="292" y="834"/>
                  </a:cubicBezTo>
                  <a:cubicBezTo>
                    <a:pt x="292" y="834"/>
                    <a:pt x="312" y="684"/>
                    <a:pt x="350" y="684"/>
                  </a:cubicBezTo>
                  <a:cubicBezTo>
                    <a:pt x="350" y="684"/>
                    <a:pt x="456" y="493"/>
                    <a:pt x="334" y="281"/>
                  </a:cubicBezTo>
                  <a:cubicBezTo>
                    <a:pt x="334" y="281"/>
                    <a:pt x="293" y="87"/>
                    <a:pt x="71" y="0"/>
                  </a:cubicBezTo>
                  <a:cubicBezTo>
                    <a:pt x="0" y="217"/>
                    <a:pt x="0" y="217"/>
                    <a:pt x="0" y="217"/>
                  </a:cubicBezTo>
                  <a:lnTo>
                    <a:pt x="21" y="229"/>
                  </a:lnTo>
                  <a:close/>
                </a:path>
              </a:pathLst>
            </a:custGeom>
            <a:solidFill>
              <a:srgbClr val="4F36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6" name="Freeform 272"/>
            <p:cNvSpPr>
              <a:spLocks/>
            </p:cNvSpPr>
            <p:nvPr/>
          </p:nvSpPr>
          <p:spPr bwMode="gray">
            <a:xfrm>
              <a:off x="7729390" y="4285018"/>
              <a:ext cx="156054" cy="85438"/>
            </a:xfrm>
            <a:custGeom>
              <a:avLst/>
              <a:gdLst>
                <a:gd name="T0" fmla="*/ 824 w 824"/>
                <a:gd name="T1" fmla="*/ 270 h 431"/>
                <a:gd name="T2" fmla="*/ 0 w 824"/>
                <a:gd name="T3" fmla="*/ 431 h 431"/>
                <a:gd name="T4" fmla="*/ 824 w 824"/>
                <a:gd name="T5" fmla="*/ 27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4" h="431">
                  <a:moveTo>
                    <a:pt x="824" y="270"/>
                  </a:moveTo>
                  <a:cubicBezTo>
                    <a:pt x="824" y="270"/>
                    <a:pt x="376" y="0"/>
                    <a:pt x="0" y="431"/>
                  </a:cubicBezTo>
                  <a:cubicBezTo>
                    <a:pt x="0" y="431"/>
                    <a:pt x="283" y="52"/>
                    <a:pt x="824" y="270"/>
                  </a:cubicBez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7" name="Freeform 273"/>
            <p:cNvSpPr>
              <a:spLocks/>
            </p:cNvSpPr>
            <p:nvPr/>
          </p:nvSpPr>
          <p:spPr bwMode="gray">
            <a:xfrm>
              <a:off x="7722663" y="4353648"/>
              <a:ext cx="153812" cy="104113"/>
            </a:xfrm>
            <a:custGeom>
              <a:avLst/>
              <a:gdLst>
                <a:gd name="T0" fmla="*/ 812 w 812"/>
                <a:gd name="T1" fmla="*/ 141 h 527"/>
                <a:gd name="T2" fmla="*/ 474 w 812"/>
                <a:gd name="T3" fmla="*/ 247 h 527"/>
                <a:gd name="T4" fmla="*/ 177 w 812"/>
                <a:gd name="T5" fmla="*/ 367 h 527"/>
                <a:gd name="T6" fmla="*/ 0 w 812"/>
                <a:gd name="T7" fmla="*/ 527 h 527"/>
                <a:gd name="T8" fmla="*/ 211 w 812"/>
                <a:gd name="T9" fmla="*/ 360 h 527"/>
                <a:gd name="T10" fmla="*/ 457 w 812"/>
                <a:gd name="T11" fmla="*/ 238 h 527"/>
                <a:gd name="T12" fmla="*/ 812 w 812"/>
                <a:gd name="T13" fmla="*/ 14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2" h="527">
                  <a:moveTo>
                    <a:pt x="812" y="141"/>
                  </a:moveTo>
                  <a:cubicBezTo>
                    <a:pt x="812" y="141"/>
                    <a:pt x="600" y="25"/>
                    <a:pt x="474" y="247"/>
                  </a:cubicBezTo>
                  <a:cubicBezTo>
                    <a:pt x="474" y="247"/>
                    <a:pt x="373" y="467"/>
                    <a:pt x="177" y="367"/>
                  </a:cubicBezTo>
                  <a:cubicBezTo>
                    <a:pt x="177" y="367"/>
                    <a:pt x="44" y="328"/>
                    <a:pt x="0" y="527"/>
                  </a:cubicBezTo>
                  <a:cubicBezTo>
                    <a:pt x="0" y="527"/>
                    <a:pt x="16" y="315"/>
                    <a:pt x="211" y="360"/>
                  </a:cubicBezTo>
                  <a:cubicBezTo>
                    <a:pt x="211" y="360"/>
                    <a:pt x="364" y="418"/>
                    <a:pt x="457" y="238"/>
                  </a:cubicBezTo>
                  <a:cubicBezTo>
                    <a:pt x="457" y="238"/>
                    <a:pt x="584" y="0"/>
                    <a:pt x="812" y="141"/>
                  </a:cubicBez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8" name="Freeform 274"/>
            <p:cNvSpPr>
              <a:spLocks/>
            </p:cNvSpPr>
            <p:nvPr/>
          </p:nvSpPr>
          <p:spPr bwMode="gray">
            <a:xfrm>
              <a:off x="7754054" y="4351314"/>
              <a:ext cx="117489" cy="76101"/>
            </a:xfrm>
            <a:custGeom>
              <a:avLst/>
              <a:gdLst>
                <a:gd name="T0" fmla="*/ 621 w 621"/>
                <a:gd name="T1" fmla="*/ 131 h 385"/>
                <a:gd name="T2" fmla="*/ 255 w 621"/>
                <a:gd name="T3" fmla="*/ 234 h 385"/>
                <a:gd name="T4" fmla="*/ 0 w 621"/>
                <a:gd name="T5" fmla="*/ 324 h 385"/>
                <a:gd name="T6" fmla="*/ 245 w 621"/>
                <a:gd name="T7" fmla="*/ 212 h 385"/>
                <a:gd name="T8" fmla="*/ 621 w 621"/>
                <a:gd name="T9" fmla="*/ 13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385">
                  <a:moveTo>
                    <a:pt x="621" y="131"/>
                  </a:moveTo>
                  <a:cubicBezTo>
                    <a:pt x="621" y="131"/>
                    <a:pt x="432" y="12"/>
                    <a:pt x="255" y="234"/>
                  </a:cubicBezTo>
                  <a:cubicBezTo>
                    <a:pt x="255" y="234"/>
                    <a:pt x="149" y="385"/>
                    <a:pt x="0" y="324"/>
                  </a:cubicBezTo>
                  <a:cubicBezTo>
                    <a:pt x="0" y="324"/>
                    <a:pt x="155" y="376"/>
                    <a:pt x="245" y="212"/>
                  </a:cubicBezTo>
                  <a:cubicBezTo>
                    <a:pt x="245" y="212"/>
                    <a:pt x="376" y="0"/>
                    <a:pt x="621" y="131"/>
                  </a:cubicBez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29" name="Freeform 275"/>
            <p:cNvSpPr>
              <a:spLocks/>
            </p:cNvSpPr>
            <p:nvPr/>
          </p:nvSpPr>
          <p:spPr bwMode="gray">
            <a:xfrm>
              <a:off x="7872888" y="4335907"/>
              <a:ext cx="13902" cy="44820"/>
            </a:xfrm>
            <a:custGeom>
              <a:avLst/>
              <a:gdLst>
                <a:gd name="T0" fmla="*/ 52 w 73"/>
                <a:gd name="T1" fmla="*/ 0 h 227"/>
                <a:gd name="T2" fmla="*/ 0 w 73"/>
                <a:gd name="T3" fmla="*/ 227 h 227"/>
                <a:gd name="T4" fmla="*/ 73 w 73"/>
                <a:gd name="T5" fmla="*/ 7 h 227"/>
                <a:gd name="T6" fmla="*/ 52 w 73"/>
                <a:gd name="T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227">
                  <a:moveTo>
                    <a:pt x="52" y="0"/>
                  </a:moveTo>
                  <a:cubicBezTo>
                    <a:pt x="52" y="0"/>
                    <a:pt x="46" y="136"/>
                    <a:pt x="0" y="227"/>
                  </a:cubicBezTo>
                  <a:cubicBezTo>
                    <a:pt x="0" y="227"/>
                    <a:pt x="31" y="173"/>
                    <a:pt x="73" y="7"/>
                  </a:cubicBezTo>
                  <a:lnTo>
                    <a:pt x="52" y="0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0" name="Freeform 276"/>
            <p:cNvSpPr>
              <a:spLocks/>
            </p:cNvSpPr>
            <p:nvPr/>
          </p:nvSpPr>
          <p:spPr bwMode="gray">
            <a:xfrm>
              <a:off x="7872888" y="4380727"/>
              <a:ext cx="52018" cy="104113"/>
            </a:xfrm>
            <a:custGeom>
              <a:avLst/>
              <a:gdLst>
                <a:gd name="T0" fmla="*/ 0 w 274"/>
                <a:gd name="T1" fmla="*/ 0 h 528"/>
                <a:gd name="T2" fmla="*/ 168 w 274"/>
                <a:gd name="T3" fmla="*/ 312 h 528"/>
                <a:gd name="T4" fmla="*/ 228 w 274"/>
                <a:gd name="T5" fmla="*/ 479 h 528"/>
                <a:gd name="T6" fmla="*/ 267 w 274"/>
                <a:gd name="T7" fmla="*/ 528 h 528"/>
                <a:gd name="T8" fmla="*/ 212 w 274"/>
                <a:gd name="T9" fmla="*/ 441 h 528"/>
                <a:gd name="T10" fmla="*/ 190 w 274"/>
                <a:gd name="T11" fmla="*/ 306 h 528"/>
                <a:gd name="T12" fmla="*/ 0 w 274"/>
                <a:gd name="T13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528">
                  <a:moveTo>
                    <a:pt x="0" y="0"/>
                  </a:moveTo>
                  <a:cubicBezTo>
                    <a:pt x="0" y="0"/>
                    <a:pt x="178" y="36"/>
                    <a:pt x="168" y="312"/>
                  </a:cubicBezTo>
                  <a:cubicBezTo>
                    <a:pt x="168" y="312"/>
                    <a:pt x="144" y="406"/>
                    <a:pt x="228" y="479"/>
                  </a:cubicBezTo>
                  <a:cubicBezTo>
                    <a:pt x="228" y="479"/>
                    <a:pt x="274" y="483"/>
                    <a:pt x="267" y="528"/>
                  </a:cubicBezTo>
                  <a:cubicBezTo>
                    <a:pt x="267" y="528"/>
                    <a:pt x="265" y="486"/>
                    <a:pt x="212" y="441"/>
                  </a:cubicBezTo>
                  <a:cubicBezTo>
                    <a:pt x="212" y="441"/>
                    <a:pt x="172" y="393"/>
                    <a:pt x="190" y="306"/>
                  </a:cubicBezTo>
                  <a:cubicBezTo>
                    <a:pt x="190" y="306"/>
                    <a:pt x="224" y="6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1" name="Freeform 277"/>
            <p:cNvSpPr>
              <a:spLocks/>
            </p:cNvSpPr>
            <p:nvPr/>
          </p:nvSpPr>
          <p:spPr bwMode="gray">
            <a:xfrm>
              <a:off x="7897104" y="4348980"/>
              <a:ext cx="52467" cy="95242"/>
            </a:xfrm>
            <a:custGeom>
              <a:avLst/>
              <a:gdLst>
                <a:gd name="T0" fmla="*/ 0 w 277"/>
                <a:gd name="T1" fmla="*/ 0 h 482"/>
                <a:gd name="T2" fmla="*/ 240 w 277"/>
                <a:gd name="T3" fmla="*/ 482 h 482"/>
                <a:gd name="T4" fmla="*/ 0 w 277"/>
                <a:gd name="T5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482">
                  <a:moveTo>
                    <a:pt x="0" y="0"/>
                  </a:moveTo>
                  <a:cubicBezTo>
                    <a:pt x="0" y="0"/>
                    <a:pt x="261" y="141"/>
                    <a:pt x="240" y="482"/>
                  </a:cubicBezTo>
                  <a:cubicBezTo>
                    <a:pt x="240" y="482"/>
                    <a:pt x="277" y="20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000000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32" name="Groep 15"/>
          <p:cNvGrpSpPr/>
          <p:nvPr/>
        </p:nvGrpSpPr>
        <p:grpSpPr>
          <a:xfrm>
            <a:off x="9023347" y="5381956"/>
            <a:ext cx="701725" cy="421370"/>
            <a:chOff x="7473403" y="4587086"/>
            <a:chExt cx="701725" cy="421370"/>
          </a:xfrm>
        </p:grpSpPr>
        <p:sp>
          <p:nvSpPr>
            <p:cNvPr id="233" name="Ellipse 173"/>
            <p:cNvSpPr/>
            <p:nvPr/>
          </p:nvSpPr>
          <p:spPr bwMode="gray">
            <a:xfrm>
              <a:off x="7473403" y="4787428"/>
              <a:ext cx="701725" cy="221028"/>
            </a:xfrm>
            <a:prstGeom prst="ellipse">
              <a:avLst/>
            </a:prstGeom>
            <a:gradFill flip="none" rotWithShape="1">
              <a:gsLst>
                <a:gs pos="100000">
                  <a:srgbClr val="ABABAB">
                    <a:lumMod val="49000"/>
                    <a:alpha val="0"/>
                  </a:srgbClr>
                </a:gs>
                <a:gs pos="0">
                  <a:srgbClr val="000000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4" name="Freeform 278"/>
            <p:cNvSpPr>
              <a:spLocks/>
            </p:cNvSpPr>
            <p:nvPr/>
          </p:nvSpPr>
          <p:spPr bwMode="gray">
            <a:xfrm>
              <a:off x="7544220" y="4608095"/>
              <a:ext cx="560092" cy="363229"/>
            </a:xfrm>
            <a:custGeom>
              <a:avLst/>
              <a:gdLst>
                <a:gd name="T0" fmla="*/ 1010 w 2958"/>
                <a:gd name="T1" fmla="*/ 3 h 1842"/>
                <a:gd name="T2" fmla="*/ 1888 w 2958"/>
                <a:gd name="T3" fmla="*/ 0 h 1842"/>
                <a:gd name="T4" fmla="*/ 2144 w 2958"/>
                <a:gd name="T5" fmla="*/ 167 h 1842"/>
                <a:gd name="T6" fmla="*/ 2698 w 2958"/>
                <a:gd name="T7" fmla="*/ 470 h 1842"/>
                <a:gd name="T8" fmla="*/ 2897 w 2958"/>
                <a:gd name="T9" fmla="*/ 1515 h 1842"/>
                <a:gd name="T10" fmla="*/ 2808 w 2958"/>
                <a:gd name="T11" fmla="*/ 1607 h 1842"/>
                <a:gd name="T12" fmla="*/ 1466 w 2958"/>
                <a:gd name="T13" fmla="*/ 1826 h 1842"/>
                <a:gd name="T14" fmla="*/ 75 w 2958"/>
                <a:gd name="T15" fmla="*/ 1574 h 1842"/>
                <a:gd name="T16" fmla="*/ 0 w 2958"/>
                <a:gd name="T17" fmla="*/ 1402 h 1842"/>
                <a:gd name="T18" fmla="*/ 248 w 2958"/>
                <a:gd name="T19" fmla="*/ 408 h 1842"/>
                <a:gd name="T20" fmla="*/ 461 w 2958"/>
                <a:gd name="T21" fmla="*/ 273 h 1842"/>
                <a:gd name="T22" fmla="*/ 1010 w 2958"/>
                <a:gd name="T23" fmla="*/ 3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58" h="1842">
                  <a:moveTo>
                    <a:pt x="1010" y="3"/>
                  </a:moveTo>
                  <a:cubicBezTo>
                    <a:pt x="1010" y="3"/>
                    <a:pt x="1389" y="921"/>
                    <a:pt x="1888" y="0"/>
                  </a:cubicBezTo>
                  <a:cubicBezTo>
                    <a:pt x="1888" y="0"/>
                    <a:pt x="1890" y="84"/>
                    <a:pt x="2144" y="167"/>
                  </a:cubicBezTo>
                  <a:cubicBezTo>
                    <a:pt x="2144" y="167"/>
                    <a:pt x="2620" y="308"/>
                    <a:pt x="2698" y="470"/>
                  </a:cubicBezTo>
                  <a:cubicBezTo>
                    <a:pt x="2698" y="470"/>
                    <a:pt x="2958" y="1023"/>
                    <a:pt x="2897" y="1515"/>
                  </a:cubicBezTo>
                  <a:cubicBezTo>
                    <a:pt x="2897" y="1515"/>
                    <a:pt x="2894" y="1556"/>
                    <a:pt x="2808" y="1607"/>
                  </a:cubicBezTo>
                  <a:cubicBezTo>
                    <a:pt x="2808" y="1607"/>
                    <a:pt x="2288" y="1842"/>
                    <a:pt x="1466" y="1826"/>
                  </a:cubicBezTo>
                  <a:cubicBezTo>
                    <a:pt x="1466" y="1826"/>
                    <a:pt x="585" y="1788"/>
                    <a:pt x="75" y="1574"/>
                  </a:cubicBezTo>
                  <a:cubicBezTo>
                    <a:pt x="75" y="1574"/>
                    <a:pt x="2" y="1558"/>
                    <a:pt x="0" y="1402"/>
                  </a:cubicBezTo>
                  <a:cubicBezTo>
                    <a:pt x="0" y="1402"/>
                    <a:pt x="26" y="716"/>
                    <a:pt x="248" y="408"/>
                  </a:cubicBezTo>
                  <a:cubicBezTo>
                    <a:pt x="248" y="408"/>
                    <a:pt x="311" y="327"/>
                    <a:pt x="461" y="273"/>
                  </a:cubicBezTo>
                  <a:cubicBezTo>
                    <a:pt x="461" y="273"/>
                    <a:pt x="975" y="127"/>
                    <a:pt x="1010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BABAB">
                    <a:lumMod val="49000"/>
                  </a:srgbClr>
                </a:gs>
                <a:gs pos="100000">
                  <a:srgbClr val="0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5" name="Freeform 279"/>
            <p:cNvSpPr>
              <a:spLocks/>
            </p:cNvSpPr>
            <p:nvPr/>
          </p:nvSpPr>
          <p:spPr bwMode="gray">
            <a:xfrm>
              <a:off x="7757225" y="4684663"/>
              <a:ext cx="123319" cy="253046"/>
            </a:xfrm>
            <a:custGeom>
              <a:avLst/>
              <a:gdLst>
                <a:gd name="T0" fmla="*/ 0 w 649"/>
                <a:gd name="T1" fmla="*/ 299 h 1284"/>
                <a:gd name="T2" fmla="*/ 327 w 649"/>
                <a:gd name="T3" fmla="*/ 1284 h 1284"/>
                <a:gd name="T4" fmla="*/ 649 w 649"/>
                <a:gd name="T5" fmla="*/ 299 h 1284"/>
                <a:gd name="T6" fmla="*/ 318 w 649"/>
                <a:gd name="T7" fmla="*/ 2 h 1284"/>
                <a:gd name="T8" fmla="*/ 0 w 649"/>
                <a:gd name="T9" fmla="*/ 299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1284">
                  <a:moveTo>
                    <a:pt x="0" y="299"/>
                  </a:moveTo>
                  <a:cubicBezTo>
                    <a:pt x="0" y="299"/>
                    <a:pt x="175" y="1174"/>
                    <a:pt x="327" y="1284"/>
                  </a:cubicBezTo>
                  <a:cubicBezTo>
                    <a:pt x="327" y="1284"/>
                    <a:pt x="586" y="729"/>
                    <a:pt x="649" y="299"/>
                  </a:cubicBezTo>
                  <a:cubicBezTo>
                    <a:pt x="649" y="299"/>
                    <a:pt x="491" y="16"/>
                    <a:pt x="318" y="2"/>
                  </a:cubicBezTo>
                  <a:cubicBezTo>
                    <a:pt x="318" y="2"/>
                    <a:pt x="192" y="0"/>
                    <a:pt x="0" y="29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DDDDD">
                    <a:lumMod val="94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6" name="Freeform 280"/>
            <p:cNvSpPr>
              <a:spLocks/>
            </p:cNvSpPr>
            <p:nvPr/>
          </p:nvSpPr>
          <p:spPr bwMode="gray">
            <a:xfrm>
              <a:off x="7733907" y="4591754"/>
              <a:ext cx="83857" cy="152668"/>
            </a:xfrm>
            <a:custGeom>
              <a:avLst/>
              <a:gdLst>
                <a:gd name="T0" fmla="*/ 442 w 442"/>
                <a:gd name="T1" fmla="*/ 474 h 775"/>
                <a:gd name="T2" fmla="*/ 437 w 442"/>
                <a:gd name="T3" fmla="*/ 474 h 775"/>
                <a:gd name="T4" fmla="*/ 130 w 442"/>
                <a:gd name="T5" fmla="*/ 771 h 775"/>
                <a:gd name="T6" fmla="*/ 127 w 442"/>
                <a:gd name="T7" fmla="*/ 775 h 775"/>
                <a:gd name="T8" fmla="*/ 5 w 442"/>
                <a:gd name="T9" fmla="*/ 95 h 775"/>
                <a:gd name="T10" fmla="*/ 23 w 442"/>
                <a:gd name="T11" fmla="*/ 0 h 775"/>
                <a:gd name="T12" fmla="*/ 442 w 442"/>
                <a:gd name="T13" fmla="*/ 474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775">
                  <a:moveTo>
                    <a:pt x="442" y="474"/>
                  </a:moveTo>
                  <a:cubicBezTo>
                    <a:pt x="442" y="474"/>
                    <a:pt x="440" y="474"/>
                    <a:pt x="437" y="474"/>
                  </a:cubicBezTo>
                  <a:cubicBezTo>
                    <a:pt x="413" y="478"/>
                    <a:pt x="306" y="511"/>
                    <a:pt x="130" y="771"/>
                  </a:cubicBezTo>
                  <a:cubicBezTo>
                    <a:pt x="129" y="773"/>
                    <a:pt x="128" y="774"/>
                    <a:pt x="127" y="775"/>
                  </a:cubicBezTo>
                  <a:cubicBezTo>
                    <a:pt x="127" y="775"/>
                    <a:pt x="0" y="241"/>
                    <a:pt x="5" y="95"/>
                  </a:cubicBezTo>
                  <a:cubicBezTo>
                    <a:pt x="5" y="95"/>
                    <a:pt x="23" y="18"/>
                    <a:pt x="23" y="0"/>
                  </a:cubicBezTo>
                  <a:cubicBezTo>
                    <a:pt x="23" y="0"/>
                    <a:pt x="93" y="390"/>
                    <a:pt x="442" y="47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DDDDD">
                    <a:lumMod val="94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7" name="Freeform 281"/>
            <p:cNvSpPr>
              <a:spLocks/>
            </p:cNvSpPr>
            <p:nvPr/>
          </p:nvSpPr>
          <p:spPr bwMode="gray">
            <a:xfrm>
              <a:off x="7818212" y="4587086"/>
              <a:ext cx="86099" cy="157804"/>
            </a:xfrm>
            <a:custGeom>
              <a:avLst/>
              <a:gdLst>
                <a:gd name="T0" fmla="*/ 0 w 455"/>
                <a:gd name="T1" fmla="*/ 497 h 800"/>
                <a:gd name="T2" fmla="*/ 335 w 455"/>
                <a:gd name="T3" fmla="*/ 800 h 800"/>
                <a:gd name="T4" fmla="*/ 450 w 455"/>
                <a:gd name="T5" fmla="*/ 118 h 800"/>
                <a:gd name="T6" fmla="*/ 415 w 455"/>
                <a:gd name="T7" fmla="*/ 0 h 800"/>
                <a:gd name="T8" fmla="*/ 0 w 455"/>
                <a:gd name="T9" fmla="*/ 49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800">
                  <a:moveTo>
                    <a:pt x="0" y="497"/>
                  </a:moveTo>
                  <a:cubicBezTo>
                    <a:pt x="0" y="497"/>
                    <a:pt x="131" y="486"/>
                    <a:pt x="335" y="800"/>
                  </a:cubicBezTo>
                  <a:cubicBezTo>
                    <a:pt x="335" y="800"/>
                    <a:pt x="455" y="264"/>
                    <a:pt x="450" y="118"/>
                  </a:cubicBezTo>
                  <a:cubicBezTo>
                    <a:pt x="450" y="118"/>
                    <a:pt x="415" y="18"/>
                    <a:pt x="415" y="0"/>
                  </a:cubicBezTo>
                  <a:cubicBezTo>
                    <a:pt x="415" y="0"/>
                    <a:pt x="349" y="406"/>
                    <a:pt x="0" y="497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DDDDD">
                    <a:lumMod val="94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8" name="Freeform 282"/>
            <p:cNvSpPr>
              <a:spLocks/>
            </p:cNvSpPr>
            <p:nvPr/>
          </p:nvSpPr>
          <p:spPr bwMode="gray">
            <a:xfrm>
              <a:off x="7960813" y="4679527"/>
              <a:ext cx="77579" cy="267986"/>
            </a:xfrm>
            <a:custGeom>
              <a:avLst/>
              <a:gdLst>
                <a:gd name="T0" fmla="*/ 409 w 409"/>
                <a:gd name="T1" fmla="*/ 0 h 1357"/>
                <a:gd name="T2" fmla="*/ 241 w 409"/>
                <a:gd name="T3" fmla="*/ 1354 h 1357"/>
                <a:gd name="T4" fmla="*/ 227 w 409"/>
                <a:gd name="T5" fmla="*/ 1357 h 1357"/>
                <a:gd name="T6" fmla="*/ 409 w 409"/>
                <a:gd name="T7" fmla="*/ 0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" h="1357">
                  <a:moveTo>
                    <a:pt x="409" y="0"/>
                  </a:moveTo>
                  <a:cubicBezTo>
                    <a:pt x="409" y="0"/>
                    <a:pt x="39" y="705"/>
                    <a:pt x="241" y="1354"/>
                  </a:cubicBezTo>
                  <a:cubicBezTo>
                    <a:pt x="227" y="1357"/>
                    <a:pt x="227" y="1357"/>
                    <a:pt x="227" y="1357"/>
                  </a:cubicBezTo>
                  <a:cubicBezTo>
                    <a:pt x="227" y="1357"/>
                    <a:pt x="0" y="708"/>
                    <a:pt x="409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B2B2B2">
                    <a:lumMod val="71000"/>
                  </a:srgbClr>
                </a:gs>
                <a:gs pos="0">
                  <a:srgbClr val="00000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39" name="Freeform 283"/>
            <p:cNvSpPr>
              <a:spLocks/>
            </p:cNvSpPr>
            <p:nvPr/>
          </p:nvSpPr>
          <p:spPr bwMode="gray">
            <a:xfrm>
              <a:off x="7594893" y="4684663"/>
              <a:ext cx="77579" cy="256315"/>
            </a:xfrm>
            <a:custGeom>
              <a:avLst/>
              <a:gdLst>
                <a:gd name="T0" fmla="*/ 0 w 410"/>
                <a:gd name="T1" fmla="*/ 0 h 1301"/>
                <a:gd name="T2" fmla="*/ 157 w 410"/>
                <a:gd name="T3" fmla="*/ 1295 h 1301"/>
                <a:gd name="T4" fmla="*/ 180 w 410"/>
                <a:gd name="T5" fmla="*/ 1301 h 1301"/>
                <a:gd name="T6" fmla="*/ 0 w 410"/>
                <a:gd name="T7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0" h="1301">
                  <a:moveTo>
                    <a:pt x="0" y="0"/>
                  </a:moveTo>
                  <a:cubicBezTo>
                    <a:pt x="0" y="0"/>
                    <a:pt x="359" y="647"/>
                    <a:pt x="157" y="1295"/>
                  </a:cubicBezTo>
                  <a:cubicBezTo>
                    <a:pt x="180" y="1301"/>
                    <a:pt x="180" y="1301"/>
                    <a:pt x="180" y="1301"/>
                  </a:cubicBezTo>
                  <a:cubicBezTo>
                    <a:pt x="180" y="1301"/>
                    <a:pt x="410" y="708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B2B2B2">
                    <a:lumMod val="71000"/>
                  </a:srgbClr>
                </a:gs>
                <a:gs pos="0">
                  <a:srgbClr val="00000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0" name="Freeform 284"/>
            <p:cNvSpPr>
              <a:spLocks/>
            </p:cNvSpPr>
            <p:nvPr/>
          </p:nvSpPr>
          <p:spPr bwMode="gray">
            <a:xfrm>
              <a:off x="7757673" y="4685130"/>
              <a:ext cx="60090" cy="58826"/>
            </a:xfrm>
            <a:custGeom>
              <a:avLst/>
              <a:gdLst>
                <a:gd name="T0" fmla="*/ 317 w 317"/>
                <a:gd name="T1" fmla="*/ 0 h 298"/>
                <a:gd name="T2" fmla="*/ 113 w 317"/>
                <a:gd name="T3" fmla="*/ 149 h 298"/>
                <a:gd name="T4" fmla="*/ 0 w 317"/>
                <a:gd name="T5" fmla="*/ 298 h 298"/>
                <a:gd name="T6" fmla="*/ 317 w 31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298">
                  <a:moveTo>
                    <a:pt x="317" y="0"/>
                  </a:moveTo>
                  <a:cubicBezTo>
                    <a:pt x="317" y="0"/>
                    <a:pt x="213" y="33"/>
                    <a:pt x="113" y="149"/>
                  </a:cubicBezTo>
                  <a:cubicBezTo>
                    <a:pt x="113" y="149"/>
                    <a:pt x="29" y="243"/>
                    <a:pt x="0" y="298"/>
                  </a:cubicBezTo>
                  <a:cubicBezTo>
                    <a:pt x="0" y="298"/>
                    <a:pt x="103" y="68"/>
                    <a:pt x="317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1" name="Freeform 285"/>
            <p:cNvSpPr>
              <a:spLocks/>
            </p:cNvSpPr>
            <p:nvPr/>
          </p:nvSpPr>
          <p:spPr bwMode="gray">
            <a:xfrm>
              <a:off x="7657225" y="4609963"/>
              <a:ext cx="182512" cy="358094"/>
            </a:xfrm>
            <a:custGeom>
              <a:avLst/>
              <a:gdLst>
                <a:gd name="T0" fmla="*/ 407 w 963"/>
                <a:gd name="T1" fmla="*/ 0 h 1816"/>
                <a:gd name="T2" fmla="*/ 963 w 963"/>
                <a:gd name="T3" fmla="*/ 1816 h 1816"/>
                <a:gd name="T4" fmla="*/ 758 w 963"/>
                <a:gd name="T5" fmla="*/ 1807 h 1816"/>
                <a:gd name="T6" fmla="*/ 0 w 963"/>
                <a:gd name="T7" fmla="*/ 519 h 1816"/>
                <a:gd name="T8" fmla="*/ 190 w 963"/>
                <a:gd name="T9" fmla="*/ 377 h 1816"/>
                <a:gd name="T10" fmla="*/ 49 w 963"/>
                <a:gd name="T11" fmla="*/ 253 h 1816"/>
                <a:gd name="T12" fmla="*/ 407 w 963"/>
                <a:gd name="T13" fmla="*/ 0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3" h="1816">
                  <a:moveTo>
                    <a:pt x="407" y="0"/>
                  </a:moveTo>
                  <a:cubicBezTo>
                    <a:pt x="407" y="0"/>
                    <a:pt x="578" y="1447"/>
                    <a:pt x="963" y="1816"/>
                  </a:cubicBezTo>
                  <a:cubicBezTo>
                    <a:pt x="963" y="1816"/>
                    <a:pt x="775" y="1807"/>
                    <a:pt x="758" y="1807"/>
                  </a:cubicBezTo>
                  <a:cubicBezTo>
                    <a:pt x="758" y="1807"/>
                    <a:pt x="342" y="1390"/>
                    <a:pt x="0" y="519"/>
                  </a:cubicBezTo>
                  <a:cubicBezTo>
                    <a:pt x="190" y="377"/>
                    <a:pt x="190" y="377"/>
                    <a:pt x="190" y="377"/>
                  </a:cubicBezTo>
                  <a:cubicBezTo>
                    <a:pt x="49" y="253"/>
                    <a:pt x="49" y="253"/>
                    <a:pt x="49" y="253"/>
                  </a:cubicBezTo>
                  <a:cubicBezTo>
                    <a:pt x="49" y="253"/>
                    <a:pt x="225" y="227"/>
                    <a:pt x="40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2" name="Freeform 286"/>
            <p:cNvSpPr>
              <a:spLocks/>
            </p:cNvSpPr>
            <p:nvPr/>
          </p:nvSpPr>
          <p:spPr bwMode="gray">
            <a:xfrm>
              <a:off x="7658122" y="4709407"/>
              <a:ext cx="139014" cy="252113"/>
            </a:xfrm>
            <a:custGeom>
              <a:avLst/>
              <a:gdLst>
                <a:gd name="T0" fmla="*/ 0 w 733"/>
                <a:gd name="T1" fmla="*/ 6 h 1278"/>
                <a:gd name="T2" fmla="*/ 733 w 733"/>
                <a:gd name="T3" fmla="*/ 1278 h 1278"/>
                <a:gd name="T4" fmla="*/ 10 w 733"/>
                <a:gd name="T5" fmla="*/ 0 h 1278"/>
                <a:gd name="T6" fmla="*/ 0 w 733"/>
                <a:gd name="T7" fmla="*/ 6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3" h="1278">
                  <a:moveTo>
                    <a:pt x="0" y="6"/>
                  </a:moveTo>
                  <a:cubicBezTo>
                    <a:pt x="0" y="6"/>
                    <a:pt x="315" y="859"/>
                    <a:pt x="733" y="1278"/>
                  </a:cubicBezTo>
                  <a:cubicBezTo>
                    <a:pt x="733" y="1278"/>
                    <a:pt x="258" y="688"/>
                    <a:pt x="10" y="0"/>
                  </a:cubicBezTo>
                  <a:lnTo>
                    <a:pt x="0" y="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3" name="Freeform 287"/>
            <p:cNvSpPr>
              <a:spLocks/>
            </p:cNvSpPr>
            <p:nvPr/>
          </p:nvSpPr>
          <p:spPr bwMode="gray">
            <a:xfrm>
              <a:off x="7658122" y="4684196"/>
              <a:ext cx="40807" cy="26612"/>
            </a:xfrm>
            <a:custGeom>
              <a:avLst/>
              <a:gdLst>
                <a:gd name="T0" fmla="*/ 79 w 91"/>
                <a:gd name="T1" fmla="*/ 0 h 57"/>
                <a:gd name="T2" fmla="*/ 0 w 91"/>
                <a:gd name="T3" fmla="*/ 57 h 57"/>
                <a:gd name="T4" fmla="*/ 91 w 91"/>
                <a:gd name="T5" fmla="*/ 6 h 57"/>
                <a:gd name="T6" fmla="*/ 79 w 9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57">
                  <a:moveTo>
                    <a:pt x="79" y="0"/>
                  </a:moveTo>
                  <a:lnTo>
                    <a:pt x="0" y="57"/>
                  </a:lnTo>
                  <a:lnTo>
                    <a:pt x="91" y="6"/>
                  </a:lnTo>
                  <a:lnTo>
                    <a:pt x="79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4" name="Freeform 288"/>
            <p:cNvSpPr>
              <a:spLocks/>
            </p:cNvSpPr>
            <p:nvPr/>
          </p:nvSpPr>
          <p:spPr bwMode="gray">
            <a:xfrm>
              <a:off x="7669781" y="4660386"/>
              <a:ext cx="34529" cy="28012"/>
            </a:xfrm>
            <a:custGeom>
              <a:avLst/>
              <a:gdLst>
                <a:gd name="T0" fmla="*/ 0 w 77"/>
                <a:gd name="T1" fmla="*/ 0 h 60"/>
                <a:gd name="T2" fmla="*/ 63 w 77"/>
                <a:gd name="T3" fmla="*/ 60 h 60"/>
                <a:gd name="T4" fmla="*/ 77 w 77"/>
                <a:gd name="T5" fmla="*/ 52 h 60"/>
                <a:gd name="T6" fmla="*/ 0 w 77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60">
                  <a:moveTo>
                    <a:pt x="0" y="0"/>
                  </a:moveTo>
                  <a:lnTo>
                    <a:pt x="63" y="60"/>
                  </a:lnTo>
                  <a:lnTo>
                    <a:pt x="77" y="5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5" name="Freeform 289"/>
            <p:cNvSpPr>
              <a:spLocks/>
            </p:cNvSpPr>
            <p:nvPr/>
          </p:nvSpPr>
          <p:spPr bwMode="gray">
            <a:xfrm>
              <a:off x="7815073" y="4685130"/>
              <a:ext cx="64574" cy="57426"/>
            </a:xfrm>
            <a:custGeom>
              <a:avLst/>
              <a:gdLst>
                <a:gd name="T0" fmla="*/ 0 w 341"/>
                <a:gd name="T1" fmla="*/ 0 h 291"/>
                <a:gd name="T2" fmla="*/ 217 w 341"/>
                <a:gd name="T3" fmla="*/ 143 h 291"/>
                <a:gd name="T4" fmla="*/ 341 w 341"/>
                <a:gd name="T5" fmla="*/ 291 h 291"/>
                <a:gd name="T6" fmla="*/ 0 w 341"/>
                <a:gd name="T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291">
                  <a:moveTo>
                    <a:pt x="0" y="0"/>
                  </a:moveTo>
                  <a:cubicBezTo>
                    <a:pt x="0" y="0"/>
                    <a:pt x="116" y="27"/>
                    <a:pt x="217" y="143"/>
                  </a:cubicBezTo>
                  <a:cubicBezTo>
                    <a:pt x="217" y="143"/>
                    <a:pt x="312" y="236"/>
                    <a:pt x="341" y="291"/>
                  </a:cubicBezTo>
                  <a:cubicBezTo>
                    <a:pt x="341" y="291"/>
                    <a:pt x="218" y="54"/>
                    <a:pt x="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6" name="Freeform 290"/>
            <p:cNvSpPr>
              <a:spLocks/>
            </p:cNvSpPr>
            <p:nvPr/>
          </p:nvSpPr>
          <p:spPr bwMode="gray">
            <a:xfrm>
              <a:off x="7819109" y="4608095"/>
              <a:ext cx="160987" cy="359027"/>
            </a:xfrm>
            <a:custGeom>
              <a:avLst/>
              <a:gdLst>
                <a:gd name="T0" fmla="*/ 435 w 851"/>
                <a:gd name="T1" fmla="*/ 0 h 1821"/>
                <a:gd name="T2" fmla="*/ 799 w 851"/>
                <a:gd name="T3" fmla="*/ 270 h 1821"/>
                <a:gd name="T4" fmla="*/ 661 w 851"/>
                <a:gd name="T5" fmla="*/ 403 h 1821"/>
                <a:gd name="T6" fmla="*/ 851 w 851"/>
                <a:gd name="T7" fmla="*/ 537 h 1821"/>
                <a:gd name="T8" fmla="*/ 107 w 851"/>
                <a:gd name="T9" fmla="*/ 1821 h 1821"/>
                <a:gd name="T10" fmla="*/ 0 w 851"/>
                <a:gd name="T11" fmla="*/ 1686 h 1821"/>
                <a:gd name="T12" fmla="*/ 435 w 851"/>
                <a:gd name="T13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1821">
                  <a:moveTo>
                    <a:pt x="435" y="0"/>
                  </a:moveTo>
                  <a:cubicBezTo>
                    <a:pt x="435" y="0"/>
                    <a:pt x="518" y="233"/>
                    <a:pt x="799" y="270"/>
                  </a:cubicBezTo>
                  <a:cubicBezTo>
                    <a:pt x="661" y="403"/>
                    <a:pt x="661" y="403"/>
                    <a:pt x="661" y="403"/>
                  </a:cubicBezTo>
                  <a:cubicBezTo>
                    <a:pt x="851" y="537"/>
                    <a:pt x="851" y="537"/>
                    <a:pt x="851" y="537"/>
                  </a:cubicBezTo>
                  <a:cubicBezTo>
                    <a:pt x="851" y="537"/>
                    <a:pt x="535" y="1412"/>
                    <a:pt x="107" y="1821"/>
                  </a:cubicBezTo>
                  <a:cubicBezTo>
                    <a:pt x="107" y="1821"/>
                    <a:pt x="26" y="1759"/>
                    <a:pt x="0" y="1686"/>
                  </a:cubicBezTo>
                  <a:cubicBezTo>
                    <a:pt x="0" y="1686"/>
                    <a:pt x="305" y="1100"/>
                    <a:pt x="435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7" name="Freeform 291"/>
            <p:cNvSpPr>
              <a:spLocks/>
            </p:cNvSpPr>
            <p:nvPr/>
          </p:nvSpPr>
          <p:spPr bwMode="gray">
            <a:xfrm>
              <a:off x="7843773" y="4708007"/>
              <a:ext cx="139014" cy="252113"/>
            </a:xfrm>
            <a:custGeom>
              <a:avLst/>
              <a:gdLst>
                <a:gd name="T0" fmla="*/ 734 w 734"/>
                <a:gd name="T1" fmla="*/ 6 h 1278"/>
                <a:gd name="T2" fmla="*/ 0 w 734"/>
                <a:gd name="T3" fmla="*/ 1278 h 1278"/>
                <a:gd name="T4" fmla="*/ 724 w 734"/>
                <a:gd name="T5" fmla="*/ 0 h 1278"/>
                <a:gd name="T6" fmla="*/ 734 w 734"/>
                <a:gd name="T7" fmla="*/ 6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4" h="1278">
                  <a:moveTo>
                    <a:pt x="734" y="6"/>
                  </a:moveTo>
                  <a:cubicBezTo>
                    <a:pt x="734" y="6"/>
                    <a:pt x="418" y="859"/>
                    <a:pt x="0" y="1278"/>
                  </a:cubicBezTo>
                  <a:cubicBezTo>
                    <a:pt x="0" y="1278"/>
                    <a:pt x="475" y="688"/>
                    <a:pt x="724" y="0"/>
                  </a:cubicBezTo>
                  <a:lnTo>
                    <a:pt x="734" y="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8" name="Freeform 292"/>
            <p:cNvSpPr>
              <a:spLocks/>
            </p:cNvSpPr>
            <p:nvPr/>
          </p:nvSpPr>
          <p:spPr bwMode="gray">
            <a:xfrm>
              <a:off x="7941530" y="4682795"/>
              <a:ext cx="41256" cy="26145"/>
            </a:xfrm>
            <a:custGeom>
              <a:avLst/>
              <a:gdLst>
                <a:gd name="T0" fmla="*/ 12 w 92"/>
                <a:gd name="T1" fmla="*/ 0 h 56"/>
                <a:gd name="T2" fmla="*/ 92 w 92"/>
                <a:gd name="T3" fmla="*/ 56 h 56"/>
                <a:gd name="T4" fmla="*/ 0 w 92"/>
                <a:gd name="T5" fmla="*/ 6 h 56"/>
                <a:gd name="T6" fmla="*/ 12 w 9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56">
                  <a:moveTo>
                    <a:pt x="12" y="0"/>
                  </a:moveTo>
                  <a:lnTo>
                    <a:pt x="92" y="56"/>
                  </a:lnTo>
                  <a:lnTo>
                    <a:pt x="0" y="6"/>
                  </a:lnTo>
                  <a:lnTo>
                    <a:pt x="12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49" name="Freeform 293"/>
            <p:cNvSpPr>
              <a:spLocks/>
            </p:cNvSpPr>
            <p:nvPr/>
          </p:nvSpPr>
          <p:spPr bwMode="gray">
            <a:xfrm>
              <a:off x="7936150" y="4658518"/>
              <a:ext cx="34978" cy="28012"/>
            </a:xfrm>
            <a:custGeom>
              <a:avLst/>
              <a:gdLst>
                <a:gd name="T0" fmla="*/ 78 w 78"/>
                <a:gd name="T1" fmla="*/ 0 h 60"/>
                <a:gd name="T2" fmla="*/ 15 w 78"/>
                <a:gd name="T3" fmla="*/ 60 h 60"/>
                <a:gd name="T4" fmla="*/ 0 w 78"/>
                <a:gd name="T5" fmla="*/ 52 h 60"/>
                <a:gd name="T6" fmla="*/ 78 w 78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60">
                  <a:moveTo>
                    <a:pt x="78" y="0"/>
                  </a:moveTo>
                  <a:lnTo>
                    <a:pt x="15" y="60"/>
                  </a:lnTo>
                  <a:lnTo>
                    <a:pt x="0" y="52"/>
                  </a:lnTo>
                  <a:lnTo>
                    <a:pt x="78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2B2B2"/>
                </a:gs>
                <a:gs pos="0">
                  <a:srgbClr val="0000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50" name="Groep 21"/>
          <p:cNvGrpSpPr/>
          <p:nvPr/>
        </p:nvGrpSpPr>
        <p:grpSpPr>
          <a:xfrm>
            <a:off x="8606629" y="5453448"/>
            <a:ext cx="763407" cy="404569"/>
            <a:chOff x="7056685" y="4658578"/>
            <a:chExt cx="763407" cy="404569"/>
          </a:xfrm>
        </p:grpSpPr>
        <p:sp>
          <p:nvSpPr>
            <p:cNvPr id="251" name="Ellipse 159"/>
            <p:cNvSpPr/>
            <p:nvPr/>
          </p:nvSpPr>
          <p:spPr bwMode="gray">
            <a:xfrm>
              <a:off x="7056685" y="4822691"/>
              <a:ext cx="763407" cy="240456"/>
            </a:xfrm>
            <a:prstGeom prst="ellipse">
              <a:avLst/>
            </a:prstGeom>
            <a:gradFill flip="none" rotWithShape="1">
              <a:gsLst>
                <a:gs pos="100000">
                  <a:srgbClr val="ABABAB">
                    <a:lumMod val="49000"/>
                    <a:alpha val="0"/>
                  </a:srgbClr>
                </a:gs>
                <a:gs pos="0">
                  <a:srgbClr val="000000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2" name="Freeform 84"/>
            <p:cNvSpPr>
              <a:spLocks/>
            </p:cNvSpPr>
            <p:nvPr/>
          </p:nvSpPr>
          <p:spPr bwMode="gray">
            <a:xfrm>
              <a:off x="7146097" y="4658578"/>
              <a:ext cx="584583" cy="369654"/>
            </a:xfrm>
            <a:custGeom>
              <a:avLst/>
              <a:gdLst>
                <a:gd name="T0" fmla="*/ 388 w 1137"/>
                <a:gd name="T1" fmla="*/ 0 h 718"/>
                <a:gd name="T2" fmla="*/ 710 w 1137"/>
                <a:gd name="T3" fmla="*/ 8 h 718"/>
                <a:gd name="T4" fmla="*/ 824 w 1137"/>
                <a:gd name="T5" fmla="*/ 64 h 718"/>
                <a:gd name="T6" fmla="*/ 1037 w 1137"/>
                <a:gd name="T7" fmla="*/ 182 h 718"/>
                <a:gd name="T8" fmla="*/ 1113 w 1137"/>
                <a:gd name="T9" fmla="*/ 590 h 718"/>
                <a:gd name="T10" fmla="*/ 1079 w 1137"/>
                <a:gd name="T11" fmla="*/ 626 h 718"/>
                <a:gd name="T12" fmla="*/ 563 w 1137"/>
                <a:gd name="T13" fmla="*/ 712 h 718"/>
                <a:gd name="T14" fmla="*/ 29 w 1137"/>
                <a:gd name="T15" fmla="*/ 614 h 718"/>
                <a:gd name="T16" fmla="*/ 0 w 1137"/>
                <a:gd name="T17" fmla="*/ 546 h 718"/>
                <a:gd name="T18" fmla="*/ 95 w 1137"/>
                <a:gd name="T19" fmla="*/ 158 h 718"/>
                <a:gd name="T20" fmla="*/ 177 w 1137"/>
                <a:gd name="T21" fmla="*/ 105 h 718"/>
                <a:gd name="T22" fmla="*/ 388 w 1137"/>
                <a:gd name="T23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7" h="718">
                  <a:moveTo>
                    <a:pt x="388" y="0"/>
                  </a:moveTo>
                  <a:cubicBezTo>
                    <a:pt x="388" y="0"/>
                    <a:pt x="518" y="368"/>
                    <a:pt x="710" y="8"/>
                  </a:cubicBezTo>
                  <a:cubicBezTo>
                    <a:pt x="710" y="8"/>
                    <a:pt x="737" y="24"/>
                    <a:pt x="824" y="64"/>
                  </a:cubicBezTo>
                  <a:cubicBezTo>
                    <a:pt x="824" y="64"/>
                    <a:pt x="1007" y="119"/>
                    <a:pt x="1037" y="182"/>
                  </a:cubicBezTo>
                  <a:cubicBezTo>
                    <a:pt x="1037" y="182"/>
                    <a:pt x="1137" y="398"/>
                    <a:pt x="1113" y="590"/>
                  </a:cubicBezTo>
                  <a:cubicBezTo>
                    <a:pt x="1113" y="590"/>
                    <a:pt x="1112" y="606"/>
                    <a:pt x="1079" y="626"/>
                  </a:cubicBezTo>
                  <a:cubicBezTo>
                    <a:pt x="1079" y="626"/>
                    <a:pt x="879" y="718"/>
                    <a:pt x="563" y="712"/>
                  </a:cubicBezTo>
                  <a:cubicBezTo>
                    <a:pt x="563" y="712"/>
                    <a:pt x="225" y="697"/>
                    <a:pt x="29" y="614"/>
                  </a:cubicBezTo>
                  <a:cubicBezTo>
                    <a:pt x="29" y="614"/>
                    <a:pt x="1" y="607"/>
                    <a:pt x="0" y="546"/>
                  </a:cubicBezTo>
                  <a:cubicBezTo>
                    <a:pt x="0" y="546"/>
                    <a:pt x="10" y="278"/>
                    <a:pt x="95" y="158"/>
                  </a:cubicBezTo>
                  <a:cubicBezTo>
                    <a:pt x="95" y="158"/>
                    <a:pt x="120" y="126"/>
                    <a:pt x="177" y="105"/>
                  </a:cubicBezTo>
                  <a:cubicBezTo>
                    <a:pt x="177" y="105"/>
                    <a:pt x="375" y="48"/>
                    <a:pt x="3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BABAB">
                    <a:lumMod val="49000"/>
                  </a:srgbClr>
                </a:gs>
                <a:gs pos="100000">
                  <a:srgbClr val="0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3" name="Freeform 85"/>
            <p:cNvSpPr>
              <a:spLocks/>
            </p:cNvSpPr>
            <p:nvPr/>
          </p:nvSpPr>
          <p:spPr bwMode="gray">
            <a:xfrm>
              <a:off x="7572578" y="4729470"/>
              <a:ext cx="80458" cy="276819"/>
            </a:xfrm>
            <a:custGeom>
              <a:avLst/>
              <a:gdLst>
                <a:gd name="T0" fmla="*/ 157 w 157"/>
                <a:gd name="T1" fmla="*/ 0 h 538"/>
                <a:gd name="T2" fmla="*/ 101 w 157"/>
                <a:gd name="T3" fmla="*/ 537 h 538"/>
                <a:gd name="T4" fmla="*/ 91 w 157"/>
                <a:gd name="T5" fmla="*/ 538 h 538"/>
                <a:gd name="T6" fmla="*/ 157 w 157"/>
                <a:gd name="T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538">
                  <a:moveTo>
                    <a:pt x="157" y="0"/>
                  </a:moveTo>
                  <a:cubicBezTo>
                    <a:pt x="157" y="0"/>
                    <a:pt x="24" y="270"/>
                    <a:pt x="101" y="537"/>
                  </a:cubicBezTo>
                  <a:cubicBezTo>
                    <a:pt x="91" y="538"/>
                    <a:pt x="91" y="538"/>
                    <a:pt x="91" y="538"/>
                  </a:cubicBezTo>
                  <a:cubicBezTo>
                    <a:pt x="91" y="538"/>
                    <a:pt x="0" y="291"/>
                    <a:pt x="1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4" name="Freeform 86"/>
            <p:cNvSpPr>
              <a:spLocks/>
            </p:cNvSpPr>
            <p:nvPr/>
          </p:nvSpPr>
          <p:spPr bwMode="gray">
            <a:xfrm>
              <a:off x="7205175" y="4733972"/>
              <a:ext cx="81583" cy="264441"/>
            </a:xfrm>
            <a:custGeom>
              <a:avLst/>
              <a:gdLst>
                <a:gd name="T0" fmla="*/ 0 w 158"/>
                <a:gd name="T1" fmla="*/ 0 h 514"/>
                <a:gd name="T2" fmla="*/ 57 w 158"/>
                <a:gd name="T3" fmla="*/ 513 h 514"/>
                <a:gd name="T4" fmla="*/ 65 w 158"/>
                <a:gd name="T5" fmla="*/ 514 h 514"/>
                <a:gd name="T6" fmla="*/ 0 w 158"/>
                <a:gd name="T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514">
                  <a:moveTo>
                    <a:pt x="0" y="0"/>
                  </a:moveTo>
                  <a:cubicBezTo>
                    <a:pt x="0" y="0"/>
                    <a:pt x="134" y="247"/>
                    <a:pt x="57" y="513"/>
                  </a:cubicBezTo>
                  <a:cubicBezTo>
                    <a:pt x="65" y="514"/>
                    <a:pt x="65" y="514"/>
                    <a:pt x="65" y="514"/>
                  </a:cubicBezTo>
                  <a:cubicBezTo>
                    <a:pt x="65" y="514"/>
                    <a:pt x="158" y="29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5" name="Freeform 87"/>
            <p:cNvSpPr>
              <a:spLocks/>
            </p:cNvSpPr>
            <p:nvPr/>
          </p:nvSpPr>
          <p:spPr bwMode="gray">
            <a:xfrm>
              <a:off x="7453861" y="4757602"/>
              <a:ext cx="153038" cy="267816"/>
            </a:xfrm>
            <a:custGeom>
              <a:avLst/>
              <a:gdLst>
                <a:gd name="T0" fmla="*/ 298 w 298"/>
                <a:gd name="T1" fmla="*/ 3 h 520"/>
                <a:gd name="T2" fmla="*/ 0 w 298"/>
                <a:gd name="T3" fmla="*/ 520 h 520"/>
                <a:gd name="T4" fmla="*/ 292 w 298"/>
                <a:gd name="T5" fmla="*/ 0 h 520"/>
                <a:gd name="T6" fmla="*/ 298 w 298"/>
                <a:gd name="T7" fmla="*/ 3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" h="520">
                  <a:moveTo>
                    <a:pt x="298" y="3"/>
                  </a:moveTo>
                  <a:cubicBezTo>
                    <a:pt x="298" y="3"/>
                    <a:pt x="162" y="354"/>
                    <a:pt x="0" y="520"/>
                  </a:cubicBezTo>
                  <a:cubicBezTo>
                    <a:pt x="0" y="520"/>
                    <a:pt x="187" y="280"/>
                    <a:pt x="292" y="0"/>
                  </a:cubicBezTo>
                  <a:lnTo>
                    <a:pt x="29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6" name="Freeform 88"/>
            <p:cNvSpPr>
              <a:spLocks/>
            </p:cNvSpPr>
            <p:nvPr/>
          </p:nvSpPr>
          <p:spPr bwMode="gray">
            <a:xfrm>
              <a:off x="7563576" y="4730033"/>
              <a:ext cx="43323" cy="29257"/>
            </a:xfrm>
            <a:custGeom>
              <a:avLst/>
              <a:gdLst>
                <a:gd name="T0" fmla="*/ 7 w 77"/>
                <a:gd name="T1" fmla="*/ 0 h 52"/>
                <a:gd name="T2" fmla="*/ 77 w 77"/>
                <a:gd name="T3" fmla="*/ 52 h 52"/>
                <a:gd name="T4" fmla="*/ 0 w 77"/>
                <a:gd name="T5" fmla="*/ 6 h 52"/>
                <a:gd name="T6" fmla="*/ 7 w 77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52">
                  <a:moveTo>
                    <a:pt x="7" y="0"/>
                  </a:moveTo>
                  <a:lnTo>
                    <a:pt x="77" y="52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7" name="Freeform 89"/>
            <p:cNvSpPr>
              <a:spLocks/>
            </p:cNvSpPr>
            <p:nvPr/>
          </p:nvSpPr>
          <p:spPr bwMode="gray">
            <a:xfrm>
              <a:off x="7559075" y="4705840"/>
              <a:ext cx="36009" cy="28695"/>
            </a:xfrm>
            <a:custGeom>
              <a:avLst/>
              <a:gdLst>
                <a:gd name="T0" fmla="*/ 64 w 64"/>
                <a:gd name="T1" fmla="*/ 0 h 51"/>
                <a:gd name="T2" fmla="*/ 14 w 64"/>
                <a:gd name="T3" fmla="*/ 51 h 51"/>
                <a:gd name="T4" fmla="*/ 0 w 64"/>
                <a:gd name="T5" fmla="*/ 44 h 51"/>
                <a:gd name="T6" fmla="*/ 64 w 64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51">
                  <a:moveTo>
                    <a:pt x="64" y="0"/>
                  </a:moveTo>
                  <a:lnTo>
                    <a:pt x="14" y="51"/>
                  </a:lnTo>
                  <a:lnTo>
                    <a:pt x="0" y="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8" name="Freeform 90"/>
            <p:cNvSpPr>
              <a:spLocks/>
            </p:cNvSpPr>
            <p:nvPr/>
          </p:nvSpPr>
          <p:spPr bwMode="gray">
            <a:xfrm>
              <a:off x="7256375" y="4757039"/>
              <a:ext cx="153038" cy="266691"/>
            </a:xfrm>
            <a:custGeom>
              <a:avLst/>
              <a:gdLst>
                <a:gd name="T0" fmla="*/ 0 w 298"/>
                <a:gd name="T1" fmla="*/ 3 h 519"/>
                <a:gd name="T2" fmla="*/ 298 w 298"/>
                <a:gd name="T3" fmla="*/ 519 h 519"/>
                <a:gd name="T4" fmla="*/ 6 w 298"/>
                <a:gd name="T5" fmla="*/ 0 h 519"/>
                <a:gd name="T6" fmla="*/ 0 w 298"/>
                <a:gd name="T7" fmla="*/ 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" h="519">
                  <a:moveTo>
                    <a:pt x="0" y="3"/>
                  </a:moveTo>
                  <a:cubicBezTo>
                    <a:pt x="0" y="3"/>
                    <a:pt x="136" y="353"/>
                    <a:pt x="298" y="519"/>
                  </a:cubicBezTo>
                  <a:cubicBezTo>
                    <a:pt x="298" y="519"/>
                    <a:pt x="111" y="279"/>
                    <a:pt x="6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59" name="Freeform 91"/>
            <p:cNvSpPr>
              <a:spLocks/>
            </p:cNvSpPr>
            <p:nvPr/>
          </p:nvSpPr>
          <p:spPr bwMode="gray">
            <a:xfrm>
              <a:off x="7256375" y="4728908"/>
              <a:ext cx="42761" cy="29257"/>
            </a:xfrm>
            <a:custGeom>
              <a:avLst/>
              <a:gdLst>
                <a:gd name="T0" fmla="*/ 70 w 76"/>
                <a:gd name="T1" fmla="*/ 0 h 52"/>
                <a:gd name="T2" fmla="*/ 0 w 76"/>
                <a:gd name="T3" fmla="*/ 52 h 52"/>
                <a:gd name="T4" fmla="*/ 76 w 76"/>
                <a:gd name="T5" fmla="*/ 5 h 52"/>
                <a:gd name="T6" fmla="*/ 70 w 76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52">
                  <a:moveTo>
                    <a:pt x="70" y="0"/>
                  </a:moveTo>
                  <a:lnTo>
                    <a:pt x="0" y="52"/>
                  </a:lnTo>
                  <a:lnTo>
                    <a:pt x="76" y="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0" name="Freeform 92"/>
            <p:cNvSpPr>
              <a:spLocks/>
            </p:cNvSpPr>
            <p:nvPr/>
          </p:nvSpPr>
          <p:spPr bwMode="gray">
            <a:xfrm>
              <a:off x="7268190" y="4704714"/>
              <a:ext cx="36572" cy="28695"/>
            </a:xfrm>
            <a:custGeom>
              <a:avLst/>
              <a:gdLst>
                <a:gd name="T0" fmla="*/ 0 w 65"/>
                <a:gd name="T1" fmla="*/ 0 h 51"/>
                <a:gd name="T2" fmla="*/ 50 w 65"/>
                <a:gd name="T3" fmla="*/ 51 h 51"/>
                <a:gd name="T4" fmla="*/ 65 w 65"/>
                <a:gd name="T5" fmla="*/ 44 h 51"/>
                <a:gd name="T6" fmla="*/ 0 w 65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51">
                  <a:moveTo>
                    <a:pt x="0" y="0"/>
                  </a:moveTo>
                  <a:lnTo>
                    <a:pt x="50" y="51"/>
                  </a:lnTo>
                  <a:lnTo>
                    <a:pt x="65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1" name="Freeform 93"/>
            <p:cNvSpPr>
              <a:spLocks/>
            </p:cNvSpPr>
            <p:nvPr/>
          </p:nvSpPr>
          <p:spPr bwMode="gray">
            <a:xfrm>
              <a:off x="7376217" y="4878570"/>
              <a:ext cx="94524" cy="114216"/>
            </a:xfrm>
            <a:custGeom>
              <a:avLst/>
              <a:gdLst>
                <a:gd name="T0" fmla="*/ 0 w 183"/>
                <a:gd name="T1" fmla="*/ 2 h 222"/>
                <a:gd name="T2" fmla="*/ 183 w 183"/>
                <a:gd name="T3" fmla="*/ 0 h 222"/>
                <a:gd name="T4" fmla="*/ 97 w 183"/>
                <a:gd name="T5" fmla="*/ 222 h 222"/>
                <a:gd name="T6" fmla="*/ 0 w 183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22">
                  <a:moveTo>
                    <a:pt x="0" y="2"/>
                  </a:moveTo>
                  <a:cubicBezTo>
                    <a:pt x="0" y="2"/>
                    <a:pt x="76" y="79"/>
                    <a:pt x="183" y="0"/>
                  </a:cubicBezTo>
                  <a:cubicBezTo>
                    <a:pt x="183" y="0"/>
                    <a:pt x="146" y="141"/>
                    <a:pt x="97" y="222"/>
                  </a:cubicBezTo>
                  <a:cubicBezTo>
                    <a:pt x="97" y="222"/>
                    <a:pt x="40" y="143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62" name="Groep 20"/>
          <p:cNvGrpSpPr/>
          <p:nvPr/>
        </p:nvGrpSpPr>
        <p:grpSpPr>
          <a:xfrm>
            <a:off x="8838952" y="5140058"/>
            <a:ext cx="284696" cy="573329"/>
            <a:chOff x="7289008" y="4345188"/>
            <a:chExt cx="284696" cy="573329"/>
          </a:xfrm>
        </p:grpSpPr>
        <p:sp>
          <p:nvSpPr>
            <p:cNvPr id="263" name="Freeform 125"/>
            <p:cNvSpPr>
              <a:spLocks/>
            </p:cNvSpPr>
            <p:nvPr/>
          </p:nvSpPr>
          <p:spPr bwMode="gray">
            <a:xfrm>
              <a:off x="7289008" y="4466156"/>
              <a:ext cx="30383" cy="77644"/>
            </a:xfrm>
            <a:custGeom>
              <a:avLst/>
              <a:gdLst>
                <a:gd name="T0" fmla="*/ 44 w 59"/>
                <a:gd name="T1" fmla="*/ 24 h 151"/>
                <a:gd name="T2" fmla="*/ 52 w 59"/>
                <a:gd name="T3" fmla="*/ 47 h 151"/>
                <a:gd name="T4" fmla="*/ 55 w 59"/>
                <a:gd name="T5" fmla="*/ 113 h 151"/>
                <a:gd name="T6" fmla="*/ 59 w 59"/>
                <a:gd name="T7" fmla="*/ 151 h 151"/>
                <a:gd name="T8" fmla="*/ 32 w 59"/>
                <a:gd name="T9" fmla="*/ 106 h 151"/>
                <a:gd name="T10" fmla="*/ 44 w 59"/>
                <a:gd name="T11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51">
                  <a:moveTo>
                    <a:pt x="44" y="24"/>
                  </a:moveTo>
                  <a:cubicBezTo>
                    <a:pt x="44" y="24"/>
                    <a:pt x="48" y="32"/>
                    <a:pt x="52" y="47"/>
                  </a:cubicBezTo>
                  <a:cubicBezTo>
                    <a:pt x="52" y="47"/>
                    <a:pt x="52" y="88"/>
                    <a:pt x="55" y="113"/>
                  </a:cubicBezTo>
                  <a:cubicBezTo>
                    <a:pt x="59" y="151"/>
                    <a:pt x="59" y="151"/>
                    <a:pt x="59" y="151"/>
                  </a:cubicBezTo>
                  <a:cubicBezTo>
                    <a:pt x="59" y="151"/>
                    <a:pt x="38" y="144"/>
                    <a:pt x="32" y="106"/>
                  </a:cubicBezTo>
                  <a:cubicBezTo>
                    <a:pt x="32" y="106"/>
                    <a:pt x="0" y="0"/>
                    <a:pt x="44" y="24"/>
                  </a:cubicBezTo>
                  <a:close/>
                </a:path>
              </a:pathLst>
            </a:custGeom>
            <a:solidFill>
              <a:srgbClr val="E9B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4" name="Freeform 126"/>
            <p:cNvSpPr>
              <a:spLocks/>
            </p:cNvSpPr>
            <p:nvPr/>
          </p:nvSpPr>
          <p:spPr bwMode="gray">
            <a:xfrm>
              <a:off x="7301948" y="4484160"/>
              <a:ext cx="12941" cy="41636"/>
            </a:xfrm>
            <a:custGeom>
              <a:avLst/>
              <a:gdLst>
                <a:gd name="T0" fmla="*/ 13 w 25"/>
                <a:gd name="T1" fmla="*/ 5 h 81"/>
                <a:gd name="T2" fmla="*/ 16 w 25"/>
                <a:gd name="T3" fmla="*/ 54 h 81"/>
                <a:gd name="T4" fmla="*/ 25 w 25"/>
                <a:gd name="T5" fmla="*/ 81 h 81"/>
                <a:gd name="T6" fmla="*/ 13 w 25"/>
                <a:gd name="T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81">
                  <a:moveTo>
                    <a:pt x="13" y="5"/>
                  </a:moveTo>
                  <a:cubicBezTo>
                    <a:pt x="13" y="5"/>
                    <a:pt x="0" y="0"/>
                    <a:pt x="16" y="54"/>
                  </a:cubicBezTo>
                  <a:cubicBezTo>
                    <a:pt x="25" y="81"/>
                    <a:pt x="25" y="81"/>
                    <a:pt x="25" y="81"/>
                  </a:cubicBezTo>
                  <a:lnTo>
                    <a:pt x="13" y="5"/>
                  </a:lnTo>
                  <a:close/>
                </a:path>
              </a:pathLst>
            </a:custGeom>
            <a:solidFill>
              <a:srgbClr val="D3A4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5" name="Freeform 96"/>
            <p:cNvSpPr>
              <a:spLocks/>
            </p:cNvSpPr>
            <p:nvPr/>
          </p:nvSpPr>
          <p:spPr bwMode="gray">
            <a:xfrm>
              <a:off x="7343021" y="4590498"/>
              <a:ext cx="165416" cy="328019"/>
            </a:xfrm>
            <a:custGeom>
              <a:avLst/>
              <a:gdLst>
                <a:gd name="T0" fmla="*/ 26 w 322"/>
                <a:gd name="T1" fmla="*/ 2 h 637"/>
                <a:gd name="T2" fmla="*/ 0 w 322"/>
                <a:gd name="T3" fmla="*/ 162 h 637"/>
                <a:gd name="T4" fmla="*/ 64 w 322"/>
                <a:gd name="T5" fmla="*/ 568 h 637"/>
                <a:gd name="T6" fmla="*/ 244 w 322"/>
                <a:gd name="T7" fmla="*/ 573 h 637"/>
                <a:gd name="T8" fmla="*/ 322 w 322"/>
                <a:gd name="T9" fmla="*/ 157 h 637"/>
                <a:gd name="T10" fmla="*/ 298 w 322"/>
                <a:gd name="T11" fmla="*/ 0 h 637"/>
                <a:gd name="T12" fmla="*/ 26 w 322"/>
                <a:gd name="T13" fmla="*/ 2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637">
                  <a:moveTo>
                    <a:pt x="26" y="2"/>
                  </a:moveTo>
                  <a:cubicBezTo>
                    <a:pt x="26" y="2"/>
                    <a:pt x="24" y="116"/>
                    <a:pt x="0" y="162"/>
                  </a:cubicBezTo>
                  <a:cubicBezTo>
                    <a:pt x="0" y="162"/>
                    <a:pt x="31" y="474"/>
                    <a:pt x="64" y="568"/>
                  </a:cubicBezTo>
                  <a:cubicBezTo>
                    <a:pt x="64" y="568"/>
                    <a:pt x="136" y="637"/>
                    <a:pt x="244" y="573"/>
                  </a:cubicBezTo>
                  <a:cubicBezTo>
                    <a:pt x="244" y="573"/>
                    <a:pt x="303" y="362"/>
                    <a:pt x="322" y="157"/>
                  </a:cubicBezTo>
                  <a:cubicBezTo>
                    <a:pt x="322" y="157"/>
                    <a:pt x="288" y="101"/>
                    <a:pt x="298" y="0"/>
                  </a:cubicBezTo>
                  <a:cubicBezTo>
                    <a:pt x="298" y="0"/>
                    <a:pt x="192" y="110"/>
                    <a:pt x="26" y="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1CA9F">
                    <a:lumMod val="79000"/>
                  </a:srgbClr>
                </a:gs>
                <a:gs pos="0">
                  <a:srgbClr val="F1CA9F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101600" dist="50800" dir="16200000">
                <a:prstClr val="black">
                  <a:alpha val="24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6" name="Freeform 97"/>
            <p:cNvSpPr>
              <a:spLocks/>
            </p:cNvSpPr>
            <p:nvPr/>
          </p:nvSpPr>
          <p:spPr bwMode="gray">
            <a:xfrm>
              <a:off x="7308700" y="4345188"/>
              <a:ext cx="265004" cy="310014"/>
            </a:xfrm>
            <a:custGeom>
              <a:avLst/>
              <a:gdLst>
                <a:gd name="T0" fmla="*/ 458 w 516"/>
                <a:gd name="T1" fmla="*/ 323 h 602"/>
                <a:gd name="T2" fmla="*/ 222 w 516"/>
                <a:gd name="T3" fmla="*/ 602 h 602"/>
                <a:gd name="T4" fmla="*/ 0 w 516"/>
                <a:gd name="T5" fmla="*/ 325 h 602"/>
                <a:gd name="T6" fmla="*/ 225 w 516"/>
                <a:gd name="T7" fmla="*/ 0 h 602"/>
                <a:gd name="T8" fmla="*/ 458 w 516"/>
                <a:gd name="T9" fmla="*/ 32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602">
                  <a:moveTo>
                    <a:pt x="458" y="323"/>
                  </a:moveTo>
                  <a:cubicBezTo>
                    <a:pt x="458" y="444"/>
                    <a:pt x="343" y="602"/>
                    <a:pt x="222" y="602"/>
                  </a:cubicBezTo>
                  <a:cubicBezTo>
                    <a:pt x="117" y="602"/>
                    <a:pt x="0" y="455"/>
                    <a:pt x="0" y="325"/>
                  </a:cubicBezTo>
                  <a:cubicBezTo>
                    <a:pt x="0" y="164"/>
                    <a:pt x="23" y="0"/>
                    <a:pt x="225" y="0"/>
                  </a:cubicBezTo>
                  <a:cubicBezTo>
                    <a:pt x="516" y="0"/>
                    <a:pt x="458" y="306"/>
                    <a:pt x="458" y="32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1CA9F">
                    <a:lumMod val="88000"/>
                  </a:srgbClr>
                </a:gs>
                <a:gs pos="0">
                  <a:srgbClr val="F1CA9F">
                    <a:lumMod val="60000"/>
                    <a:lumOff val="4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7" name="Freeform 113"/>
            <p:cNvSpPr>
              <a:spLocks/>
            </p:cNvSpPr>
            <p:nvPr/>
          </p:nvSpPr>
          <p:spPr bwMode="gray">
            <a:xfrm>
              <a:off x="7534217" y="4476283"/>
              <a:ext cx="33196" cy="84396"/>
            </a:xfrm>
            <a:custGeom>
              <a:avLst/>
              <a:gdLst>
                <a:gd name="T0" fmla="*/ 20 w 64"/>
                <a:gd name="T1" fmla="*/ 0 h 164"/>
                <a:gd name="T2" fmla="*/ 36 w 64"/>
                <a:gd name="T3" fmla="*/ 84 h 164"/>
                <a:gd name="T4" fmla="*/ 0 w 64"/>
                <a:gd name="T5" fmla="*/ 164 h 164"/>
                <a:gd name="T6" fmla="*/ 20 w 64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64">
                  <a:moveTo>
                    <a:pt x="20" y="0"/>
                  </a:moveTo>
                  <a:cubicBezTo>
                    <a:pt x="20" y="0"/>
                    <a:pt x="64" y="8"/>
                    <a:pt x="36" y="84"/>
                  </a:cubicBezTo>
                  <a:cubicBezTo>
                    <a:pt x="36" y="84"/>
                    <a:pt x="24" y="142"/>
                    <a:pt x="0" y="164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9B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68" name="Freeform 114"/>
            <p:cNvSpPr>
              <a:spLocks/>
            </p:cNvSpPr>
            <p:nvPr/>
          </p:nvSpPr>
          <p:spPr bwMode="gray">
            <a:xfrm>
              <a:off x="7542029" y="4492037"/>
              <a:ext cx="12941" cy="42198"/>
            </a:xfrm>
            <a:custGeom>
              <a:avLst/>
              <a:gdLst>
                <a:gd name="T0" fmla="*/ 12 w 25"/>
                <a:gd name="T1" fmla="*/ 5 h 82"/>
                <a:gd name="T2" fmla="*/ 9 w 25"/>
                <a:gd name="T3" fmla="*/ 54 h 82"/>
                <a:gd name="T4" fmla="*/ 0 w 25"/>
                <a:gd name="T5" fmla="*/ 82 h 82"/>
                <a:gd name="T6" fmla="*/ 12 w 25"/>
                <a:gd name="T7" fmla="*/ 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82">
                  <a:moveTo>
                    <a:pt x="12" y="5"/>
                  </a:moveTo>
                  <a:cubicBezTo>
                    <a:pt x="12" y="5"/>
                    <a:pt x="25" y="0"/>
                    <a:pt x="9" y="54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2" y="5"/>
                  </a:lnTo>
                  <a:close/>
                </a:path>
              </a:pathLst>
            </a:custGeom>
            <a:solidFill>
              <a:srgbClr val="D3A4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69" name="Groep 19"/>
          <p:cNvGrpSpPr/>
          <p:nvPr/>
        </p:nvGrpSpPr>
        <p:grpSpPr>
          <a:xfrm>
            <a:off x="8854959" y="5272669"/>
            <a:ext cx="243061" cy="55139"/>
            <a:chOff x="7305015" y="4477799"/>
            <a:chExt cx="243061" cy="55139"/>
          </a:xfrm>
        </p:grpSpPr>
        <p:sp>
          <p:nvSpPr>
            <p:cNvPr id="270" name="Freeform 112"/>
            <p:cNvSpPr>
              <a:spLocks/>
            </p:cNvSpPr>
            <p:nvPr/>
          </p:nvSpPr>
          <p:spPr bwMode="gray">
            <a:xfrm>
              <a:off x="7530072" y="4487926"/>
              <a:ext cx="18004" cy="13503"/>
            </a:xfrm>
            <a:custGeom>
              <a:avLst/>
              <a:gdLst>
                <a:gd name="T0" fmla="*/ 0 w 34"/>
                <a:gd name="T1" fmla="*/ 8 h 27"/>
                <a:gd name="T2" fmla="*/ 19 w 34"/>
                <a:gd name="T3" fmla="*/ 0 h 27"/>
                <a:gd name="T4" fmla="*/ 33 w 34"/>
                <a:gd name="T5" fmla="*/ 18 h 27"/>
                <a:gd name="T6" fmla="*/ 3 w 34"/>
                <a:gd name="T7" fmla="*/ 27 h 27"/>
                <a:gd name="T8" fmla="*/ 0 w 34"/>
                <a:gd name="T9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7">
                  <a:moveTo>
                    <a:pt x="0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34" y="3"/>
                    <a:pt x="33" y="18"/>
                  </a:cubicBezTo>
                  <a:cubicBezTo>
                    <a:pt x="3" y="27"/>
                    <a:pt x="3" y="27"/>
                    <a:pt x="3" y="27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1" name="Freeform 115"/>
            <p:cNvSpPr>
              <a:spLocks/>
            </p:cNvSpPr>
            <p:nvPr/>
          </p:nvSpPr>
          <p:spPr bwMode="gray">
            <a:xfrm>
              <a:off x="7305015" y="4485676"/>
              <a:ext cx="16317" cy="14629"/>
            </a:xfrm>
            <a:custGeom>
              <a:avLst/>
              <a:gdLst>
                <a:gd name="T0" fmla="*/ 6 w 31"/>
                <a:gd name="T1" fmla="*/ 4 h 29"/>
                <a:gd name="T2" fmla="*/ 22 w 31"/>
                <a:gd name="T3" fmla="*/ 29 h 29"/>
                <a:gd name="T4" fmla="*/ 31 w 31"/>
                <a:gd name="T5" fmla="*/ 0 h 29"/>
                <a:gd name="T6" fmla="*/ 0 w 31"/>
                <a:gd name="T7" fmla="*/ 0 h 29"/>
                <a:gd name="T8" fmla="*/ 6 w 31"/>
                <a:gd name="T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6" y="4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1"/>
                    <a:pt x="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2" name="Freeform 116"/>
            <p:cNvSpPr>
              <a:spLocks/>
            </p:cNvSpPr>
            <p:nvPr/>
          </p:nvSpPr>
          <p:spPr bwMode="gray">
            <a:xfrm>
              <a:off x="7406853" y="4487364"/>
              <a:ext cx="37697" cy="5064"/>
            </a:xfrm>
            <a:custGeom>
              <a:avLst/>
              <a:gdLst>
                <a:gd name="T0" fmla="*/ 0 w 73"/>
                <a:gd name="T1" fmla="*/ 0 h 10"/>
                <a:gd name="T2" fmla="*/ 72 w 73"/>
                <a:gd name="T3" fmla="*/ 0 h 10"/>
                <a:gd name="T4" fmla="*/ 73 w 73"/>
                <a:gd name="T5" fmla="*/ 3 h 10"/>
                <a:gd name="T6" fmla="*/ 0 w 73"/>
                <a:gd name="T7" fmla="*/ 3 h 10"/>
                <a:gd name="T8" fmla="*/ 0 w 7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0">
                  <a:moveTo>
                    <a:pt x="0" y="0"/>
                  </a:moveTo>
                  <a:cubicBezTo>
                    <a:pt x="0" y="0"/>
                    <a:pt x="30" y="4"/>
                    <a:pt x="72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45" y="10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3" name="Freeform 117"/>
            <p:cNvSpPr>
              <a:spLocks noEditPoints="1"/>
            </p:cNvSpPr>
            <p:nvPr/>
          </p:nvSpPr>
          <p:spPr bwMode="gray">
            <a:xfrm>
              <a:off x="7434985" y="4485113"/>
              <a:ext cx="92836" cy="47825"/>
            </a:xfrm>
            <a:custGeom>
              <a:avLst/>
              <a:gdLst>
                <a:gd name="T0" fmla="*/ 177 w 180"/>
                <a:gd name="T1" fmla="*/ 14 h 93"/>
                <a:gd name="T2" fmla="*/ 149 w 180"/>
                <a:gd name="T3" fmla="*/ 3 h 93"/>
                <a:gd name="T4" fmla="*/ 16 w 180"/>
                <a:gd name="T5" fmla="*/ 12 h 93"/>
                <a:gd name="T6" fmla="*/ 8 w 180"/>
                <a:gd name="T7" fmla="*/ 37 h 93"/>
                <a:gd name="T8" fmla="*/ 21 w 180"/>
                <a:gd name="T9" fmla="*/ 69 h 93"/>
                <a:gd name="T10" fmla="*/ 98 w 180"/>
                <a:gd name="T11" fmla="*/ 86 h 93"/>
                <a:gd name="T12" fmla="*/ 176 w 180"/>
                <a:gd name="T13" fmla="*/ 56 h 93"/>
                <a:gd name="T14" fmla="*/ 177 w 180"/>
                <a:gd name="T15" fmla="*/ 14 h 93"/>
                <a:gd name="T16" fmla="*/ 173 w 180"/>
                <a:gd name="T17" fmla="*/ 55 h 93"/>
                <a:gd name="T18" fmla="*/ 97 w 180"/>
                <a:gd name="T19" fmla="*/ 84 h 93"/>
                <a:gd name="T20" fmla="*/ 23 w 180"/>
                <a:gd name="T21" fmla="*/ 68 h 93"/>
                <a:gd name="T22" fmla="*/ 11 w 180"/>
                <a:gd name="T23" fmla="*/ 37 h 93"/>
                <a:gd name="T24" fmla="*/ 18 w 180"/>
                <a:gd name="T25" fmla="*/ 13 h 93"/>
                <a:gd name="T26" fmla="*/ 146 w 180"/>
                <a:gd name="T27" fmla="*/ 5 h 93"/>
                <a:gd name="T28" fmla="*/ 174 w 180"/>
                <a:gd name="T29" fmla="*/ 15 h 93"/>
                <a:gd name="T30" fmla="*/ 173 w 180"/>
                <a:gd name="T31" fmla="*/ 5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93">
                  <a:moveTo>
                    <a:pt x="177" y="14"/>
                  </a:moveTo>
                  <a:cubicBezTo>
                    <a:pt x="177" y="14"/>
                    <a:pt x="180" y="2"/>
                    <a:pt x="149" y="3"/>
                  </a:cubicBezTo>
                  <a:cubicBezTo>
                    <a:pt x="149" y="3"/>
                    <a:pt x="70" y="0"/>
                    <a:pt x="16" y="12"/>
                  </a:cubicBezTo>
                  <a:cubicBezTo>
                    <a:pt x="16" y="12"/>
                    <a:pt x="0" y="16"/>
                    <a:pt x="8" y="37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31" y="93"/>
                    <a:pt x="98" y="86"/>
                  </a:cubicBezTo>
                  <a:cubicBezTo>
                    <a:pt x="98" y="86"/>
                    <a:pt x="175" y="76"/>
                    <a:pt x="176" y="56"/>
                  </a:cubicBezTo>
                  <a:cubicBezTo>
                    <a:pt x="176" y="56"/>
                    <a:pt x="180" y="31"/>
                    <a:pt x="177" y="14"/>
                  </a:cubicBezTo>
                  <a:close/>
                  <a:moveTo>
                    <a:pt x="173" y="55"/>
                  </a:moveTo>
                  <a:cubicBezTo>
                    <a:pt x="172" y="74"/>
                    <a:pt x="97" y="84"/>
                    <a:pt x="97" y="84"/>
                  </a:cubicBezTo>
                  <a:cubicBezTo>
                    <a:pt x="32" y="91"/>
                    <a:pt x="23" y="68"/>
                    <a:pt x="23" y="6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3" y="17"/>
                    <a:pt x="18" y="13"/>
                    <a:pt x="18" y="13"/>
                  </a:cubicBezTo>
                  <a:cubicBezTo>
                    <a:pt x="70" y="2"/>
                    <a:pt x="146" y="5"/>
                    <a:pt x="146" y="5"/>
                  </a:cubicBezTo>
                  <a:cubicBezTo>
                    <a:pt x="176" y="4"/>
                    <a:pt x="174" y="15"/>
                    <a:pt x="174" y="15"/>
                  </a:cubicBezTo>
                  <a:cubicBezTo>
                    <a:pt x="176" y="32"/>
                    <a:pt x="173" y="55"/>
                    <a:pt x="173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4" name="Freeform 118"/>
            <p:cNvSpPr>
              <a:spLocks/>
            </p:cNvSpPr>
            <p:nvPr/>
          </p:nvSpPr>
          <p:spPr bwMode="gray">
            <a:xfrm>
              <a:off x="7425420" y="4488489"/>
              <a:ext cx="21380" cy="37697"/>
            </a:xfrm>
            <a:custGeom>
              <a:avLst/>
              <a:gdLst>
                <a:gd name="T0" fmla="*/ 0 w 41"/>
                <a:gd name="T1" fmla="*/ 0 h 74"/>
                <a:gd name="T2" fmla="*/ 0 w 41"/>
                <a:gd name="T3" fmla="*/ 27 h 74"/>
                <a:gd name="T4" fmla="*/ 22 w 41"/>
                <a:gd name="T5" fmla="*/ 42 h 74"/>
                <a:gd name="T6" fmla="*/ 41 w 41"/>
                <a:gd name="T7" fmla="*/ 62 h 74"/>
                <a:gd name="T8" fmla="*/ 29 w 41"/>
                <a:gd name="T9" fmla="*/ 10 h 74"/>
                <a:gd name="T10" fmla="*/ 37 w 41"/>
                <a:gd name="T11" fmla="*/ 5 h 74"/>
                <a:gd name="T12" fmla="*/ 36 w 41"/>
                <a:gd name="T13" fmla="*/ 0 h 74"/>
                <a:gd name="T14" fmla="*/ 0 w 41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74">
                  <a:moveTo>
                    <a:pt x="0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1" y="24"/>
                    <a:pt x="22" y="42"/>
                  </a:cubicBezTo>
                  <a:cubicBezTo>
                    <a:pt x="22" y="42"/>
                    <a:pt x="34" y="74"/>
                    <a:pt x="41" y="62"/>
                  </a:cubicBezTo>
                  <a:cubicBezTo>
                    <a:pt x="41" y="62"/>
                    <a:pt x="21" y="24"/>
                    <a:pt x="29" y="10"/>
                  </a:cubicBezTo>
                  <a:cubicBezTo>
                    <a:pt x="29" y="10"/>
                    <a:pt x="32" y="9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7" y="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5" name="Freeform 119"/>
            <p:cNvSpPr>
              <a:spLocks/>
            </p:cNvSpPr>
            <p:nvPr/>
          </p:nvSpPr>
          <p:spPr bwMode="gray">
            <a:xfrm>
              <a:off x="7443987" y="4477799"/>
              <a:ext cx="92273" cy="33759"/>
            </a:xfrm>
            <a:custGeom>
              <a:avLst/>
              <a:gdLst>
                <a:gd name="T0" fmla="*/ 172 w 180"/>
                <a:gd name="T1" fmla="*/ 20 h 65"/>
                <a:gd name="T2" fmla="*/ 167 w 180"/>
                <a:gd name="T3" fmla="*/ 13 h 65"/>
                <a:gd name="T4" fmla="*/ 1 w 180"/>
                <a:gd name="T5" fmla="*/ 22 h 65"/>
                <a:gd name="T6" fmla="*/ 0 w 180"/>
                <a:gd name="T7" fmla="*/ 27 h 65"/>
                <a:gd name="T8" fmla="*/ 159 w 180"/>
                <a:gd name="T9" fmla="*/ 29 h 65"/>
                <a:gd name="T10" fmla="*/ 160 w 180"/>
                <a:gd name="T11" fmla="*/ 65 h 65"/>
                <a:gd name="T12" fmla="*/ 172 w 180"/>
                <a:gd name="T13" fmla="*/ 51 h 65"/>
                <a:gd name="T14" fmla="*/ 180 w 180"/>
                <a:gd name="T15" fmla="*/ 45 h 65"/>
                <a:gd name="T16" fmla="*/ 178 w 180"/>
                <a:gd name="T17" fmla="*/ 25 h 65"/>
                <a:gd name="T18" fmla="*/ 172 w 180"/>
                <a:gd name="T1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65">
                  <a:moveTo>
                    <a:pt x="172" y="20"/>
                  </a:moveTo>
                  <a:cubicBezTo>
                    <a:pt x="172" y="20"/>
                    <a:pt x="171" y="15"/>
                    <a:pt x="167" y="13"/>
                  </a:cubicBezTo>
                  <a:cubicBezTo>
                    <a:pt x="167" y="13"/>
                    <a:pt x="142" y="0"/>
                    <a:pt x="1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58" y="4"/>
                    <a:pt x="159" y="29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60" y="65"/>
                    <a:pt x="169" y="63"/>
                    <a:pt x="172" y="51"/>
                  </a:cubicBezTo>
                  <a:cubicBezTo>
                    <a:pt x="172" y="51"/>
                    <a:pt x="179" y="47"/>
                    <a:pt x="180" y="45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178" y="25"/>
                    <a:pt x="174" y="27"/>
                    <a:pt x="172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6" name="Freeform 120"/>
            <p:cNvSpPr>
              <a:spLocks noEditPoints="1"/>
            </p:cNvSpPr>
            <p:nvPr/>
          </p:nvSpPr>
          <p:spPr bwMode="gray">
            <a:xfrm>
              <a:off x="7323582" y="4485113"/>
              <a:ext cx="92273" cy="47825"/>
            </a:xfrm>
            <a:custGeom>
              <a:avLst/>
              <a:gdLst>
                <a:gd name="T0" fmla="*/ 3 w 179"/>
                <a:gd name="T1" fmla="*/ 56 h 93"/>
                <a:gd name="T2" fmla="*/ 82 w 179"/>
                <a:gd name="T3" fmla="*/ 86 h 93"/>
                <a:gd name="T4" fmla="*/ 159 w 179"/>
                <a:gd name="T5" fmla="*/ 69 h 93"/>
                <a:gd name="T6" fmla="*/ 171 w 179"/>
                <a:gd name="T7" fmla="*/ 37 h 93"/>
                <a:gd name="T8" fmla="*/ 163 w 179"/>
                <a:gd name="T9" fmla="*/ 12 h 93"/>
                <a:gd name="T10" fmla="*/ 31 w 179"/>
                <a:gd name="T11" fmla="*/ 3 h 93"/>
                <a:gd name="T12" fmla="*/ 2 w 179"/>
                <a:gd name="T13" fmla="*/ 14 h 93"/>
                <a:gd name="T14" fmla="*/ 3 w 179"/>
                <a:gd name="T15" fmla="*/ 56 h 93"/>
                <a:gd name="T16" fmla="*/ 6 w 179"/>
                <a:gd name="T17" fmla="*/ 16 h 93"/>
                <a:gd name="T18" fmla="*/ 33 w 179"/>
                <a:gd name="T19" fmla="*/ 5 h 93"/>
                <a:gd name="T20" fmla="*/ 161 w 179"/>
                <a:gd name="T21" fmla="*/ 14 h 93"/>
                <a:gd name="T22" fmla="*/ 169 w 179"/>
                <a:gd name="T23" fmla="*/ 37 h 93"/>
                <a:gd name="T24" fmla="*/ 157 w 179"/>
                <a:gd name="T25" fmla="*/ 68 h 93"/>
                <a:gd name="T26" fmla="*/ 82 w 179"/>
                <a:gd name="T27" fmla="*/ 84 h 93"/>
                <a:gd name="T28" fmla="*/ 7 w 179"/>
                <a:gd name="T29" fmla="*/ 56 h 93"/>
                <a:gd name="T30" fmla="*/ 6 w 179"/>
                <a:gd name="T31" fmla="*/ 1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9" h="93">
                  <a:moveTo>
                    <a:pt x="3" y="56"/>
                  </a:moveTo>
                  <a:cubicBezTo>
                    <a:pt x="5" y="76"/>
                    <a:pt x="82" y="86"/>
                    <a:pt x="82" y="86"/>
                  </a:cubicBezTo>
                  <a:cubicBezTo>
                    <a:pt x="149" y="93"/>
                    <a:pt x="159" y="69"/>
                    <a:pt x="159" y="69"/>
                  </a:cubicBezTo>
                  <a:cubicBezTo>
                    <a:pt x="171" y="37"/>
                    <a:pt x="171" y="37"/>
                    <a:pt x="171" y="37"/>
                  </a:cubicBezTo>
                  <a:cubicBezTo>
                    <a:pt x="179" y="16"/>
                    <a:pt x="163" y="12"/>
                    <a:pt x="163" y="12"/>
                  </a:cubicBezTo>
                  <a:cubicBezTo>
                    <a:pt x="109" y="0"/>
                    <a:pt x="31" y="3"/>
                    <a:pt x="31" y="3"/>
                  </a:cubicBezTo>
                  <a:cubicBezTo>
                    <a:pt x="0" y="3"/>
                    <a:pt x="2" y="14"/>
                    <a:pt x="2" y="14"/>
                  </a:cubicBezTo>
                  <a:cubicBezTo>
                    <a:pt x="0" y="32"/>
                    <a:pt x="3" y="56"/>
                    <a:pt x="3" y="56"/>
                  </a:cubicBezTo>
                  <a:close/>
                  <a:moveTo>
                    <a:pt x="6" y="16"/>
                  </a:moveTo>
                  <a:cubicBezTo>
                    <a:pt x="6" y="16"/>
                    <a:pt x="3" y="4"/>
                    <a:pt x="33" y="5"/>
                  </a:cubicBezTo>
                  <a:cubicBezTo>
                    <a:pt x="33" y="5"/>
                    <a:pt x="109" y="2"/>
                    <a:pt x="161" y="14"/>
                  </a:cubicBezTo>
                  <a:cubicBezTo>
                    <a:pt x="161" y="14"/>
                    <a:pt x="177" y="17"/>
                    <a:pt x="169" y="37"/>
                  </a:cubicBezTo>
                  <a:cubicBezTo>
                    <a:pt x="157" y="68"/>
                    <a:pt x="157" y="68"/>
                    <a:pt x="157" y="68"/>
                  </a:cubicBezTo>
                  <a:cubicBezTo>
                    <a:pt x="157" y="68"/>
                    <a:pt x="148" y="91"/>
                    <a:pt x="82" y="84"/>
                  </a:cubicBezTo>
                  <a:cubicBezTo>
                    <a:pt x="82" y="84"/>
                    <a:pt x="8" y="75"/>
                    <a:pt x="7" y="56"/>
                  </a:cubicBezTo>
                  <a:cubicBezTo>
                    <a:pt x="7" y="56"/>
                    <a:pt x="3" y="32"/>
                    <a:pt x="6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7" name="Freeform 121"/>
            <p:cNvSpPr>
              <a:spLocks/>
            </p:cNvSpPr>
            <p:nvPr/>
          </p:nvSpPr>
          <p:spPr bwMode="gray">
            <a:xfrm>
              <a:off x="7315142" y="4477799"/>
              <a:ext cx="91711" cy="34321"/>
            </a:xfrm>
            <a:custGeom>
              <a:avLst/>
              <a:gdLst>
                <a:gd name="T0" fmla="*/ 8 w 179"/>
                <a:gd name="T1" fmla="*/ 21 h 66"/>
                <a:gd name="T2" fmla="*/ 13 w 179"/>
                <a:gd name="T3" fmla="*/ 13 h 66"/>
                <a:gd name="T4" fmla="*/ 179 w 179"/>
                <a:gd name="T5" fmla="*/ 22 h 66"/>
                <a:gd name="T6" fmla="*/ 178 w 179"/>
                <a:gd name="T7" fmla="*/ 27 h 66"/>
                <a:gd name="T8" fmla="*/ 21 w 179"/>
                <a:gd name="T9" fmla="*/ 29 h 66"/>
                <a:gd name="T10" fmla="*/ 19 w 179"/>
                <a:gd name="T11" fmla="*/ 66 h 66"/>
                <a:gd name="T12" fmla="*/ 8 w 179"/>
                <a:gd name="T13" fmla="*/ 51 h 66"/>
                <a:gd name="T14" fmla="*/ 0 w 179"/>
                <a:gd name="T15" fmla="*/ 45 h 66"/>
                <a:gd name="T16" fmla="*/ 1 w 179"/>
                <a:gd name="T17" fmla="*/ 26 h 66"/>
                <a:gd name="T18" fmla="*/ 8 w 179"/>
                <a:gd name="T19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66">
                  <a:moveTo>
                    <a:pt x="8" y="21"/>
                  </a:moveTo>
                  <a:cubicBezTo>
                    <a:pt x="8" y="21"/>
                    <a:pt x="8" y="16"/>
                    <a:pt x="13" y="13"/>
                  </a:cubicBezTo>
                  <a:cubicBezTo>
                    <a:pt x="13" y="13"/>
                    <a:pt x="37" y="0"/>
                    <a:pt x="179" y="22"/>
                  </a:cubicBezTo>
                  <a:cubicBezTo>
                    <a:pt x="178" y="27"/>
                    <a:pt x="178" y="27"/>
                    <a:pt x="178" y="27"/>
                  </a:cubicBezTo>
                  <a:cubicBezTo>
                    <a:pt x="178" y="27"/>
                    <a:pt x="22" y="4"/>
                    <a:pt x="21" y="2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6"/>
                    <a:pt x="11" y="64"/>
                    <a:pt x="8" y="51"/>
                  </a:cubicBezTo>
                  <a:cubicBezTo>
                    <a:pt x="8" y="51"/>
                    <a:pt x="1" y="47"/>
                    <a:pt x="0" y="4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5" y="28"/>
                    <a:pt x="8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8" name="Freeform 122"/>
            <p:cNvSpPr>
              <a:spLocks/>
            </p:cNvSpPr>
            <p:nvPr/>
          </p:nvSpPr>
          <p:spPr bwMode="gray">
            <a:xfrm>
              <a:off x="7404602" y="4488489"/>
              <a:ext cx="21943" cy="38259"/>
            </a:xfrm>
            <a:custGeom>
              <a:avLst/>
              <a:gdLst>
                <a:gd name="T0" fmla="*/ 42 w 43"/>
                <a:gd name="T1" fmla="*/ 0 h 75"/>
                <a:gd name="T2" fmla="*/ 43 w 43"/>
                <a:gd name="T3" fmla="*/ 27 h 75"/>
                <a:gd name="T4" fmla="*/ 19 w 43"/>
                <a:gd name="T5" fmla="*/ 43 h 75"/>
                <a:gd name="T6" fmla="*/ 0 w 43"/>
                <a:gd name="T7" fmla="*/ 62 h 75"/>
                <a:gd name="T8" fmla="*/ 12 w 43"/>
                <a:gd name="T9" fmla="*/ 10 h 75"/>
                <a:gd name="T10" fmla="*/ 4 w 43"/>
                <a:gd name="T11" fmla="*/ 6 h 75"/>
                <a:gd name="T12" fmla="*/ 5 w 43"/>
                <a:gd name="T13" fmla="*/ 0 h 75"/>
                <a:gd name="T14" fmla="*/ 42 w 43"/>
                <a:gd name="T1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75">
                  <a:moveTo>
                    <a:pt x="42" y="0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27"/>
                    <a:pt x="31" y="25"/>
                    <a:pt x="19" y="43"/>
                  </a:cubicBezTo>
                  <a:cubicBezTo>
                    <a:pt x="19" y="43"/>
                    <a:pt x="8" y="75"/>
                    <a:pt x="0" y="62"/>
                  </a:cubicBezTo>
                  <a:cubicBezTo>
                    <a:pt x="0" y="62"/>
                    <a:pt x="20" y="24"/>
                    <a:pt x="12" y="10"/>
                  </a:cubicBezTo>
                  <a:cubicBezTo>
                    <a:pt x="12" y="10"/>
                    <a:pt x="10" y="9"/>
                    <a:pt x="4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34" y="3"/>
                    <a:pt x="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79" name="Freeform 123"/>
            <p:cNvSpPr>
              <a:spLocks/>
            </p:cNvSpPr>
            <p:nvPr/>
          </p:nvSpPr>
          <p:spPr bwMode="gray">
            <a:xfrm>
              <a:off x="7405728" y="4490177"/>
              <a:ext cx="16879" cy="27570"/>
            </a:xfrm>
            <a:custGeom>
              <a:avLst/>
              <a:gdLst>
                <a:gd name="T0" fmla="*/ 5 w 33"/>
                <a:gd name="T1" fmla="*/ 3 h 53"/>
                <a:gd name="T2" fmla="*/ 10 w 33"/>
                <a:gd name="T3" fmla="*/ 26 h 53"/>
                <a:gd name="T4" fmla="*/ 0 w 33"/>
                <a:gd name="T5" fmla="*/ 53 h 53"/>
                <a:gd name="T6" fmla="*/ 5 w 33"/>
                <a:gd name="T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53">
                  <a:moveTo>
                    <a:pt x="5" y="3"/>
                  </a:moveTo>
                  <a:cubicBezTo>
                    <a:pt x="5" y="3"/>
                    <a:pt x="18" y="7"/>
                    <a:pt x="10" y="2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33" y="0"/>
                    <a:pt x="5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280" name="Freeform 124"/>
            <p:cNvSpPr>
              <a:spLocks/>
            </p:cNvSpPr>
            <p:nvPr/>
          </p:nvSpPr>
          <p:spPr bwMode="gray">
            <a:xfrm>
              <a:off x="7319081" y="4482300"/>
              <a:ext cx="25882" cy="7877"/>
            </a:xfrm>
            <a:custGeom>
              <a:avLst/>
              <a:gdLst>
                <a:gd name="T0" fmla="*/ 0 w 50"/>
                <a:gd name="T1" fmla="*/ 15 h 15"/>
                <a:gd name="T2" fmla="*/ 13 w 50"/>
                <a:gd name="T3" fmla="*/ 3 h 15"/>
                <a:gd name="T4" fmla="*/ 50 w 50"/>
                <a:gd name="T5" fmla="*/ 1 h 15"/>
                <a:gd name="T6" fmla="*/ 0 w 50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">
                  <a:moveTo>
                    <a:pt x="0" y="15"/>
                  </a:moveTo>
                  <a:cubicBezTo>
                    <a:pt x="0" y="15"/>
                    <a:pt x="0" y="5"/>
                    <a:pt x="13" y="3"/>
                  </a:cubicBezTo>
                  <a:cubicBezTo>
                    <a:pt x="13" y="3"/>
                    <a:pt x="34" y="0"/>
                    <a:pt x="50" y="1"/>
                  </a:cubicBezTo>
                  <a:cubicBezTo>
                    <a:pt x="50" y="1"/>
                    <a:pt x="3" y="0"/>
                    <a:pt x="0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281" name="Groep 18"/>
          <p:cNvGrpSpPr/>
          <p:nvPr/>
        </p:nvGrpSpPr>
        <p:grpSpPr>
          <a:xfrm>
            <a:off x="8811186" y="5071416"/>
            <a:ext cx="326331" cy="303825"/>
            <a:chOff x="7261242" y="4276546"/>
            <a:chExt cx="326331" cy="303825"/>
          </a:xfrm>
        </p:grpSpPr>
        <p:sp>
          <p:nvSpPr>
            <p:cNvPr id="282" name="Freeform 109"/>
            <p:cNvSpPr>
              <a:spLocks/>
            </p:cNvSpPr>
            <p:nvPr/>
          </p:nvSpPr>
          <p:spPr bwMode="gray">
            <a:xfrm>
              <a:off x="7310754" y="4420019"/>
              <a:ext cx="187922" cy="91148"/>
            </a:xfrm>
            <a:custGeom>
              <a:avLst/>
              <a:gdLst>
                <a:gd name="T0" fmla="*/ 366 w 366"/>
                <a:gd name="T1" fmla="*/ 0 h 177"/>
                <a:gd name="T2" fmla="*/ 0 w 366"/>
                <a:gd name="T3" fmla="*/ 114 h 177"/>
                <a:gd name="T4" fmla="*/ 366 w 366"/>
                <a:gd name="T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6" h="177">
                  <a:moveTo>
                    <a:pt x="366" y="0"/>
                  </a:moveTo>
                  <a:cubicBezTo>
                    <a:pt x="366" y="0"/>
                    <a:pt x="203" y="133"/>
                    <a:pt x="0" y="114"/>
                  </a:cubicBezTo>
                  <a:cubicBezTo>
                    <a:pt x="0" y="114"/>
                    <a:pt x="257" y="177"/>
                    <a:pt x="366" y="0"/>
                  </a:cubicBezTo>
                  <a:close/>
                </a:path>
              </a:pathLst>
            </a:custGeom>
            <a:solidFill>
              <a:srgbClr val="E8B9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grpSp>
          <p:nvGrpSpPr>
            <p:cNvPr id="283" name="Gruppieren 126"/>
            <p:cNvGrpSpPr/>
            <p:nvPr/>
          </p:nvGrpSpPr>
          <p:grpSpPr bwMode="gray">
            <a:xfrm>
              <a:off x="7261242" y="4276546"/>
              <a:ext cx="326331" cy="303825"/>
              <a:chOff x="5349079" y="2113886"/>
              <a:chExt cx="528870" cy="492396"/>
            </a:xfrm>
          </p:grpSpPr>
          <p:sp>
            <p:nvSpPr>
              <p:cNvPr id="284" name="Freeform 94"/>
              <p:cNvSpPr>
                <a:spLocks/>
              </p:cNvSpPr>
              <p:nvPr/>
            </p:nvSpPr>
            <p:spPr bwMode="gray">
              <a:xfrm>
                <a:off x="5736613" y="2252486"/>
                <a:ext cx="141336" cy="353796"/>
              </a:xfrm>
              <a:custGeom>
                <a:avLst/>
                <a:gdLst>
                  <a:gd name="T0" fmla="*/ 69 w 170"/>
                  <a:gd name="T1" fmla="*/ 281 h 424"/>
                  <a:gd name="T2" fmla="*/ 0 w 170"/>
                  <a:gd name="T3" fmla="*/ 424 h 424"/>
                  <a:gd name="T4" fmla="*/ 131 w 170"/>
                  <a:gd name="T5" fmla="*/ 272 h 424"/>
                  <a:gd name="T6" fmla="*/ 73 w 170"/>
                  <a:gd name="T7" fmla="*/ 0 h 424"/>
                  <a:gd name="T8" fmla="*/ 69 w 170"/>
                  <a:gd name="T9" fmla="*/ 281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424">
                    <a:moveTo>
                      <a:pt x="69" y="281"/>
                    </a:moveTo>
                    <a:cubicBezTo>
                      <a:pt x="69" y="281"/>
                      <a:pt x="51" y="382"/>
                      <a:pt x="0" y="424"/>
                    </a:cubicBezTo>
                    <a:cubicBezTo>
                      <a:pt x="0" y="424"/>
                      <a:pt x="95" y="388"/>
                      <a:pt x="131" y="272"/>
                    </a:cubicBezTo>
                    <a:cubicBezTo>
                      <a:pt x="131" y="272"/>
                      <a:pt x="170" y="74"/>
                      <a:pt x="73" y="0"/>
                    </a:cubicBezTo>
                    <a:cubicBezTo>
                      <a:pt x="73" y="0"/>
                      <a:pt x="89" y="230"/>
                      <a:pt x="69" y="281"/>
                    </a:cubicBezTo>
                    <a:close/>
                  </a:path>
                </a:pathLst>
              </a:custGeom>
              <a:solidFill>
                <a:srgbClr val="7A4C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5" name="Freeform 98"/>
              <p:cNvSpPr>
                <a:spLocks/>
              </p:cNvSpPr>
              <p:nvPr/>
            </p:nvSpPr>
            <p:spPr bwMode="gray">
              <a:xfrm>
                <a:off x="5386464" y="2113886"/>
                <a:ext cx="391182" cy="344677"/>
              </a:xfrm>
              <a:custGeom>
                <a:avLst/>
                <a:gdLst>
                  <a:gd name="T0" fmla="*/ 469 w 469"/>
                  <a:gd name="T1" fmla="*/ 140 h 413"/>
                  <a:gd name="T2" fmla="*/ 419 w 469"/>
                  <a:gd name="T3" fmla="*/ 278 h 413"/>
                  <a:gd name="T4" fmla="*/ 34 w 469"/>
                  <a:gd name="T5" fmla="*/ 390 h 413"/>
                  <a:gd name="T6" fmla="*/ 132 w 469"/>
                  <a:gd name="T7" fmla="*/ 104 h 413"/>
                  <a:gd name="T8" fmla="*/ 469 w 469"/>
                  <a:gd name="T9" fmla="*/ 1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9" h="413">
                    <a:moveTo>
                      <a:pt x="469" y="140"/>
                    </a:moveTo>
                    <a:cubicBezTo>
                      <a:pt x="419" y="278"/>
                      <a:pt x="419" y="278"/>
                      <a:pt x="419" y="278"/>
                    </a:cubicBezTo>
                    <a:cubicBezTo>
                      <a:pt x="419" y="278"/>
                      <a:pt x="286" y="413"/>
                      <a:pt x="34" y="390"/>
                    </a:cubicBezTo>
                    <a:cubicBezTo>
                      <a:pt x="34" y="390"/>
                      <a:pt x="0" y="189"/>
                      <a:pt x="132" y="104"/>
                    </a:cubicBezTo>
                    <a:cubicBezTo>
                      <a:pt x="132" y="104"/>
                      <a:pt x="310" y="0"/>
                      <a:pt x="469" y="140"/>
                    </a:cubicBezTo>
                    <a:close/>
                  </a:path>
                </a:pathLst>
              </a:custGeom>
              <a:solidFill>
                <a:srgbClr val="58372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6" name="Freeform 110"/>
              <p:cNvSpPr>
                <a:spLocks/>
              </p:cNvSpPr>
              <p:nvPr/>
            </p:nvSpPr>
            <p:spPr bwMode="gray">
              <a:xfrm>
                <a:off x="5381905" y="2124828"/>
                <a:ext cx="331000" cy="292702"/>
              </a:xfrm>
              <a:custGeom>
                <a:avLst/>
                <a:gdLst>
                  <a:gd name="T0" fmla="*/ 397 w 397"/>
                  <a:gd name="T1" fmla="*/ 77 h 351"/>
                  <a:gd name="T2" fmla="*/ 39 w 397"/>
                  <a:gd name="T3" fmla="*/ 351 h 351"/>
                  <a:gd name="T4" fmla="*/ 98 w 397"/>
                  <a:gd name="T5" fmla="*/ 120 h 351"/>
                  <a:gd name="T6" fmla="*/ 397 w 397"/>
                  <a:gd name="T7" fmla="*/ 77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7" h="351">
                    <a:moveTo>
                      <a:pt x="397" y="77"/>
                    </a:moveTo>
                    <a:cubicBezTo>
                      <a:pt x="397" y="77"/>
                      <a:pt x="46" y="26"/>
                      <a:pt x="39" y="351"/>
                    </a:cubicBezTo>
                    <a:cubicBezTo>
                      <a:pt x="39" y="351"/>
                      <a:pt x="0" y="225"/>
                      <a:pt x="98" y="120"/>
                    </a:cubicBezTo>
                    <a:cubicBezTo>
                      <a:pt x="98" y="120"/>
                      <a:pt x="235" y="0"/>
                      <a:pt x="397" y="77"/>
                    </a:cubicBezTo>
                    <a:close/>
                  </a:path>
                </a:pathLst>
              </a:custGeom>
              <a:solidFill>
                <a:srgbClr val="7A4C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7" name="Freeform 95"/>
              <p:cNvSpPr>
                <a:spLocks/>
              </p:cNvSpPr>
              <p:nvPr/>
            </p:nvSpPr>
            <p:spPr bwMode="gray">
              <a:xfrm>
                <a:off x="5349079" y="2226043"/>
                <a:ext cx="126747" cy="375680"/>
              </a:xfrm>
              <a:custGeom>
                <a:avLst/>
                <a:gdLst>
                  <a:gd name="T0" fmla="*/ 96 w 152"/>
                  <a:gd name="T1" fmla="*/ 302 h 450"/>
                  <a:gd name="T2" fmla="*/ 152 w 152"/>
                  <a:gd name="T3" fmla="*/ 450 h 450"/>
                  <a:gd name="T4" fmla="*/ 48 w 152"/>
                  <a:gd name="T5" fmla="*/ 301 h 450"/>
                  <a:gd name="T6" fmla="*/ 139 w 152"/>
                  <a:gd name="T7" fmla="*/ 0 h 450"/>
                  <a:gd name="T8" fmla="*/ 96 w 152"/>
                  <a:gd name="T9" fmla="*/ 30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50">
                    <a:moveTo>
                      <a:pt x="96" y="302"/>
                    </a:moveTo>
                    <a:cubicBezTo>
                      <a:pt x="96" y="302"/>
                      <a:pt x="105" y="404"/>
                      <a:pt x="152" y="450"/>
                    </a:cubicBezTo>
                    <a:cubicBezTo>
                      <a:pt x="152" y="450"/>
                      <a:pt x="74" y="420"/>
                      <a:pt x="48" y="301"/>
                    </a:cubicBezTo>
                    <a:cubicBezTo>
                      <a:pt x="48" y="301"/>
                      <a:pt x="0" y="94"/>
                      <a:pt x="139" y="0"/>
                    </a:cubicBezTo>
                    <a:cubicBezTo>
                      <a:pt x="139" y="0"/>
                      <a:pt x="79" y="250"/>
                      <a:pt x="96" y="302"/>
                    </a:cubicBezTo>
                    <a:close/>
                  </a:path>
                </a:pathLst>
              </a:custGeom>
              <a:solidFill>
                <a:srgbClr val="58372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8" name="Freeform 99"/>
              <p:cNvSpPr>
                <a:spLocks/>
              </p:cNvSpPr>
              <p:nvPr/>
            </p:nvSpPr>
            <p:spPr bwMode="gray">
              <a:xfrm>
                <a:off x="5496798" y="2339112"/>
                <a:ext cx="241639" cy="91184"/>
              </a:xfrm>
              <a:custGeom>
                <a:avLst/>
                <a:gdLst>
                  <a:gd name="T0" fmla="*/ 290 w 290"/>
                  <a:gd name="T1" fmla="*/ 0 h 109"/>
                  <a:gd name="T2" fmla="*/ 0 w 290"/>
                  <a:gd name="T3" fmla="*/ 106 h 109"/>
                  <a:gd name="T4" fmla="*/ 290 w 290"/>
                  <a:gd name="T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0" h="109">
                    <a:moveTo>
                      <a:pt x="290" y="0"/>
                    </a:moveTo>
                    <a:cubicBezTo>
                      <a:pt x="208" y="65"/>
                      <a:pt x="17" y="109"/>
                      <a:pt x="0" y="106"/>
                    </a:cubicBezTo>
                    <a:cubicBezTo>
                      <a:pt x="0" y="106"/>
                      <a:pt x="160" y="102"/>
                      <a:pt x="290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89" name="Freeform 100"/>
              <p:cNvSpPr>
                <a:spLocks/>
              </p:cNvSpPr>
              <p:nvPr/>
            </p:nvSpPr>
            <p:spPr bwMode="gray">
              <a:xfrm>
                <a:off x="5735701" y="2229691"/>
                <a:ext cx="98479" cy="209724"/>
              </a:xfrm>
              <a:custGeom>
                <a:avLst/>
                <a:gdLst>
                  <a:gd name="T0" fmla="*/ 0 w 118"/>
                  <a:gd name="T1" fmla="*/ 140 h 252"/>
                  <a:gd name="T2" fmla="*/ 94 w 118"/>
                  <a:gd name="T3" fmla="*/ 252 h 252"/>
                  <a:gd name="T4" fmla="*/ 100 w 118"/>
                  <a:gd name="T5" fmla="*/ 218 h 252"/>
                  <a:gd name="T6" fmla="*/ 113 w 118"/>
                  <a:gd name="T7" fmla="*/ 231 h 252"/>
                  <a:gd name="T8" fmla="*/ 50 w 118"/>
                  <a:gd name="T9" fmla="*/ 0 h 252"/>
                  <a:gd name="T10" fmla="*/ 0 w 118"/>
                  <a:gd name="T11" fmla="*/ 14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252">
                    <a:moveTo>
                      <a:pt x="0" y="140"/>
                    </a:moveTo>
                    <a:cubicBezTo>
                      <a:pt x="0" y="140"/>
                      <a:pt x="20" y="220"/>
                      <a:pt x="94" y="252"/>
                    </a:cubicBezTo>
                    <a:cubicBezTo>
                      <a:pt x="94" y="252"/>
                      <a:pt x="93" y="220"/>
                      <a:pt x="100" y="218"/>
                    </a:cubicBezTo>
                    <a:cubicBezTo>
                      <a:pt x="100" y="218"/>
                      <a:pt x="111" y="221"/>
                      <a:pt x="113" y="231"/>
                    </a:cubicBezTo>
                    <a:cubicBezTo>
                      <a:pt x="118" y="185"/>
                      <a:pt x="104" y="41"/>
                      <a:pt x="50" y="0"/>
                    </a:cubicBezTo>
                    <a:cubicBezTo>
                      <a:pt x="50" y="0"/>
                      <a:pt x="30" y="94"/>
                      <a:pt x="0" y="140"/>
                    </a:cubicBezTo>
                    <a:close/>
                  </a:path>
                </a:pathLst>
              </a:custGeom>
              <a:solidFill>
                <a:srgbClr val="7A4C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0" name="Freeform 101"/>
              <p:cNvSpPr>
                <a:spLocks/>
              </p:cNvSpPr>
              <p:nvPr/>
            </p:nvSpPr>
            <p:spPr bwMode="gray">
              <a:xfrm>
                <a:off x="5523241" y="2309021"/>
                <a:ext cx="228873" cy="100303"/>
              </a:xfrm>
              <a:custGeom>
                <a:avLst/>
                <a:gdLst>
                  <a:gd name="T0" fmla="*/ 272 w 275"/>
                  <a:gd name="T1" fmla="*/ 2 h 120"/>
                  <a:gd name="T2" fmla="*/ 0 w 275"/>
                  <a:gd name="T3" fmla="*/ 120 h 120"/>
                  <a:gd name="T4" fmla="*/ 272 w 275"/>
                  <a:gd name="T5" fmla="*/ 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5" h="120">
                    <a:moveTo>
                      <a:pt x="272" y="2"/>
                    </a:moveTo>
                    <a:cubicBezTo>
                      <a:pt x="275" y="0"/>
                      <a:pt x="197" y="112"/>
                      <a:pt x="0" y="120"/>
                    </a:cubicBezTo>
                    <a:cubicBezTo>
                      <a:pt x="0" y="120"/>
                      <a:pt x="166" y="107"/>
                      <a:pt x="272" y="2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1" name="Freeform 102"/>
              <p:cNvSpPr>
                <a:spLocks/>
              </p:cNvSpPr>
              <p:nvPr/>
            </p:nvSpPr>
            <p:spPr bwMode="gray">
              <a:xfrm>
                <a:off x="5536007" y="2279842"/>
                <a:ext cx="228873" cy="100303"/>
              </a:xfrm>
              <a:custGeom>
                <a:avLst/>
                <a:gdLst>
                  <a:gd name="T0" fmla="*/ 272 w 275"/>
                  <a:gd name="T1" fmla="*/ 2 h 120"/>
                  <a:gd name="T2" fmla="*/ 0 w 275"/>
                  <a:gd name="T3" fmla="*/ 120 h 120"/>
                  <a:gd name="T4" fmla="*/ 272 w 275"/>
                  <a:gd name="T5" fmla="*/ 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5" h="120">
                    <a:moveTo>
                      <a:pt x="272" y="2"/>
                    </a:moveTo>
                    <a:cubicBezTo>
                      <a:pt x="275" y="0"/>
                      <a:pt x="197" y="112"/>
                      <a:pt x="0" y="120"/>
                    </a:cubicBezTo>
                    <a:cubicBezTo>
                      <a:pt x="0" y="120"/>
                      <a:pt x="167" y="107"/>
                      <a:pt x="272" y="2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2" name="Freeform 103"/>
              <p:cNvSpPr>
                <a:spLocks/>
              </p:cNvSpPr>
              <p:nvPr/>
            </p:nvSpPr>
            <p:spPr bwMode="gray">
              <a:xfrm>
                <a:off x="5544214" y="2267076"/>
                <a:ext cx="228873" cy="100303"/>
              </a:xfrm>
              <a:custGeom>
                <a:avLst/>
                <a:gdLst>
                  <a:gd name="T0" fmla="*/ 273 w 275"/>
                  <a:gd name="T1" fmla="*/ 2 h 120"/>
                  <a:gd name="T2" fmla="*/ 0 w 275"/>
                  <a:gd name="T3" fmla="*/ 120 h 120"/>
                  <a:gd name="T4" fmla="*/ 273 w 275"/>
                  <a:gd name="T5" fmla="*/ 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5" h="120">
                    <a:moveTo>
                      <a:pt x="273" y="2"/>
                    </a:moveTo>
                    <a:cubicBezTo>
                      <a:pt x="275" y="0"/>
                      <a:pt x="198" y="113"/>
                      <a:pt x="0" y="120"/>
                    </a:cubicBezTo>
                    <a:cubicBezTo>
                      <a:pt x="0" y="120"/>
                      <a:pt x="167" y="107"/>
                      <a:pt x="273" y="2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3" name="Freeform 104"/>
              <p:cNvSpPr>
                <a:spLocks/>
              </p:cNvSpPr>
              <p:nvPr/>
            </p:nvSpPr>
            <p:spPr bwMode="gray">
              <a:xfrm>
                <a:off x="5526888" y="2293520"/>
                <a:ext cx="228873" cy="100303"/>
              </a:xfrm>
              <a:custGeom>
                <a:avLst/>
                <a:gdLst>
                  <a:gd name="T0" fmla="*/ 272 w 275"/>
                  <a:gd name="T1" fmla="*/ 3 h 120"/>
                  <a:gd name="T2" fmla="*/ 0 w 275"/>
                  <a:gd name="T3" fmla="*/ 120 h 120"/>
                  <a:gd name="T4" fmla="*/ 272 w 275"/>
                  <a:gd name="T5" fmla="*/ 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5" h="120">
                    <a:moveTo>
                      <a:pt x="272" y="3"/>
                    </a:moveTo>
                    <a:cubicBezTo>
                      <a:pt x="275" y="0"/>
                      <a:pt x="197" y="113"/>
                      <a:pt x="0" y="120"/>
                    </a:cubicBezTo>
                    <a:cubicBezTo>
                      <a:pt x="0" y="120"/>
                      <a:pt x="167" y="107"/>
                      <a:pt x="272" y="3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4" name="Freeform 105"/>
              <p:cNvSpPr>
                <a:spLocks/>
              </p:cNvSpPr>
              <p:nvPr/>
            </p:nvSpPr>
            <p:spPr bwMode="gray">
              <a:xfrm>
                <a:off x="5744819" y="2343671"/>
                <a:ext cx="61094" cy="80242"/>
              </a:xfrm>
              <a:custGeom>
                <a:avLst/>
                <a:gdLst>
                  <a:gd name="T0" fmla="*/ 0 w 73"/>
                  <a:gd name="T1" fmla="*/ 0 h 96"/>
                  <a:gd name="T2" fmla="*/ 73 w 73"/>
                  <a:gd name="T3" fmla="*/ 96 h 96"/>
                  <a:gd name="T4" fmla="*/ 0 w 73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96">
                    <a:moveTo>
                      <a:pt x="0" y="0"/>
                    </a:moveTo>
                    <a:cubicBezTo>
                      <a:pt x="0" y="0"/>
                      <a:pt x="4" y="62"/>
                      <a:pt x="73" y="96"/>
                    </a:cubicBezTo>
                    <a:cubicBezTo>
                      <a:pt x="73" y="96"/>
                      <a:pt x="12" y="45"/>
                      <a:pt x="0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5" name="Freeform 106"/>
              <p:cNvSpPr>
                <a:spLocks/>
              </p:cNvSpPr>
              <p:nvPr/>
            </p:nvSpPr>
            <p:spPr bwMode="gray">
              <a:xfrm>
                <a:off x="5745731" y="2332729"/>
                <a:ext cx="61094" cy="80242"/>
              </a:xfrm>
              <a:custGeom>
                <a:avLst/>
                <a:gdLst>
                  <a:gd name="T0" fmla="*/ 0 w 73"/>
                  <a:gd name="T1" fmla="*/ 0 h 96"/>
                  <a:gd name="T2" fmla="*/ 73 w 73"/>
                  <a:gd name="T3" fmla="*/ 96 h 96"/>
                  <a:gd name="T4" fmla="*/ 0 w 73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96">
                    <a:moveTo>
                      <a:pt x="0" y="0"/>
                    </a:moveTo>
                    <a:cubicBezTo>
                      <a:pt x="0" y="0"/>
                      <a:pt x="5" y="62"/>
                      <a:pt x="73" y="96"/>
                    </a:cubicBezTo>
                    <a:cubicBezTo>
                      <a:pt x="73" y="96"/>
                      <a:pt x="12" y="45"/>
                      <a:pt x="0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6" name="Freeform 107"/>
              <p:cNvSpPr>
                <a:spLocks/>
              </p:cNvSpPr>
              <p:nvPr/>
            </p:nvSpPr>
            <p:spPr bwMode="gray">
              <a:xfrm>
                <a:off x="5750290" y="2324522"/>
                <a:ext cx="61094" cy="80242"/>
              </a:xfrm>
              <a:custGeom>
                <a:avLst/>
                <a:gdLst>
                  <a:gd name="T0" fmla="*/ 0 w 73"/>
                  <a:gd name="T1" fmla="*/ 0 h 96"/>
                  <a:gd name="T2" fmla="*/ 73 w 73"/>
                  <a:gd name="T3" fmla="*/ 96 h 96"/>
                  <a:gd name="T4" fmla="*/ 0 w 73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96">
                    <a:moveTo>
                      <a:pt x="0" y="0"/>
                    </a:moveTo>
                    <a:cubicBezTo>
                      <a:pt x="0" y="0"/>
                      <a:pt x="5" y="63"/>
                      <a:pt x="73" y="96"/>
                    </a:cubicBezTo>
                    <a:cubicBezTo>
                      <a:pt x="73" y="96"/>
                      <a:pt x="12" y="45"/>
                      <a:pt x="0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7" name="Freeform 108"/>
              <p:cNvSpPr>
                <a:spLocks/>
              </p:cNvSpPr>
              <p:nvPr/>
            </p:nvSpPr>
            <p:spPr bwMode="gray">
              <a:xfrm>
                <a:off x="5753026" y="2316316"/>
                <a:ext cx="61094" cy="80242"/>
              </a:xfrm>
              <a:custGeom>
                <a:avLst/>
                <a:gdLst>
                  <a:gd name="T0" fmla="*/ 0 w 73"/>
                  <a:gd name="T1" fmla="*/ 0 h 96"/>
                  <a:gd name="T2" fmla="*/ 73 w 73"/>
                  <a:gd name="T3" fmla="*/ 96 h 96"/>
                  <a:gd name="T4" fmla="*/ 0 w 73"/>
                  <a:gd name="T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96">
                    <a:moveTo>
                      <a:pt x="0" y="0"/>
                    </a:moveTo>
                    <a:cubicBezTo>
                      <a:pt x="0" y="0"/>
                      <a:pt x="4" y="62"/>
                      <a:pt x="73" y="96"/>
                    </a:cubicBezTo>
                    <a:cubicBezTo>
                      <a:pt x="73" y="96"/>
                      <a:pt x="12" y="45"/>
                      <a:pt x="0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98" name="Freeform 111"/>
              <p:cNvSpPr>
                <a:spLocks/>
              </p:cNvSpPr>
              <p:nvPr/>
            </p:nvSpPr>
            <p:spPr bwMode="gray">
              <a:xfrm>
                <a:off x="5735701" y="2230602"/>
                <a:ext cx="40121" cy="115805"/>
              </a:xfrm>
              <a:custGeom>
                <a:avLst/>
                <a:gdLst>
                  <a:gd name="T0" fmla="*/ 48 w 48"/>
                  <a:gd name="T1" fmla="*/ 0 h 138"/>
                  <a:gd name="T2" fmla="*/ 0 w 48"/>
                  <a:gd name="T3" fmla="*/ 138 h 138"/>
                  <a:gd name="T4" fmla="*/ 48 w 48"/>
                  <a:gd name="T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38">
                    <a:moveTo>
                      <a:pt x="48" y="0"/>
                    </a:moveTo>
                    <a:cubicBezTo>
                      <a:pt x="48" y="0"/>
                      <a:pt x="6" y="105"/>
                      <a:pt x="0" y="138"/>
                    </a:cubicBezTo>
                    <a:cubicBezTo>
                      <a:pt x="0" y="138"/>
                      <a:pt x="47" y="74"/>
                      <a:pt x="48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</p:grpSp>
      </p:grpSp>
      <p:sp>
        <p:nvSpPr>
          <p:cNvPr id="299" name="Ovaal 298"/>
          <p:cNvSpPr/>
          <p:nvPr/>
        </p:nvSpPr>
        <p:spPr bwMode="auto">
          <a:xfrm>
            <a:off x="7422774" y="4657567"/>
            <a:ext cx="2797666" cy="1915869"/>
          </a:xfrm>
          <a:prstGeom prst="ellipse">
            <a:avLst/>
          </a:prstGeom>
          <a:solidFill>
            <a:srgbClr val="F07E23">
              <a:alpha val="29000"/>
            </a:srgbClr>
          </a:solidFill>
          <a:ln w="9525" cap="flat" cmpd="sng" algn="ctr">
            <a:solidFill>
              <a:srgbClr val="F07E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  <p:sp>
        <p:nvSpPr>
          <p:cNvPr id="302" name="Textfeld 33"/>
          <p:cNvSpPr txBox="1"/>
          <p:nvPr/>
        </p:nvSpPr>
        <p:spPr bwMode="gray">
          <a:xfrm>
            <a:off x="7696855" y="5964250"/>
            <a:ext cx="20529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latin typeface="+mn-lt"/>
              </a:rPr>
              <a:t>Gemeenten</a:t>
            </a:r>
            <a:r>
              <a:rPr lang="en-US" sz="1050" dirty="0">
                <a:latin typeface="+mn-lt"/>
              </a:rPr>
              <a:t>, VNG, </a:t>
            </a:r>
            <a:r>
              <a:rPr lang="en-US" sz="1050" dirty="0" err="1">
                <a:latin typeface="+mn-lt"/>
              </a:rPr>
              <a:t>eindgebruikers</a:t>
            </a:r>
            <a:r>
              <a:rPr lang="en-US" sz="1050" dirty="0">
                <a:latin typeface="+mn-lt"/>
              </a:rPr>
              <a:t> en </a:t>
            </a:r>
            <a:r>
              <a:rPr lang="en-US" sz="1050" dirty="0" err="1">
                <a:latin typeface="+mn-lt"/>
              </a:rPr>
              <a:t>leveranciers</a:t>
            </a:r>
            <a:endParaRPr lang="en-US" sz="1050" dirty="0">
              <a:latin typeface="+mn-lt"/>
            </a:endParaRPr>
          </a:p>
        </p:txBody>
      </p:sp>
      <p:grpSp>
        <p:nvGrpSpPr>
          <p:cNvPr id="448" name="Gruppieren 19"/>
          <p:cNvGrpSpPr/>
          <p:nvPr/>
        </p:nvGrpSpPr>
        <p:grpSpPr bwMode="gray">
          <a:xfrm>
            <a:off x="3983354" y="4881380"/>
            <a:ext cx="1411886" cy="1070031"/>
            <a:chOff x="10338521" y="5129288"/>
            <a:chExt cx="1105139" cy="865001"/>
          </a:xfrm>
        </p:grpSpPr>
        <p:grpSp>
          <p:nvGrpSpPr>
            <p:cNvPr id="449" name="Gruppieren 316"/>
            <p:cNvGrpSpPr/>
            <p:nvPr/>
          </p:nvGrpSpPr>
          <p:grpSpPr bwMode="gray">
            <a:xfrm>
              <a:off x="10625302" y="5129288"/>
              <a:ext cx="603862" cy="622241"/>
              <a:chOff x="5190006" y="1920904"/>
              <a:chExt cx="1685656" cy="1736963"/>
            </a:xfrm>
          </p:grpSpPr>
          <p:grpSp>
            <p:nvGrpSpPr>
              <p:cNvPr id="546" name="Gruppieren 413"/>
              <p:cNvGrpSpPr/>
              <p:nvPr/>
            </p:nvGrpSpPr>
            <p:grpSpPr bwMode="gray">
              <a:xfrm>
                <a:off x="5190006" y="1920904"/>
                <a:ext cx="1685656" cy="1736963"/>
                <a:chOff x="747017" y="4353812"/>
                <a:chExt cx="1237218" cy="1274876"/>
              </a:xfrm>
            </p:grpSpPr>
            <p:grpSp>
              <p:nvGrpSpPr>
                <p:cNvPr id="557" name="Gruppieren 424"/>
                <p:cNvGrpSpPr/>
                <p:nvPr/>
              </p:nvGrpSpPr>
              <p:grpSpPr bwMode="gray">
                <a:xfrm>
                  <a:off x="1137326" y="4468963"/>
                  <a:ext cx="456601" cy="637640"/>
                  <a:chOff x="1136079" y="4468963"/>
                  <a:chExt cx="456601" cy="637640"/>
                </a:xfrm>
              </p:grpSpPr>
              <p:sp>
                <p:nvSpPr>
                  <p:cNvPr id="584" name="Freihandform 451"/>
                  <p:cNvSpPr/>
                  <p:nvPr/>
                </p:nvSpPr>
                <p:spPr bwMode="gray">
                  <a:xfrm>
                    <a:off x="1222900" y="4688866"/>
                    <a:ext cx="125199" cy="241237"/>
                  </a:xfrm>
                  <a:custGeom>
                    <a:avLst/>
                    <a:gdLst>
                      <a:gd name="connsiteX0" fmla="*/ 59312 w 202651"/>
                      <a:gd name="connsiteY0" fmla="*/ 69198 h 390473"/>
                      <a:gd name="connsiteX1" fmla="*/ 93911 w 202651"/>
                      <a:gd name="connsiteY1" fmla="*/ 0 h 390473"/>
                      <a:gd name="connsiteX2" fmla="*/ 128510 w 202651"/>
                      <a:gd name="connsiteY2" fmla="*/ 4943 h 390473"/>
                      <a:gd name="connsiteX3" fmla="*/ 172994 w 202651"/>
                      <a:gd name="connsiteY3" fmla="*/ 79083 h 390473"/>
                      <a:gd name="connsiteX4" fmla="*/ 202651 w 202651"/>
                      <a:gd name="connsiteY4" fmla="*/ 390473 h 390473"/>
                      <a:gd name="connsiteX5" fmla="*/ 123567 w 202651"/>
                      <a:gd name="connsiteY5" fmla="*/ 390473 h 390473"/>
                      <a:gd name="connsiteX6" fmla="*/ 0 w 202651"/>
                      <a:gd name="connsiteY6" fmla="*/ 385531 h 390473"/>
                      <a:gd name="connsiteX7" fmla="*/ 29656 w 202651"/>
                      <a:gd name="connsiteY7" fmla="*/ 207593 h 390473"/>
                      <a:gd name="connsiteX8" fmla="*/ 59312 w 202651"/>
                      <a:gd name="connsiteY8" fmla="*/ 69198 h 390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2651" h="390473">
                        <a:moveTo>
                          <a:pt x="59312" y="69198"/>
                        </a:moveTo>
                        <a:lnTo>
                          <a:pt x="93911" y="0"/>
                        </a:lnTo>
                        <a:lnTo>
                          <a:pt x="128510" y="4943"/>
                        </a:lnTo>
                        <a:lnTo>
                          <a:pt x="172994" y="79083"/>
                        </a:lnTo>
                        <a:lnTo>
                          <a:pt x="202651" y="390473"/>
                        </a:lnTo>
                        <a:lnTo>
                          <a:pt x="123567" y="390473"/>
                        </a:lnTo>
                        <a:lnTo>
                          <a:pt x="0" y="385531"/>
                        </a:lnTo>
                        <a:lnTo>
                          <a:pt x="29656" y="207593"/>
                        </a:lnTo>
                        <a:lnTo>
                          <a:pt x="59312" y="6919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585" name="Freeform 367"/>
                  <p:cNvSpPr>
                    <a:spLocks/>
                  </p:cNvSpPr>
                  <p:nvPr/>
                </p:nvSpPr>
                <p:spPr bwMode="gray">
                  <a:xfrm>
                    <a:off x="1182940" y="4884911"/>
                    <a:ext cx="356869" cy="221692"/>
                  </a:xfrm>
                  <a:custGeom>
                    <a:avLst/>
                    <a:gdLst>
                      <a:gd name="T0" fmla="*/ 193 w 1671"/>
                      <a:gd name="T1" fmla="*/ 0 h 1038"/>
                      <a:gd name="T2" fmla="*/ 0 w 1671"/>
                      <a:gd name="T3" fmla="*/ 409 h 1038"/>
                      <a:gd name="T4" fmla="*/ 818 w 1671"/>
                      <a:gd name="T5" fmla="*/ 969 h 1038"/>
                      <a:gd name="T6" fmla="*/ 1671 w 1671"/>
                      <a:gd name="T7" fmla="*/ 418 h 1038"/>
                      <a:gd name="T8" fmla="*/ 1434 w 1671"/>
                      <a:gd name="T9" fmla="*/ 21 h 1038"/>
                      <a:gd name="T10" fmla="*/ 193 w 1671"/>
                      <a:gd name="T11" fmla="*/ 0 h 1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71" h="1038">
                        <a:moveTo>
                          <a:pt x="193" y="0"/>
                        </a:moveTo>
                        <a:cubicBezTo>
                          <a:pt x="193" y="0"/>
                          <a:pt x="245" y="254"/>
                          <a:pt x="0" y="409"/>
                        </a:cubicBezTo>
                        <a:cubicBezTo>
                          <a:pt x="0" y="409"/>
                          <a:pt x="142" y="956"/>
                          <a:pt x="818" y="969"/>
                        </a:cubicBezTo>
                        <a:cubicBezTo>
                          <a:pt x="818" y="969"/>
                          <a:pt x="1352" y="1038"/>
                          <a:pt x="1671" y="418"/>
                        </a:cubicBezTo>
                        <a:cubicBezTo>
                          <a:pt x="1671" y="418"/>
                          <a:pt x="1417" y="345"/>
                          <a:pt x="1434" y="21"/>
                        </a:cubicBezTo>
                        <a:cubicBezTo>
                          <a:pt x="1434" y="21"/>
                          <a:pt x="844" y="676"/>
                          <a:pt x="193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79000"/>
                        </a:srgbClr>
                      </a:gs>
                      <a:gs pos="0">
                        <a:srgbClr val="F1CA9F">
                          <a:lumMod val="10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01600" dist="50800" dir="16200000">
                      <a:prstClr val="black">
                        <a:alpha val="24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86" name="Freeform 368"/>
                  <p:cNvSpPr>
                    <a:spLocks/>
                  </p:cNvSpPr>
                  <p:nvPr/>
                </p:nvSpPr>
                <p:spPr bwMode="gray">
                  <a:xfrm>
                    <a:off x="1136079" y="4468963"/>
                    <a:ext cx="456601" cy="501059"/>
                  </a:xfrm>
                  <a:custGeom>
                    <a:avLst/>
                    <a:gdLst>
                      <a:gd name="T0" fmla="*/ 1919 w 2139"/>
                      <a:gd name="T1" fmla="*/ 1268 h 2347"/>
                      <a:gd name="T2" fmla="*/ 1021 w 2139"/>
                      <a:gd name="T3" fmla="*/ 2347 h 2347"/>
                      <a:gd name="T4" fmla="*/ 181 w 2139"/>
                      <a:gd name="T5" fmla="*/ 1275 h 2347"/>
                      <a:gd name="T6" fmla="*/ 1034 w 2139"/>
                      <a:gd name="T7" fmla="*/ 21 h 2347"/>
                      <a:gd name="T8" fmla="*/ 1919 w 2139"/>
                      <a:gd name="T9" fmla="*/ 1268 h 23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39" h="2347">
                        <a:moveTo>
                          <a:pt x="1919" y="1268"/>
                        </a:moveTo>
                        <a:cubicBezTo>
                          <a:pt x="1919" y="1737"/>
                          <a:pt x="1482" y="2347"/>
                          <a:pt x="1021" y="2347"/>
                        </a:cubicBezTo>
                        <a:cubicBezTo>
                          <a:pt x="623" y="2347"/>
                          <a:pt x="181" y="1778"/>
                          <a:pt x="181" y="1275"/>
                        </a:cubicBezTo>
                        <a:cubicBezTo>
                          <a:pt x="181" y="654"/>
                          <a:pt x="0" y="40"/>
                          <a:pt x="1034" y="21"/>
                        </a:cubicBezTo>
                        <a:cubicBezTo>
                          <a:pt x="2139" y="0"/>
                          <a:pt x="1919" y="1203"/>
                          <a:pt x="1919" y="126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88000"/>
                        </a:srgbClr>
                      </a:gs>
                      <a:gs pos="0">
                        <a:srgbClr val="F1CA9F">
                          <a:lumMod val="60000"/>
                          <a:lumOff val="4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87" name="Freeform 369"/>
                  <p:cNvSpPr>
                    <a:spLocks/>
                  </p:cNvSpPr>
                  <p:nvPr/>
                </p:nvSpPr>
                <p:spPr bwMode="gray">
                  <a:xfrm>
                    <a:off x="1530998" y="4687251"/>
                    <a:ext cx="47863" cy="125165"/>
                  </a:xfrm>
                  <a:custGeom>
                    <a:avLst/>
                    <a:gdLst>
                      <a:gd name="T0" fmla="*/ 95 w 224"/>
                      <a:gd name="T1" fmla="*/ 0 h 586"/>
                      <a:gd name="T2" fmla="*/ 127 w 224"/>
                      <a:gd name="T3" fmla="*/ 303 h 586"/>
                      <a:gd name="T4" fmla="*/ 0 w 224"/>
                      <a:gd name="T5" fmla="*/ 586 h 586"/>
                      <a:gd name="T6" fmla="*/ 95 w 224"/>
                      <a:gd name="T7" fmla="*/ 0 h 5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4" h="586">
                        <a:moveTo>
                          <a:pt x="95" y="0"/>
                        </a:moveTo>
                        <a:cubicBezTo>
                          <a:pt x="95" y="0"/>
                          <a:pt x="224" y="32"/>
                          <a:pt x="127" y="303"/>
                        </a:cubicBezTo>
                        <a:cubicBezTo>
                          <a:pt x="127" y="303"/>
                          <a:pt x="84" y="508"/>
                          <a:pt x="0" y="586"/>
                        </a:cubicBezTo>
                        <a:lnTo>
                          <a:pt x="95" y="0"/>
                        </a:ln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88" name="Freeform 370"/>
                  <p:cNvSpPr>
                    <a:spLocks/>
                  </p:cNvSpPr>
                  <p:nvPr/>
                </p:nvSpPr>
                <p:spPr bwMode="gray">
                  <a:xfrm>
                    <a:off x="1542814" y="47212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19 h 291"/>
                      <a:gd name="T2" fmla="*/ 32 w 90"/>
                      <a:gd name="T3" fmla="*/ 194 h 291"/>
                      <a:gd name="T4" fmla="*/ 0 w 90"/>
                      <a:gd name="T5" fmla="*/ 291 h 291"/>
                      <a:gd name="T6" fmla="*/ 45 w 90"/>
                      <a:gd name="T7" fmla="*/ 19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19"/>
                        </a:moveTo>
                        <a:cubicBezTo>
                          <a:pt x="45" y="19"/>
                          <a:pt x="90" y="0"/>
                          <a:pt x="32" y="194"/>
                        </a:cubicBezTo>
                        <a:cubicBezTo>
                          <a:pt x="0" y="291"/>
                          <a:pt x="0" y="291"/>
                          <a:pt x="0" y="291"/>
                        </a:cubicBezTo>
                        <a:lnTo>
                          <a:pt x="45" y="19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89" name="Freeform 371"/>
                  <p:cNvSpPr>
                    <a:spLocks/>
                  </p:cNvSpPr>
                  <p:nvPr/>
                </p:nvSpPr>
                <p:spPr bwMode="gray">
                  <a:xfrm>
                    <a:off x="1141286" y="4685849"/>
                    <a:ext cx="42656" cy="112749"/>
                  </a:xfrm>
                  <a:custGeom>
                    <a:avLst/>
                    <a:gdLst>
                      <a:gd name="T0" fmla="*/ 156 w 199"/>
                      <a:gd name="T1" fmla="*/ 86 h 528"/>
                      <a:gd name="T2" fmla="*/ 196 w 199"/>
                      <a:gd name="T3" fmla="*/ 190 h 528"/>
                      <a:gd name="T4" fmla="*/ 183 w 199"/>
                      <a:gd name="T5" fmla="*/ 391 h 528"/>
                      <a:gd name="T6" fmla="*/ 199 w 199"/>
                      <a:gd name="T7" fmla="*/ 528 h 528"/>
                      <a:gd name="T8" fmla="*/ 102 w 199"/>
                      <a:gd name="T9" fmla="*/ 365 h 528"/>
                      <a:gd name="T10" fmla="*/ 156 w 199"/>
                      <a:gd name="T11" fmla="*/ 86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9" h="528">
                        <a:moveTo>
                          <a:pt x="156" y="86"/>
                        </a:moveTo>
                        <a:cubicBezTo>
                          <a:pt x="156" y="86"/>
                          <a:pt x="183" y="137"/>
                          <a:pt x="196" y="190"/>
                        </a:cubicBezTo>
                        <a:cubicBezTo>
                          <a:pt x="196" y="190"/>
                          <a:pt x="151" y="315"/>
                          <a:pt x="183" y="391"/>
                        </a:cubicBezTo>
                        <a:cubicBezTo>
                          <a:pt x="199" y="528"/>
                          <a:pt x="199" y="528"/>
                          <a:pt x="199" y="528"/>
                        </a:cubicBezTo>
                        <a:cubicBezTo>
                          <a:pt x="199" y="528"/>
                          <a:pt x="124" y="503"/>
                          <a:pt x="102" y="365"/>
                        </a:cubicBezTo>
                        <a:cubicBezTo>
                          <a:pt x="102" y="365"/>
                          <a:pt x="0" y="0"/>
                          <a:pt x="156" y="86"/>
                        </a:cubicBez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90" name="Freeform 372"/>
                  <p:cNvSpPr>
                    <a:spLocks/>
                  </p:cNvSpPr>
                  <p:nvPr/>
                </p:nvSpPr>
                <p:spPr bwMode="gray">
                  <a:xfrm>
                    <a:off x="1163114" y="47220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20 h 291"/>
                      <a:gd name="T2" fmla="*/ 58 w 90"/>
                      <a:gd name="T3" fmla="*/ 194 h 291"/>
                      <a:gd name="T4" fmla="*/ 90 w 90"/>
                      <a:gd name="T5" fmla="*/ 291 h 291"/>
                      <a:gd name="T6" fmla="*/ 45 w 90"/>
                      <a:gd name="T7" fmla="*/ 2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20"/>
                        </a:moveTo>
                        <a:cubicBezTo>
                          <a:pt x="45" y="20"/>
                          <a:pt x="0" y="0"/>
                          <a:pt x="58" y="194"/>
                        </a:cubicBezTo>
                        <a:cubicBezTo>
                          <a:pt x="90" y="291"/>
                          <a:pt x="90" y="291"/>
                          <a:pt x="90" y="291"/>
                        </a:cubicBezTo>
                        <a:lnTo>
                          <a:pt x="45" y="20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91" name="Freeform 373"/>
                  <p:cNvSpPr>
                    <a:spLocks/>
                  </p:cNvSpPr>
                  <p:nvPr/>
                </p:nvSpPr>
                <p:spPr bwMode="gray">
                  <a:xfrm>
                    <a:off x="1176332" y="4715288"/>
                    <a:ext cx="63684" cy="105539"/>
                  </a:xfrm>
                  <a:custGeom>
                    <a:avLst/>
                    <a:gdLst>
                      <a:gd name="T0" fmla="*/ 18 w 298"/>
                      <a:gd name="T1" fmla="*/ 116 h 495"/>
                      <a:gd name="T2" fmla="*/ 298 w 298"/>
                      <a:gd name="T3" fmla="*/ 495 h 495"/>
                      <a:gd name="T4" fmla="*/ 26 w 298"/>
                      <a:gd name="T5" fmla="*/ 0 h 495"/>
                      <a:gd name="T6" fmla="*/ 18 w 298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495">
                        <a:moveTo>
                          <a:pt x="18" y="116"/>
                        </a:moveTo>
                        <a:cubicBezTo>
                          <a:pt x="18" y="116"/>
                          <a:pt x="0" y="392"/>
                          <a:pt x="298" y="495"/>
                        </a:cubicBezTo>
                        <a:cubicBezTo>
                          <a:pt x="298" y="495"/>
                          <a:pt x="35" y="396"/>
                          <a:pt x="26" y="0"/>
                        </a:cubicBezTo>
                        <a:lnTo>
                          <a:pt x="18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92" name="Freeform 374"/>
                  <p:cNvSpPr>
                    <a:spLocks/>
                  </p:cNvSpPr>
                  <p:nvPr/>
                </p:nvSpPr>
                <p:spPr bwMode="gray">
                  <a:xfrm>
                    <a:off x="1479931" y="4715288"/>
                    <a:ext cx="63483" cy="105539"/>
                  </a:xfrm>
                  <a:custGeom>
                    <a:avLst/>
                    <a:gdLst>
                      <a:gd name="T0" fmla="*/ 280 w 297"/>
                      <a:gd name="T1" fmla="*/ 116 h 495"/>
                      <a:gd name="T2" fmla="*/ 0 w 297"/>
                      <a:gd name="T3" fmla="*/ 495 h 495"/>
                      <a:gd name="T4" fmla="*/ 271 w 297"/>
                      <a:gd name="T5" fmla="*/ 0 h 495"/>
                      <a:gd name="T6" fmla="*/ 280 w 297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7" h="495">
                        <a:moveTo>
                          <a:pt x="280" y="116"/>
                        </a:moveTo>
                        <a:cubicBezTo>
                          <a:pt x="280" y="116"/>
                          <a:pt x="297" y="392"/>
                          <a:pt x="0" y="495"/>
                        </a:cubicBezTo>
                        <a:cubicBezTo>
                          <a:pt x="0" y="495"/>
                          <a:pt x="263" y="396"/>
                          <a:pt x="271" y="0"/>
                        </a:cubicBezTo>
                        <a:lnTo>
                          <a:pt x="280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  <p:grpSp>
              <p:nvGrpSpPr>
                <p:cNvPr id="558" name="Gruppieren 425"/>
                <p:cNvGrpSpPr/>
                <p:nvPr/>
              </p:nvGrpSpPr>
              <p:grpSpPr bwMode="gray">
                <a:xfrm>
                  <a:off x="747017" y="4962598"/>
                  <a:ext cx="1237218" cy="666090"/>
                  <a:chOff x="747017" y="4962598"/>
                  <a:chExt cx="1237218" cy="666090"/>
                </a:xfrm>
              </p:grpSpPr>
              <p:sp>
                <p:nvSpPr>
                  <p:cNvPr id="577" name="Ellipse 444"/>
                  <p:cNvSpPr/>
                  <p:nvPr/>
                </p:nvSpPr>
                <p:spPr bwMode="gray">
                  <a:xfrm>
                    <a:off x="747017" y="5238992"/>
                    <a:ext cx="1237218" cy="389696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ABABAB">
                          <a:lumMod val="49000"/>
                          <a:alpha val="0"/>
                        </a:srgbClr>
                      </a:gs>
                      <a:gs pos="0">
                        <a:srgbClr val="000000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grpSp>
                <p:nvGrpSpPr>
                  <p:cNvPr id="578" name="Gruppieren 445"/>
                  <p:cNvGrpSpPr/>
                  <p:nvPr/>
                </p:nvGrpSpPr>
                <p:grpSpPr bwMode="gray">
                  <a:xfrm>
                    <a:off x="888508" y="4962598"/>
                    <a:ext cx="954237" cy="607114"/>
                    <a:chOff x="890807" y="4962598"/>
                    <a:chExt cx="954237" cy="607114"/>
                  </a:xfrm>
                </p:grpSpPr>
                <p:grpSp>
                  <p:nvGrpSpPr>
                    <p:cNvPr id="579" name="Gruppieren 446"/>
                    <p:cNvGrpSpPr/>
                    <p:nvPr/>
                  </p:nvGrpSpPr>
                  <p:grpSpPr bwMode="gray">
                    <a:xfrm>
                      <a:off x="890807" y="4962598"/>
                      <a:ext cx="954237" cy="607114"/>
                      <a:chOff x="5827713" y="3471863"/>
                      <a:chExt cx="1077912" cy="685800"/>
                    </a:xfrm>
                  </p:grpSpPr>
                  <p:sp>
                    <p:nvSpPr>
                      <p:cNvPr id="582" name="Freeform 53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27713" y="3471863"/>
                        <a:ext cx="1077912" cy="685800"/>
                      </a:xfrm>
                      <a:custGeom>
                        <a:avLst/>
                        <a:gdLst>
                          <a:gd name="T0" fmla="*/ 883 w 2814"/>
                          <a:gd name="T1" fmla="*/ 12 h 1792"/>
                          <a:gd name="T2" fmla="*/ 1852 w 2814"/>
                          <a:gd name="T3" fmla="*/ 0 h 1792"/>
                          <a:gd name="T4" fmla="*/ 2040 w 2814"/>
                          <a:gd name="T5" fmla="*/ 90 h 1792"/>
                          <a:gd name="T6" fmla="*/ 2567 w 2814"/>
                          <a:gd name="T7" fmla="*/ 398 h 1792"/>
                          <a:gd name="T8" fmla="*/ 2756 w 2814"/>
                          <a:gd name="T9" fmla="*/ 1460 h 1792"/>
                          <a:gd name="T10" fmla="*/ 2671 w 2814"/>
                          <a:gd name="T11" fmla="*/ 1553 h 1792"/>
                          <a:gd name="T12" fmla="*/ 1395 w 2814"/>
                          <a:gd name="T13" fmla="*/ 1775 h 1792"/>
                          <a:gd name="T14" fmla="*/ 72 w 2814"/>
                          <a:gd name="T15" fmla="*/ 1520 h 1792"/>
                          <a:gd name="T16" fmla="*/ 0 w 2814"/>
                          <a:gd name="T17" fmla="*/ 1345 h 1792"/>
                          <a:gd name="T18" fmla="*/ 236 w 2814"/>
                          <a:gd name="T19" fmla="*/ 334 h 1792"/>
                          <a:gd name="T20" fmla="*/ 439 w 2814"/>
                          <a:gd name="T21" fmla="*/ 197 h 1792"/>
                          <a:gd name="T22" fmla="*/ 883 w 2814"/>
                          <a:gd name="T23" fmla="*/ 12 h 17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2814" h="1792">
                            <a:moveTo>
                              <a:pt x="883" y="12"/>
                            </a:moveTo>
                            <a:cubicBezTo>
                              <a:pt x="883" y="12"/>
                              <a:pt x="1376" y="493"/>
                              <a:pt x="1852" y="0"/>
                            </a:cubicBezTo>
                            <a:cubicBezTo>
                              <a:pt x="1852" y="0"/>
                              <a:pt x="1878" y="29"/>
                              <a:pt x="2040" y="90"/>
                            </a:cubicBezTo>
                            <a:cubicBezTo>
                              <a:pt x="2040" y="90"/>
                              <a:pt x="2493" y="233"/>
                              <a:pt x="2567" y="398"/>
                            </a:cubicBezTo>
                            <a:cubicBezTo>
                              <a:pt x="2567" y="398"/>
                              <a:pt x="2814" y="960"/>
                              <a:pt x="2756" y="1460"/>
                            </a:cubicBezTo>
                            <a:cubicBezTo>
                              <a:pt x="2756" y="1460"/>
                              <a:pt x="2754" y="1501"/>
                              <a:pt x="2671" y="1553"/>
                            </a:cubicBezTo>
                            <a:cubicBezTo>
                              <a:pt x="2671" y="1553"/>
                              <a:pt x="2177" y="1792"/>
                              <a:pt x="1395" y="1775"/>
                            </a:cubicBezTo>
                            <a:cubicBezTo>
                              <a:pt x="1395" y="1775"/>
                              <a:pt x="557" y="1737"/>
                              <a:pt x="72" y="1520"/>
                            </a:cubicBezTo>
                            <a:cubicBezTo>
                              <a:pt x="72" y="1520"/>
                              <a:pt x="3" y="1504"/>
                              <a:pt x="0" y="1345"/>
                            </a:cubicBezTo>
                            <a:cubicBezTo>
                              <a:pt x="0" y="1345"/>
                              <a:pt x="25" y="647"/>
                              <a:pt x="236" y="334"/>
                            </a:cubicBezTo>
                            <a:cubicBezTo>
                              <a:pt x="236" y="334"/>
                              <a:pt x="297" y="252"/>
                              <a:pt x="439" y="197"/>
                            </a:cubicBezTo>
                            <a:cubicBezTo>
                              <a:pt x="439" y="197"/>
                              <a:pt x="791" y="113"/>
                              <a:pt x="883" y="12"/>
                            </a:cubicBezTo>
                            <a:close/>
                          </a:path>
                        </a:pathLst>
                      </a:custGeom>
                      <a:solidFill>
                        <a:srgbClr val="66CB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583" name="Freeform 53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46763" y="3476626"/>
                        <a:ext cx="319087" cy="350838"/>
                      </a:xfrm>
                      <a:custGeom>
                        <a:avLst/>
                        <a:gdLst>
                          <a:gd name="T0" fmla="*/ 835 w 835"/>
                          <a:gd name="T1" fmla="*/ 0 h 919"/>
                          <a:gd name="T2" fmla="*/ 359 w 835"/>
                          <a:gd name="T3" fmla="*/ 198 h 919"/>
                          <a:gd name="T4" fmla="*/ 0 w 835"/>
                          <a:gd name="T5" fmla="*/ 919 h 919"/>
                          <a:gd name="T6" fmla="*/ 412 w 835"/>
                          <a:gd name="T7" fmla="*/ 268 h 919"/>
                          <a:gd name="T8" fmla="*/ 835 w 835"/>
                          <a:gd name="T9" fmla="*/ 0 h 9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35" h="919">
                            <a:moveTo>
                              <a:pt x="835" y="0"/>
                            </a:moveTo>
                            <a:cubicBezTo>
                              <a:pt x="835" y="0"/>
                              <a:pt x="589" y="128"/>
                              <a:pt x="359" y="198"/>
                            </a:cubicBezTo>
                            <a:cubicBezTo>
                              <a:pt x="359" y="198"/>
                              <a:pt x="66" y="272"/>
                              <a:pt x="0" y="919"/>
                            </a:cubicBezTo>
                            <a:cubicBezTo>
                              <a:pt x="0" y="919"/>
                              <a:pt x="136" y="375"/>
                              <a:pt x="412" y="268"/>
                            </a:cubicBezTo>
                            <a:cubicBezTo>
                              <a:pt x="412" y="268"/>
                              <a:pt x="806" y="132"/>
                              <a:pt x="835" y="0"/>
                            </a:cubicBezTo>
                            <a:close/>
                          </a:path>
                        </a:pathLst>
                      </a:custGeom>
                      <a:solidFill>
                        <a:srgbClr val="38A6A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</p:grpSp>
                <p:sp>
                  <p:nvSpPr>
                    <p:cNvPr id="580" name="Freeform 410"/>
                    <p:cNvSpPr>
                      <a:spLocks/>
                    </p:cNvSpPr>
                    <p:nvPr/>
                  </p:nvSpPr>
                  <p:spPr bwMode="gray">
                    <a:xfrm>
                      <a:off x="1588753" y="5074918"/>
                      <a:ext cx="131172" cy="437376"/>
                    </a:xfrm>
                    <a:custGeom>
                      <a:avLst/>
                      <a:gdLst>
                        <a:gd name="T0" fmla="*/ 614 w 614"/>
                        <a:gd name="T1" fmla="*/ 0 h 2049"/>
                        <a:gd name="T2" fmla="*/ 361 w 614"/>
                        <a:gd name="T3" fmla="*/ 2034 h 2049"/>
                        <a:gd name="T4" fmla="*/ 334 w 614"/>
                        <a:gd name="T5" fmla="*/ 2049 h 2049"/>
                        <a:gd name="T6" fmla="*/ 614 w 614"/>
                        <a:gd name="T7" fmla="*/ 0 h 20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4" h="2049">
                          <a:moveTo>
                            <a:pt x="614" y="0"/>
                          </a:moveTo>
                          <a:cubicBezTo>
                            <a:pt x="614" y="0"/>
                            <a:pt x="58" y="1019"/>
                            <a:pt x="361" y="2034"/>
                          </a:cubicBezTo>
                          <a:cubicBezTo>
                            <a:pt x="334" y="2049"/>
                            <a:pt x="334" y="2049"/>
                            <a:pt x="334" y="2049"/>
                          </a:cubicBezTo>
                          <a:cubicBezTo>
                            <a:pt x="334" y="2049"/>
                            <a:pt x="0" y="1108"/>
                            <a:pt x="614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81" name="Freeform 411"/>
                    <p:cNvSpPr>
                      <a:spLocks/>
                    </p:cNvSpPr>
                    <p:nvPr/>
                  </p:nvSpPr>
                  <p:spPr bwMode="gray">
                    <a:xfrm>
                      <a:off x="1015354" y="5065949"/>
                      <a:ext cx="131172" cy="433170"/>
                    </a:xfrm>
                    <a:custGeom>
                      <a:avLst/>
                      <a:gdLst>
                        <a:gd name="T0" fmla="*/ 0 w 615"/>
                        <a:gd name="T1" fmla="*/ 0 h 2029"/>
                        <a:gd name="T2" fmla="*/ 247 w 615"/>
                        <a:gd name="T3" fmla="*/ 2018 h 2029"/>
                        <a:gd name="T4" fmla="*/ 281 w 615"/>
                        <a:gd name="T5" fmla="*/ 2029 h 2029"/>
                        <a:gd name="T6" fmla="*/ 0 w 615"/>
                        <a:gd name="T7" fmla="*/ 0 h 20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5" h="2029">
                          <a:moveTo>
                            <a:pt x="0" y="0"/>
                          </a:moveTo>
                          <a:cubicBezTo>
                            <a:pt x="0" y="0"/>
                            <a:pt x="550" y="1003"/>
                            <a:pt x="247" y="2018"/>
                          </a:cubicBezTo>
                          <a:cubicBezTo>
                            <a:pt x="281" y="2029"/>
                            <a:pt x="281" y="2029"/>
                            <a:pt x="281" y="2029"/>
                          </a:cubicBezTo>
                          <a:cubicBezTo>
                            <a:pt x="281" y="2029"/>
                            <a:pt x="615" y="1108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559" name="Gruppieren 426"/>
                <p:cNvGrpSpPr/>
                <p:nvPr/>
              </p:nvGrpSpPr>
              <p:grpSpPr bwMode="gray">
                <a:xfrm>
                  <a:off x="1136425" y="4353812"/>
                  <a:ext cx="458403" cy="379299"/>
                  <a:chOff x="1143889" y="4353812"/>
                  <a:chExt cx="458403" cy="379299"/>
                </a:xfrm>
              </p:grpSpPr>
              <p:sp>
                <p:nvSpPr>
                  <p:cNvPr id="560" name="Freeform 385"/>
                  <p:cNvSpPr>
                    <a:spLocks/>
                  </p:cNvSpPr>
                  <p:nvPr/>
                </p:nvSpPr>
                <p:spPr bwMode="gray">
                  <a:xfrm>
                    <a:off x="1172201" y="4476958"/>
                    <a:ext cx="339472" cy="199995"/>
                  </a:xfrm>
                  <a:custGeom>
                    <a:avLst/>
                    <a:gdLst>
                      <a:gd name="T0" fmla="*/ 943 w 1673"/>
                      <a:gd name="T1" fmla="*/ 252 h 1137"/>
                      <a:gd name="T2" fmla="*/ 110 w 1673"/>
                      <a:gd name="T3" fmla="*/ 1137 h 1137"/>
                      <a:gd name="T4" fmla="*/ 950 w 1673"/>
                      <a:gd name="T5" fmla="*/ 426 h 1137"/>
                      <a:gd name="T6" fmla="*/ 1673 w 1673"/>
                      <a:gd name="T7" fmla="*/ 639 h 1137"/>
                      <a:gd name="T8" fmla="*/ 943 w 1673"/>
                      <a:gd name="T9" fmla="*/ 252 h 1137"/>
                      <a:gd name="connsiteX0" fmla="*/ 4733 w 9343"/>
                      <a:gd name="connsiteY0" fmla="*/ 278 h 8499"/>
                      <a:gd name="connsiteX1" fmla="*/ 1 w 9343"/>
                      <a:gd name="connsiteY1" fmla="*/ 8486 h 8499"/>
                      <a:gd name="connsiteX2" fmla="*/ 5021 w 9343"/>
                      <a:gd name="connsiteY2" fmla="*/ 2233 h 8499"/>
                      <a:gd name="connsiteX3" fmla="*/ 9343 w 9343"/>
                      <a:gd name="connsiteY3" fmla="*/ 4106 h 8499"/>
                      <a:gd name="connsiteX4" fmla="*/ 4733 w 9343"/>
                      <a:gd name="connsiteY4" fmla="*/ 278 h 8499"/>
                      <a:gd name="connsiteX0" fmla="*/ 5236 w 10170"/>
                      <a:gd name="connsiteY0" fmla="*/ 327 h 10000"/>
                      <a:gd name="connsiteX1" fmla="*/ 171 w 10170"/>
                      <a:gd name="connsiteY1" fmla="*/ 9985 h 10000"/>
                      <a:gd name="connsiteX2" fmla="*/ 5544 w 10170"/>
                      <a:gd name="connsiteY2" fmla="*/ 2627 h 10000"/>
                      <a:gd name="connsiteX3" fmla="*/ 10170 w 10170"/>
                      <a:gd name="connsiteY3" fmla="*/ 4831 h 10000"/>
                      <a:gd name="connsiteX4" fmla="*/ 5236 w 10170"/>
                      <a:gd name="connsiteY4" fmla="*/ 327 h 10000"/>
                      <a:gd name="connsiteX0" fmla="*/ 5236 w 10170"/>
                      <a:gd name="connsiteY0" fmla="*/ 22 h 9695"/>
                      <a:gd name="connsiteX1" fmla="*/ 171 w 10170"/>
                      <a:gd name="connsiteY1" fmla="*/ 9680 h 9695"/>
                      <a:gd name="connsiteX2" fmla="*/ 5544 w 10170"/>
                      <a:gd name="connsiteY2" fmla="*/ 2322 h 9695"/>
                      <a:gd name="connsiteX3" fmla="*/ 10170 w 10170"/>
                      <a:gd name="connsiteY3" fmla="*/ 4526 h 9695"/>
                      <a:gd name="connsiteX4" fmla="*/ 5236 w 10170"/>
                      <a:gd name="connsiteY4" fmla="*/ 22 h 9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70" h="9695">
                        <a:moveTo>
                          <a:pt x="5236" y="22"/>
                        </a:moveTo>
                        <a:cubicBezTo>
                          <a:pt x="5236" y="22"/>
                          <a:pt x="-1114" y="-902"/>
                          <a:pt x="171" y="9680"/>
                        </a:cubicBezTo>
                        <a:cubicBezTo>
                          <a:pt x="218" y="10064"/>
                          <a:pt x="1783" y="3130"/>
                          <a:pt x="5544" y="2322"/>
                        </a:cubicBezTo>
                        <a:cubicBezTo>
                          <a:pt x="5544" y="2322"/>
                          <a:pt x="8148" y="1390"/>
                          <a:pt x="10170" y="4526"/>
                        </a:cubicBezTo>
                        <a:cubicBezTo>
                          <a:pt x="10170" y="4526"/>
                          <a:pt x="10157" y="-363"/>
                          <a:pt x="5236" y="22"/>
                        </a:cubicBezTo>
                        <a:close/>
                      </a:path>
                    </a:pathLst>
                  </a:custGeom>
                  <a:solidFill>
                    <a:srgbClr val="E5AF79">
                      <a:alpha val="4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sz="1600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561" name="Freeform 396"/>
                  <p:cNvSpPr>
                    <a:spLocks/>
                  </p:cNvSpPr>
                  <p:nvPr/>
                </p:nvSpPr>
                <p:spPr bwMode="gray">
                  <a:xfrm>
                    <a:off x="1420453" y="4405880"/>
                    <a:ext cx="67689" cy="74498"/>
                  </a:xfrm>
                  <a:custGeom>
                    <a:avLst/>
                    <a:gdLst>
                      <a:gd name="T0" fmla="*/ 0 w 317"/>
                      <a:gd name="T1" fmla="*/ 0 h 349"/>
                      <a:gd name="T2" fmla="*/ 84 w 317"/>
                      <a:gd name="T3" fmla="*/ 349 h 349"/>
                      <a:gd name="T4" fmla="*/ 0 w 317"/>
                      <a:gd name="T5" fmla="*/ 0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49">
                        <a:moveTo>
                          <a:pt x="0" y="0"/>
                        </a:moveTo>
                        <a:cubicBezTo>
                          <a:pt x="0" y="0"/>
                          <a:pt x="168" y="169"/>
                          <a:pt x="84" y="349"/>
                        </a:cubicBezTo>
                        <a:cubicBezTo>
                          <a:pt x="84" y="349"/>
                          <a:pt x="317" y="28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2" name="Freeform 366"/>
                  <p:cNvSpPr>
                    <a:spLocks/>
                  </p:cNvSpPr>
                  <p:nvPr/>
                </p:nvSpPr>
                <p:spPr bwMode="gray">
                  <a:xfrm>
                    <a:off x="1143889" y="4361622"/>
                    <a:ext cx="458403" cy="371489"/>
                  </a:xfrm>
                  <a:custGeom>
                    <a:avLst/>
                    <a:gdLst>
                      <a:gd name="T0" fmla="*/ 305 w 2147"/>
                      <a:gd name="T1" fmla="*/ 878 h 1740"/>
                      <a:gd name="T2" fmla="*/ 1016 w 2147"/>
                      <a:gd name="T3" fmla="*/ 659 h 1740"/>
                      <a:gd name="T4" fmla="*/ 1701 w 2147"/>
                      <a:gd name="T5" fmla="*/ 891 h 1740"/>
                      <a:gd name="T6" fmla="*/ 1818 w 2147"/>
                      <a:gd name="T7" fmla="*/ 1434 h 1740"/>
                      <a:gd name="T8" fmla="*/ 1856 w 2147"/>
                      <a:gd name="T9" fmla="*/ 1740 h 1740"/>
                      <a:gd name="T10" fmla="*/ 1914 w 2147"/>
                      <a:gd name="T11" fmla="*/ 1499 h 1740"/>
                      <a:gd name="T12" fmla="*/ 1837 w 2147"/>
                      <a:gd name="T13" fmla="*/ 555 h 1740"/>
                      <a:gd name="T14" fmla="*/ 1294 w 2147"/>
                      <a:gd name="T15" fmla="*/ 265 h 1740"/>
                      <a:gd name="T16" fmla="*/ 1094 w 2147"/>
                      <a:gd name="T17" fmla="*/ 0 h 1740"/>
                      <a:gd name="T18" fmla="*/ 952 w 2147"/>
                      <a:gd name="T19" fmla="*/ 181 h 1740"/>
                      <a:gd name="T20" fmla="*/ 887 w 2147"/>
                      <a:gd name="T21" fmla="*/ 155 h 1740"/>
                      <a:gd name="T22" fmla="*/ 861 w 2147"/>
                      <a:gd name="T23" fmla="*/ 206 h 1740"/>
                      <a:gd name="T24" fmla="*/ 758 w 2147"/>
                      <a:gd name="T25" fmla="*/ 155 h 1740"/>
                      <a:gd name="T26" fmla="*/ 674 w 2147"/>
                      <a:gd name="T27" fmla="*/ 168 h 1740"/>
                      <a:gd name="T28" fmla="*/ 99 w 2147"/>
                      <a:gd name="T29" fmla="*/ 762 h 1740"/>
                      <a:gd name="T30" fmla="*/ 176 w 2147"/>
                      <a:gd name="T31" fmla="*/ 1719 h 1740"/>
                      <a:gd name="T32" fmla="*/ 305 w 2147"/>
                      <a:gd name="T33" fmla="*/ 878 h 17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147" h="1740">
                        <a:moveTo>
                          <a:pt x="305" y="878"/>
                        </a:moveTo>
                        <a:cubicBezTo>
                          <a:pt x="305" y="878"/>
                          <a:pt x="448" y="555"/>
                          <a:pt x="1016" y="659"/>
                        </a:cubicBezTo>
                        <a:cubicBezTo>
                          <a:pt x="1016" y="659"/>
                          <a:pt x="1469" y="491"/>
                          <a:pt x="1701" y="891"/>
                        </a:cubicBezTo>
                        <a:cubicBezTo>
                          <a:pt x="1701" y="891"/>
                          <a:pt x="1792" y="1072"/>
                          <a:pt x="1818" y="1434"/>
                        </a:cubicBezTo>
                        <a:cubicBezTo>
                          <a:pt x="1856" y="1740"/>
                          <a:pt x="1856" y="1740"/>
                          <a:pt x="1856" y="1740"/>
                        </a:cubicBezTo>
                        <a:cubicBezTo>
                          <a:pt x="1914" y="1499"/>
                          <a:pt x="1914" y="1499"/>
                          <a:pt x="1914" y="1499"/>
                        </a:cubicBezTo>
                        <a:cubicBezTo>
                          <a:pt x="1914" y="1499"/>
                          <a:pt x="2147" y="904"/>
                          <a:pt x="1837" y="555"/>
                        </a:cubicBezTo>
                        <a:cubicBezTo>
                          <a:pt x="1837" y="555"/>
                          <a:pt x="1682" y="342"/>
                          <a:pt x="1294" y="265"/>
                        </a:cubicBezTo>
                        <a:cubicBezTo>
                          <a:pt x="1294" y="265"/>
                          <a:pt x="1094" y="142"/>
                          <a:pt x="1094" y="0"/>
                        </a:cubicBezTo>
                        <a:cubicBezTo>
                          <a:pt x="1094" y="0"/>
                          <a:pt x="952" y="64"/>
                          <a:pt x="952" y="181"/>
                        </a:cubicBezTo>
                        <a:cubicBezTo>
                          <a:pt x="887" y="155"/>
                          <a:pt x="887" y="155"/>
                          <a:pt x="887" y="155"/>
                        </a:cubicBezTo>
                        <a:cubicBezTo>
                          <a:pt x="861" y="206"/>
                          <a:pt x="861" y="206"/>
                          <a:pt x="861" y="206"/>
                        </a:cubicBezTo>
                        <a:cubicBezTo>
                          <a:pt x="758" y="155"/>
                          <a:pt x="758" y="155"/>
                          <a:pt x="758" y="155"/>
                        </a:cubicBezTo>
                        <a:cubicBezTo>
                          <a:pt x="758" y="155"/>
                          <a:pt x="816" y="13"/>
                          <a:pt x="674" y="168"/>
                        </a:cubicBezTo>
                        <a:cubicBezTo>
                          <a:pt x="674" y="168"/>
                          <a:pt x="228" y="361"/>
                          <a:pt x="99" y="762"/>
                        </a:cubicBezTo>
                        <a:cubicBezTo>
                          <a:pt x="99" y="762"/>
                          <a:pt x="0" y="997"/>
                          <a:pt x="176" y="1719"/>
                        </a:cubicBezTo>
                        <a:cubicBezTo>
                          <a:pt x="176" y="1719"/>
                          <a:pt x="150" y="1008"/>
                          <a:pt x="305" y="878"/>
                        </a:cubicBezTo>
                        <a:close/>
                      </a:path>
                    </a:pathLst>
                  </a:custGeom>
                  <a:solidFill>
                    <a:srgbClr val="4F361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3" name="Freeform 378"/>
                  <p:cNvSpPr>
                    <a:spLocks/>
                  </p:cNvSpPr>
                  <p:nvPr/>
                </p:nvSpPr>
                <p:spPr bwMode="gray">
                  <a:xfrm>
                    <a:off x="1241556" y="4394050"/>
                    <a:ext cx="64885" cy="91120"/>
                  </a:xfrm>
                  <a:custGeom>
                    <a:avLst/>
                    <a:gdLst>
                      <a:gd name="T0" fmla="*/ 213 w 304"/>
                      <a:gd name="T1" fmla="*/ 0 h 427"/>
                      <a:gd name="T2" fmla="*/ 304 w 304"/>
                      <a:gd name="T3" fmla="*/ 427 h 427"/>
                      <a:gd name="T4" fmla="*/ 213 w 304"/>
                      <a:gd name="T5" fmla="*/ 0 h 4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7">
                        <a:moveTo>
                          <a:pt x="213" y="0"/>
                        </a:moveTo>
                        <a:cubicBezTo>
                          <a:pt x="213" y="0"/>
                          <a:pt x="0" y="259"/>
                          <a:pt x="304" y="427"/>
                        </a:cubicBezTo>
                        <a:cubicBezTo>
                          <a:pt x="304" y="427"/>
                          <a:pt x="65" y="259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4" name="Freeform 379"/>
                  <p:cNvSpPr>
                    <a:spLocks/>
                  </p:cNvSpPr>
                  <p:nvPr/>
                </p:nvSpPr>
                <p:spPr bwMode="gray">
                  <a:xfrm>
                    <a:off x="1251631" y="4388457"/>
                    <a:ext cx="64685" cy="90920"/>
                  </a:xfrm>
                  <a:custGeom>
                    <a:avLst/>
                    <a:gdLst>
                      <a:gd name="T0" fmla="*/ 213 w 303"/>
                      <a:gd name="T1" fmla="*/ 0 h 426"/>
                      <a:gd name="T2" fmla="*/ 303 w 303"/>
                      <a:gd name="T3" fmla="*/ 426 h 426"/>
                      <a:gd name="T4" fmla="*/ 213 w 303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3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3" y="426"/>
                        </a:cubicBezTo>
                        <a:cubicBezTo>
                          <a:pt x="303" y="426"/>
                          <a:pt x="64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5" name="Freeform 380"/>
                  <p:cNvSpPr>
                    <a:spLocks/>
                  </p:cNvSpPr>
                  <p:nvPr/>
                </p:nvSpPr>
                <p:spPr bwMode="gray">
                  <a:xfrm>
                    <a:off x="1224195" y="4408138"/>
                    <a:ext cx="51268" cy="85513"/>
                  </a:xfrm>
                  <a:custGeom>
                    <a:avLst/>
                    <a:gdLst>
                      <a:gd name="T0" fmla="*/ 240 w 240"/>
                      <a:gd name="T1" fmla="*/ 0 h 400"/>
                      <a:gd name="T2" fmla="*/ 143 w 240"/>
                      <a:gd name="T3" fmla="*/ 400 h 400"/>
                      <a:gd name="T4" fmla="*/ 240 w 240"/>
                      <a:gd name="T5" fmla="*/ 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400">
                        <a:moveTo>
                          <a:pt x="240" y="0"/>
                        </a:moveTo>
                        <a:cubicBezTo>
                          <a:pt x="240" y="0"/>
                          <a:pt x="0" y="226"/>
                          <a:pt x="143" y="400"/>
                        </a:cubicBezTo>
                        <a:cubicBezTo>
                          <a:pt x="143" y="400"/>
                          <a:pt x="110" y="155"/>
                          <a:pt x="24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6" name="Freeform 381"/>
                  <p:cNvSpPr>
                    <a:spLocks/>
                  </p:cNvSpPr>
                  <p:nvPr/>
                </p:nvSpPr>
                <p:spPr bwMode="gray">
                  <a:xfrm>
                    <a:off x="1371990" y="4401675"/>
                    <a:ext cx="67689" cy="82709"/>
                  </a:xfrm>
                  <a:custGeom>
                    <a:avLst/>
                    <a:gdLst>
                      <a:gd name="T0" fmla="*/ 0 w 317"/>
                      <a:gd name="T1" fmla="*/ 0 h 388"/>
                      <a:gd name="T2" fmla="*/ 84 w 317"/>
                      <a:gd name="T3" fmla="*/ 388 h 388"/>
                      <a:gd name="T4" fmla="*/ 0 w 317"/>
                      <a:gd name="T5" fmla="*/ 0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88">
                        <a:moveTo>
                          <a:pt x="0" y="0"/>
                        </a:moveTo>
                        <a:cubicBezTo>
                          <a:pt x="0" y="0"/>
                          <a:pt x="168" y="187"/>
                          <a:pt x="84" y="388"/>
                        </a:cubicBezTo>
                        <a:cubicBezTo>
                          <a:pt x="84" y="388"/>
                          <a:pt x="317" y="31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7" name="Freeform 382"/>
                  <p:cNvSpPr>
                    <a:spLocks/>
                  </p:cNvSpPr>
                  <p:nvPr/>
                </p:nvSpPr>
                <p:spPr bwMode="gray">
                  <a:xfrm>
                    <a:off x="1366783" y="4368431"/>
                    <a:ext cx="51868" cy="84511"/>
                  </a:xfrm>
                  <a:custGeom>
                    <a:avLst/>
                    <a:gdLst>
                      <a:gd name="T0" fmla="*/ 23 w 243"/>
                      <a:gd name="T1" fmla="*/ 0 h 396"/>
                      <a:gd name="T2" fmla="*/ 0 w 243"/>
                      <a:gd name="T3" fmla="*/ 396 h 396"/>
                      <a:gd name="T4" fmla="*/ 23 w 243"/>
                      <a:gd name="T5" fmla="*/ 0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3" h="396">
                        <a:moveTo>
                          <a:pt x="23" y="0"/>
                        </a:moveTo>
                        <a:cubicBezTo>
                          <a:pt x="23" y="0"/>
                          <a:pt x="135" y="226"/>
                          <a:pt x="0" y="396"/>
                        </a:cubicBezTo>
                        <a:cubicBezTo>
                          <a:pt x="0" y="396"/>
                          <a:pt x="243" y="390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8" name="Freeform 383"/>
                  <p:cNvSpPr>
                    <a:spLocks/>
                  </p:cNvSpPr>
                  <p:nvPr/>
                </p:nvSpPr>
                <p:spPr bwMode="gray">
                  <a:xfrm>
                    <a:off x="1409038" y="442230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30" y="187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69" name="Freeform 384"/>
                  <p:cNvSpPr>
                    <a:spLocks/>
                  </p:cNvSpPr>
                  <p:nvPr/>
                </p:nvSpPr>
                <p:spPr bwMode="gray">
                  <a:xfrm>
                    <a:off x="1392616" y="4402076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4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4" y="291"/>
                        </a:cubicBezTo>
                        <a:cubicBezTo>
                          <a:pt x="64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0" name="Freeform 386"/>
                  <p:cNvSpPr>
                    <a:spLocks/>
                  </p:cNvSpPr>
                  <p:nvPr/>
                </p:nvSpPr>
                <p:spPr bwMode="gray">
                  <a:xfrm>
                    <a:off x="1289681" y="4364826"/>
                    <a:ext cx="70492" cy="108342"/>
                  </a:xfrm>
                  <a:custGeom>
                    <a:avLst/>
                    <a:gdLst>
                      <a:gd name="T0" fmla="*/ 330 w 330"/>
                      <a:gd name="T1" fmla="*/ 0 h 507"/>
                      <a:gd name="T2" fmla="*/ 291 w 330"/>
                      <a:gd name="T3" fmla="*/ 507 h 507"/>
                      <a:gd name="T4" fmla="*/ 330 w 330"/>
                      <a:gd name="T5" fmla="*/ 0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07">
                        <a:moveTo>
                          <a:pt x="330" y="0"/>
                        </a:moveTo>
                        <a:cubicBezTo>
                          <a:pt x="330" y="0"/>
                          <a:pt x="0" y="147"/>
                          <a:pt x="291" y="507"/>
                        </a:cubicBezTo>
                        <a:cubicBezTo>
                          <a:pt x="291" y="507"/>
                          <a:pt x="110" y="164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1" name="Freeform 387"/>
                  <p:cNvSpPr>
                    <a:spLocks/>
                  </p:cNvSpPr>
                  <p:nvPr/>
                </p:nvSpPr>
                <p:spPr bwMode="gray">
                  <a:xfrm>
                    <a:off x="1317718" y="4353812"/>
                    <a:ext cx="70492" cy="124163"/>
                  </a:xfrm>
                  <a:custGeom>
                    <a:avLst/>
                    <a:gdLst>
                      <a:gd name="T0" fmla="*/ 330 w 330"/>
                      <a:gd name="T1" fmla="*/ 0 h 582"/>
                      <a:gd name="T2" fmla="*/ 291 w 330"/>
                      <a:gd name="T3" fmla="*/ 582 h 582"/>
                      <a:gd name="T4" fmla="*/ 330 w 330"/>
                      <a:gd name="T5" fmla="*/ 0 h 5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82">
                        <a:moveTo>
                          <a:pt x="330" y="0"/>
                        </a:moveTo>
                        <a:cubicBezTo>
                          <a:pt x="330" y="0"/>
                          <a:pt x="0" y="168"/>
                          <a:pt x="291" y="582"/>
                        </a:cubicBezTo>
                        <a:cubicBezTo>
                          <a:pt x="291" y="582"/>
                          <a:pt x="110" y="188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2" name="Freeform 392"/>
                  <p:cNvSpPr>
                    <a:spLocks/>
                  </p:cNvSpPr>
                  <p:nvPr/>
                </p:nvSpPr>
                <p:spPr bwMode="gray">
                  <a:xfrm>
                    <a:off x="1255236" y="4385854"/>
                    <a:ext cx="64885" cy="90920"/>
                  </a:xfrm>
                  <a:custGeom>
                    <a:avLst/>
                    <a:gdLst>
                      <a:gd name="T0" fmla="*/ 213 w 304"/>
                      <a:gd name="T1" fmla="*/ 0 h 426"/>
                      <a:gd name="T2" fmla="*/ 304 w 304"/>
                      <a:gd name="T3" fmla="*/ 426 h 426"/>
                      <a:gd name="T4" fmla="*/ 213 w 304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4" y="426"/>
                        </a:cubicBezTo>
                        <a:cubicBezTo>
                          <a:pt x="304" y="426"/>
                          <a:pt x="65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3" name="Freeform 393"/>
                  <p:cNvSpPr>
                    <a:spLocks/>
                  </p:cNvSpPr>
                  <p:nvPr/>
                </p:nvSpPr>
                <p:spPr bwMode="gray">
                  <a:xfrm>
                    <a:off x="1265850" y="4374640"/>
                    <a:ext cx="57075" cy="93123"/>
                  </a:xfrm>
                  <a:custGeom>
                    <a:avLst/>
                    <a:gdLst>
                      <a:gd name="T0" fmla="*/ 267 w 267"/>
                      <a:gd name="T1" fmla="*/ 0 h 436"/>
                      <a:gd name="T2" fmla="*/ 258 w 267"/>
                      <a:gd name="T3" fmla="*/ 436 h 436"/>
                      <a:gd name="T4" fmla="*/ 267 w 267"/>
                      <a:gd name="T5" fmla="*/ 0 h 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7" h="436">
                        <a:moveTo>
                          <a:pt x="267" y="0"/>
                        </a:moveTo>
                        <a:cubicBezTo>
                          <a:pt x="267" y="0"/>
                          <a:pt x="0" y="203"/>
                          <a:pt x="258" y="436"/>
                        </a:cubicBezTo>
                        <a:cubicBezTo>
                          <a:pt x="258" y="436"/>
                          <a:pt x="63" y="218"/>
                          <a:pt x="267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4" name="Freeform 398"/>
                  <p:cNvSpPr>
                    <a:spLocks/>
                  </p:cNvSpPr>
                  <p:nvPr/>
                </p:nvSpPr>
                <p:spPr bwMode="gray">
                  <a:xfrm>
                    <a:off x="1349560" y="4362824"/>
                    <a:ext cx="69492" cy="98730"/>
                  </a:xfrm>
                  <a:custGeom>
                    <a:avLst/>
                    <a:gdLst>
                      <a:gd name="T0" fmla="*/ 0 w 326"/>
                      <a:gd name="T1" fmla="*/ 0 h 463"/>
                      <a:gd name="T2" fmla="*/ 95 w 326"/>
                      <a:gd name="T3" fmla="*/ 463 h 463"/>
                      <a:gd name="T4" fmla="*/ 0 w 326"/>
                      <a:gd name="T5" fmla="*/ 0 h 4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6" h="463">
                        <a:moveTo>
                          <a:pt x="0" y="0"/>
                        </a:moveTo>
                        <a:cubicBezTo>
                          <a:pt x="0" y="0"/>
                          <a:pt x="173" y="221"/>
                          <a:pt x="95" y="463"/>
                        </a:cubicBezTo>
                        <a:cubicBezTo>
                          <a:pt x="95" y="463"/>
                          <a:pt x="326" y="37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5" name="Freeform 399"/>
                  <p:cNvSpPr>
                    <a:spLocks/>
                  </p:cNvSpPr>
                  <p:nvPr/>
                </p:nvSpPr>
                <p:spPr bwMode="gray">
                  <a:xfrm>
                    <a:off x="1412843" y="4401875"/>
                    <a:ext cx="41454" cy="80106"/>
                  </a:xfrm>
                  <a:custGeom>
                    <a:avLst/>
                    <a:gdLst>
                      <a:gd name="T0" fmla="*/ 0 w 194"/>
                      <a:gd name="T1" fmla="*/ 0 h 375"/>
                      <a:gd name="T2" fmla="*/ 64 w 194"/>
                      <a:gd name="T3" fmla="*/ 375 h 375"/>
                      <a:gd name="T4" fmla="*/ 0 w 194"/>
                      <a:gd name="T5" fmla="*/ 0 h 3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375">
                        <a:moveTo>
                          <a:pt x="0" y="0"/>
                        </a:moveTo>
                        <a:cubicBezTo>
                          <a:pt x="0" y="0"/>
                          <a:pt x="129" y="242"/>
                          <a:pt x="64" y="375"/>
                        </a:cubicBezTo>
                        <a:cubicBezTo>
                          <a:pt x="64" y="375"/>
                          <a:pt x="194" y="20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76" name="Freeform 400"/>
                  <p:cNvSpPr>
                    <a:spLocks/>
                  </p:cNvSpPr>
                  <p:nvPr/>
                </p:nvSpPr>
                <p:spPr bwMode="gray">
                  <a:xfrm>
                    <a:off x="1396221" y="439947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547" name="Gruppieren 414"/>
              <p:cNvGrpSpPr/>
              <p:nvPr/>
            </p:nvGrpSpPr>
            <p:grpSpPr bwMode="gray">
              <a:xfrm>
                <a:off x="5757212" y="2303992"/>
                <a:ext cx="517735" cy="138194"/>
                <a:chOff x="5458246" y="2419217"/>
                <a:chExt cx="380001" cy="101430"/>
              </a:xfrm>
            </p:grpSpPr>
            <p:sp>
              <p:nvSpPr>
                <p:cNvPr id="548" name="Freeform 421"/>
                <p:cNvSpPr>
                  <a:spLocks/>
                </p:cNvSpPr>
                <p:nvPr/>
              </p:nvSpPr>
              <p:spPr bwMode="gray">
                <a:xfrm>
                  <a:off x="5616205" y="2436156"/>
                  <a:ext cx="64082" cy="10408"/>
                </a:xfrm>
                <a:custGeom>
                  <a:avLst/>
                  <a:gdLst>
                    <a:gd name="T0" fmla="*/ 2 w 295"/>
                    <a:gd name="T1" fmla="*/ 0 h 47"/>
                    <a:gd name="T2" fmla="*/ 294 w 295"/>
                    <a:gd name="T3" fmla="*/ 1 h 47"/>
                    <a:gd name="T4" fmla="*/ 295 w 295"/>
                    <a:gd name="T5" fmla="*/ 14 h 47"/>
                    <a:gd name="T6" fmla="*/ 0 w 295"/>
                    <a:gd name="T7" fmla="*/ 14 h 47"/>
                    <a:gd name="T8" fmla="*/ 2 w 295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5" h="47">
                      <a:moveTo>
                        <a:pt x="2" y="0"/>
                      </a:moveTo>
                      <a:cubicBezTo>
                        <a:pt x="2" y="0"/>
                        <a:pt x="121" y="20"/>
                        <a:pt x="294" y="1"/>
                      </a:cubicBezTo>
                      <a:cubicBezTo>
                        <a:pt x="295" y="14"/>
                        <a:pt x="295" y="14"/>
                        <a:pt x="295" y="14"/>
                      </a:cubicBezTo>
                      <a:cubicBezTo>
                        <a:pt x="295" y="14"/>
                        <a:pt x="183" y="47"/>
                        <a:pt x="0" y="14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49" name="Freeform 422"/>
                <p:cNvSpPr>
                  <a:spLocks noEditPoints="1"/>
                </p:cNvSpPr>
                <p:nvPr/>
              </p:nvSpPr>
              <p:spPr bwMode="gray">
                <a:xfrm>
                  <a:off x="5664981" y="2432687"/>
                  <a:ext cx="158776" cy="87960"/>
                </a:xfrm>
                <a:custGeom>
                  <a:avLst/>
                  <a:gdLst>
                    <a:gd name="T0" fmla="*/ 719 w 730"/>
                    <a:gd name="T1" fmla="*/ 64 h 404"/>
                    <a:gd name="T2" fmla="*/ 603 w 730"/>
                    <a:gd name="T3" fmla="*/ 14 h 404"/>
                    <a:gd name="T4" fmla="*/ 65 w 730"/>
                    <a:gd name="T5" fmla="*/ 52 h 404"/>
                    <a:gd name="T6" fmla="*/ 33 w 730"/>
                    <a:gd name="T7" fmla="*/ 161 h 404"/>
                    <a:gd name="T8" fmla="*/ 83 w 730"/>
                    <a:gd name="T9" fmla="*/ 300 h 404"/>
                    <a:gd name="T10" fmla="*/ 397 w 730"/>
                    <a:gd name="T11" fmla="*/ 374 h 404"/>
                    <a:gd name="T12" fmla="*/ 715 w 730"/>
                    <a:gd name="T13" fmla="*/ 246 h 404"/>
                    <a:gd name="T14" fmla="*/ 719 w 730"/>
                    <a:gd name="T15" fmla="*/ 64 h 404"/>
                    <a:gd name="T16" fmla="*/ 701 w 730"/>
                    <a:gd name="T17" fmla="*/ 244 h 404"/>
                    <a:gd name="T18" fmla="*/ 393 w 730"/>
                    <a:gd name="T19" fmla="*/ 365 h 404"/>
                    <a:gd name="T20" fmla="*/ 91 w 730"/>
                    <a:gd name="T21" fmla="*/ 295 h 404"/>
                    <a:gd name="T22" fmla="*/ 42 w 730"/>
                    <a:gd name="T23" fmla="*/ 162 h 404"/>
                    <a:gd name="T24" fmla="*/ 73 w 730"/>
                    <a:gd name="T25" fmla="*/ 59 h 404"/>
                    <a:gd name="T26" fmla="*/ 592 w 730"/>
                    <a:gd name="T27" fmla="*/ 22 h 404"/>
                    <a:gd name="T28" fmla="*/ 705 w 730"/>
                    <a:gd name="T29" fmla="*/ 70 h 404"/>
                    <a:gd name="T30" fmla="*/ 701 w 730"/>
                    <a:gd name="T31" fmla="*/ 244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30" h="404">
                      <a:moveTo>
                        <a:pt x="719" y="64"/>
                      </a:moveTo>
                      <a:cubicBezTo>
                        <a:pt x="719" y="64"/>
                        <a:pt x="730" y="12"/>
                        <a:pt x="603" y="14"/>
                      </a:cubicBezTo>
                      <a:cubicBezTo>
                        <a:pt x="603" y="14"/>
                        <a:pt x="285" y="0"/>
                        <a:pt x="65" y="52"/>
                      </a:cubicBezTo>
                      <a:cubicBezTo>
                        <a:pt x="65" y="52"/>
                        <a:pt x="0" y="68"/>
                        <a:pt x="33" y="161"/>
                      </a:cubicBezTo>
                      <a:cubicBezTo>
                        <a:pt x="83" y="300"/>
                        <a:pt x="83" y="300"/>
                        <a:pt x="83" y="300"/>
                      </a:cubicBezTo>
                      <a:cubicBezTo>
                        <a:pt x="83" y="300"/>
                        <a:pt x="122" y="404"/>
                        <a:pt x="397" y="374"/>
                      </a:cubicBezTo>
                      <a:cubicBezTo>
                        <a:pt x="397" y="374"/>
                        <a:pt x="708" y="332"/>
                        <a:pt x="715" y="246"/>
                      </a:cubicBezTo>
                      <a:cubicBezTo>
                        <a:pt x="715" y="246"/>
                        <a:pt x="729" y="139"/>
                        <a:pt x="719" y="64"/>
                      </a:cubicBezTo>
                      <a:close/>
                      <a:moveTo>
                        <a:pt x="701" y="244"/>
                      </a:moveTo>
                      <a:cubicBezTo>
                        <a:pt x="695" y="326"/>
                        <a:pt x="393" y="365"/>
                        <a:pt x="393" y="365"/>
                      </a:cubicBezTo>
                      <a:cubicBezTo>
                        <a:pt x="129" y="394"/>
                        <a:pt x="91" y="295"/>
                        <a:pt x="91" y="295"/>
                      </a:cubicBezTo>
                      <a:cubicBezTo>
                        <a:pt x="42" y="162"/>
                        <a:pt x="42" y="162"/>
                        <a:pt x="42" y="162"/>
                      </a:cubicBezTo>
                      <a:cubicBezTo>
                        <a:pt x="10" y="73"/>
                        <a:pt x="73" y="59"/>
                        <a:pt x="73" y="59"/>
                      </a:cubicBezTo>
                      <a:cubicBezTo>
                        <a:pt x="285" y="9"/>
                        <a:pt x="592" y="22"/>
                        <a:pt x="592" y="22"/>
                      </a:cubicBezTo>
                      <a:cubicBezTo>
                        <a:pt x="716" y="21"/>
                        <a:pt x="705" y="70"/>
                        <a:pt x="705" y="70"/>
                      </a:cubicBezTo>
                      <a:cubicBezTo>
                        <a:pt x="715" y="141"/>
                        <a:pt x="701" y="244"/>
                        <a:pt x="701" y="244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0" name="Freeform 423"/>
                <p:cNvSpPr>
                  <a:spLocks/>
                </p:cNvSpPr>
                <p:nvPr/>
              </p:nvSpPr>
              <p:spPr bwMode="gray">
                <a:xfrm>
                  <a:off x="5647634" y="2438605"/>
                  <a:ext cx="36735" cy="70000"/>
                </a:xfrm>
                <a:custGeom>
                  <a:avLst/>
                  <a:gdLst>
                    <a:gd name="T0" fmla="*/ 1 w 169"/>
                    <a:gd name="T1" fmla="*/ 0 h 322"/>
                    <a:gd name="T2" fmla="*/ 0 w 169"/>
                    <a:gd name="T3" fmla="*/ 117 h 322"/>
                    <a:gd name="T4" fmla="*/ 90 w 169"/>
                    <a:gd name="T5" fmla="*/ 183 h 322"/>
                    <a:gd name="T6" fmla="*/ 169 w 169"/>
                    <a:gd name="T7" fmla="*/ 267 h 322"/>
                    <a:gd name="T8" fmla="*/ 119 w 169"/>
                    <a:gd name="T9" fmla="*/ 42 h 322"/>
                    <a:gd name="T10" fmla="*/ 153 w 169"/>
                    <a:gd name="T11" fmla="*/ 22 h 322"/>
                    <a:gd name="T12" fmla="*/ 149 w 169"/>
                    <a:gd name="T13" fmla="*/ 0 h 322"/>
                    <a:gd name="T14" fmla="*/ 1 w 169"/>
                    <a:gd name="T1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322">
                      <a:moveTo>
                        <a:pt x="1" y="0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17"/>
                        <a:pt x="47" y="105"/>
                        <a:pt x="90" y="183"/>
                      </a:cubicBezTo>
                      <a:cubicBezTo>
                        <a:pt x="90" y="183"/>
                        <a:pt x="137" y="322"/>
                        <a:pt x="169" y="267"/>
                      </a:cubicBezTo>
                      <a:cubicBezTo>
                        <a:pt x="169" y="267"/>
                        <a:pt x="86" y="102"/>
                        <a:pt x="119" y="42"/>
                      </a:cubicBezTo>
                      <a:cubicBezTo>
                        <a:pt x="119" y="42"/>
                        <a:pt x="130" y="37"/>
                        <a:pt x="153" y="22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30" y="13"/>
                        <a:pt x="1" y="0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1" name="Freeform 424"/>
                <p:cNvSpPr>
                  <a:spLocks/>
                </p:cNvSpPr>
                <p:nvPr/>
              </p:nvSpPr>
              <p:spPr bwMode="gray">
                <a:xfrm>
                  <a:off x="5680083" y="2420238"/>
                  <a:ext cx="158164" cy="61633"/>
                </a:xfrm>
                <a:custGeom>
                  <a:avLst/>
                  <a:gdLst>
                    <a:gd name="T0" fmla="*/ 696 w 727"/>
                    <a:gd name="T1" fmla="*/ 89 h 284"/>
                    <a:gd name="T2" fmla="*/ 675 w 727"/>
                    <a:gd name="T3" fmla="*/ 55 h 284"/>
                    <a:gd name="T4" fmla="*/ 1 w 727"/>
                    <a:gd name="T5" fmla="*/ 91 h 284"/>
                    <a:gd name="T6" fmla="*/ 0 w 727"/>
                    <a:gd name="T7" fmla="*/ 115 h 284"/>
                    <a:gd name="T8" fmla="*/ 643 w 727"/>
                    <a:gd name="T9" fmla="*/ 125 h 284"/>
                    <a:gd name="T10" fmla="*/ 649 w 727"/>
                    <a:gd name="T11" fmla="*/ 284 h 284"/>
                    <a:gd name="T12" fmla="*/ 695 w 727"/>
                    <a:gd name="T13" fmla="*/ 221 h 284"/>
                    <a:gd name="T14" fmla="*/ 727 w 727"/>
                    <a:gd name="T15" fmla="*/ 195 h 284"/>
                    <a:gd name="T16" fmla="*/ 723 w 727"/>
                    <a:gd name="T17" fmla="*/ 111 h 284"/>
                    <a:gd name="T18" fmla="*/ 696 w 727"/>
                    <a:gd name="T19" fmla="*/ 89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7" h="284">
                      <a:moveTo>
                        <a:pt x="696" y="89"/>
                      </a:moveTo>
                      <a:cubicBezTo>
                        <a:pt x="696" y="89"/>
                        <a:pt x="694" y="67"/>
                        <a:pt x="675" y="55"/>
                      </a:cubicBezTo>
                      <a:cubicBezTo>
                        <a:pt x="675" y="55"/>
                        <a:pt x="577" y="0"/>
                        <a:pt x="1" y="91"/>
                      </a:cubicBez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15"/>
                        <a:pt x="639" y="17"/>
                        <a:pt x="643" y="125"/>
                      </a:cubicBezTo>
                      <a:cubicBezTo>
                        <a:pt x="649" y="284"/>
                        <a:pt x="649" y="284"/>
                        <a:pt x="649" y="284"/>
                      </a:cubicBezTo>
                      <a:cubicBezTo>
                        <a:pt x="649" y="284"/>
                        <a:pt x="683" y="276"/>
                        <a:pt x="695" y="221"/>
                      </a:cubicBezTo>
                      <a:cubicBezTo>
                        <a:pt x="695" y="221"/>
                        <a:pt x="725" y="204"/>
                        <a:pt x="727" y="195"/>
                      </a:cubicBezTo>
                      <a:cubicBezTo>
                        <a:pt x="723" y="111"/>
                        <a:pt x="723" y="111"/>
                        <a:pt x="723" y="111"/>
                      </a:cubicBezTo>
                      <a:cubicBezTo>
                        <a:pt x="723" y="111"/>
                        <a:pt x="706" y="120"/>
                        <a:pt x="696" y="89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2" name="Freeform 425"/>
                <p:cNvSpPr>
                  <a:spLocks noEditPoints="1"/>
                </p:cNvSpPr>
                <p:nvPr/>
              </p:nvSpPr>
              <p:spPr bwMode="gray">
                <a:xfrm>
                  <a:off x="5472939" y="2432279"/>
                  <a:ext cx="158572" cy="88164"/>
                </a:xfrm>
                <a:custGeom>
                  <a:avLst/>
                  <a:gdLst>
                    <a:gd name="T0" fmla="*/ 14 w 729"/>
                    <a:gd name="T1" fmla="*/ 244 h 405"/>
                    <a:gd name="T2" fmla="*/ 331 w 729"/>
                    <a:gd name="T3" fmla="*/ 373 h 405"/>
                    <a:gd name="T4" fmla="*/ 645 w 729"/>
                    <a:gd name="T5" fmla="*/ 301 h 405"/>
                    <a:gd name="T6" fmla="*/ 696 w 729"/>
                    <a:gd name="T7" fmla="*/ 162 h 405"/>
                    <a:gd name="T8" fmla="*/ 665 w 729"/>
                    <a:gd name="T9" fmla="*/ 54 h 405"/>
                    <a:gd name="T10" fmla="*/ 127 w 729"/>
                    <a:gd name="T11" fmla="*/ 12 h 405"/>
                    <a:gd name="T12" fmla="*/ 10 w 729"/>
                    <a:gd name="T13" fmla="*/ 61 h 405"/>
                    <a:gd name="T14" fmla="*/ 14 w 729"/>
                    <a:gd name="T15" fmla="*/ 244 h 405"/>
                    <a:gd name="T16" fmla="*/ 24 w 729"/>
                    <a:gd name="T17" fmla="*/ 67 h 405"/>
                    <a:gd name="T18" fmla="*/ 137 w 729"/>
                    <a:gd name="T19" fmla="*/ 21 h 405"/>
                    <a:gd name="T20" fmla="*/ 656 w 729"/>
                    <a:gd name="T21" fmla="*/ 60 h 405"/>
                    <a:gd name="T22" fmla="*/ 686 w 729"/>
                    <a:gd name="T23" fmla="*/ 163 h 405"/>
                    <a:gd name="T24" fmla="*/ 638 w 729"/>
                    <a:gd name="T25" fmla="*/ 296 h 405"/>
                    <a:gd name="T26" fmla="*/ 334 w 729"/>
                    <a:gd name="T27" fmla="*/ 365 h 405"/>
                    <a:gd name="T28" fmla="*/ 27 w 729"/>
                    <a:gd name="T29" fmla="*/ 242 h 405"/>
                    <a:gd name="T30" fmla="*/ 24 w 729"/>
                    <a:gd name="T31" fmla="*/ 67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29" h="405">
                      <a:moveTo>
                        <a:pt x="14" y="244"/>
                      </a:moveTo>
                      <a:cubicBezTo>
                        <a:pt x="20" y="330"/>
                        <a:pt x="331" y="373"/>
                        <a:pt x="331" y="373"/>
                      </a:cubicBezTo>
                      <a:cubicBezTo>
                        <a:pt x="605" y="405"/>
                        <a:pt x="645" y="301"/>
                        <a:pt x="645" y="301"/>
                      </a:cubicBezTo>
                      <a:cubicBezTo>
                        <a:pt x="696" y="162"/>
                        <a:pt x="696" y="162"/>
                        <a:pt x="696" y="162"/>
                      </a:cubicBezTo>
                      <a:cubicBezTo>
                        <a:pt x="729" y="69"/>
                        <a:pt x="665" y="54"/>
                        <a:pt x="665" y="54"/>
                      </a:cubicBezTo>
                      <a:cubicBezTo>
                        <a:pt x="445" y="0"/>
                        <a:pt x="127" y="12"/>
                        <a:pt x="127" y="12"/>
                      </a:cubicBezTo>
                      <a:cubicBezTo>
                        <a:pt x="0" y="10"/>
                        <a:pt x="10" y="61"/>
                        <a:pt x="10" y="61"/>
                      </a:cubicBezTo>
                      <a:cubicBezTo>
                        <a:pt x="0" y="136"/>
                        <a:pt x="14" y="244"/>
                        <a:pt x="14" y="244"/>
                      </a:cubicBezTo>
                      <a:close/>
                      <a:moveTo>
                        <a:pt x="24" y="67"/>
                      </a:moveTo>
                      <a:cubicBezTo>
                        <a:pt x="24" y="67"/>
                        <a:pt x="14" y="18"/>
                        <a:pt x="137" y="21"/>
                      </a:cubicBezTo>
                      <a:cubicBezTo>
                        <a:pt x="137" y="21"/>
                        <a:pt x="444" y="9"/>
                        <a:pt x="656" y="60"/>
                      </a:cubicBezTo>
                      <a:cubicBezTo>
                        <a:pt x="656" y="60"/>
                        <a:pt x="719" y="75"/>
                        <a:pt x="686" y="163"/>
                      </a:cubicBezTo>
                      <a:cubicBezTo>
                        <a:pt x="638" y="296"/>
                        <a:pt x="638" y="296"/>
                        <a:pt x="638" y="296"/>
                      </a:cubicBezTo>
                      <a:cubicBezTo>
                        <a:pt x="638" y="296"/>
                        <a:pt x="599" y="395"/>
                        <a:pt x="334" y="365"/>
                      </a:cubicBezTo>
                      <a:cubicBezTo>
                        <a:pt x="334" y="365"/>
                        <a:pt x="33" y="324"/>
                        <a:pt x="27" y="242"/>
                      </a:cubicBezTo>
                      <a:cubicBezTo>
                        <a:pt x="27" y="242"/>
                        <a:pt x="14" y="139"/>
                        <a:pt x="24" y="67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3" name="Freeform 426"/>
                <p:cNvSpPr>
                  <a:spLocks/>
                </p:cNvSpPr>
                <p:nvPr/>
              </p:nvSpPr>
              <p:spPr bwMode="gray">
                <a:xfrm>
                  <a:off x="5458246" y="2419217"/>
                  <a:ext cx="157960" cy="61633"/>
                </a:xfrm>
                <a:custGeom>
                  <a:avLst/>
                  <a:gdLst>
                    <a:gd name="T0" fmla="*/ 32 w 726"/>
                    <a:gd name="T1" fmla="*/ 88 h 283"/>
                    <a:gd name="T2" fmla="*/ 53 w 726"/>
                    <a:gd name="T3" fmla="*/ 55 h 283"/>
                    <a:gd name="T4" fmla="*/ 726 w 726"/>
                    <a:gd name="T5" fmla="*/ 94 h 283"/>
                    <a:gd name="T6" fmla="*/ 722 w 726"/>
                    <a:gd name="T7" fmla="*/ 116 h 283"/>
                    <a:gd name="T8" fmla="*/ 85 w 726"/>
                    <a:gd name="T9" fmla="*/ 124 h 283"/>
                    <a:gd name="T10" fmla="*/ 78 w 726"/>
                    <a:gd name="T11" fmla="*/ 283 h 283"/>
                    <a:gd name="T12" fmla="*/ 32 w 726"/>
                    <a:gd name="T13" fmla="*/ 220 h 283"/>
                    <a:gd name="T14" fmla="*/ 0 w 726"/>
                    <a:gd name="T15" fmla="*/ 194 h 283"/>
                    <a:gd name="T16" fmla="*/ 5 w 726"/>
                    <a:gd name="T17" fmla="*/ 110 h 283"/>
                    <a:gd name="T18" fmla="*/ 32 w 726"/>
                    <a:gd name="T19" fmla="*/ 88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6" h="283">
                      <a:moveTo>
                        <a:pt x="32" y="88"/>
                      </a:moveTo>
                      <a:cubicBezTo>
                        <a:pt x="32" y="88"/>
                        <a:pt x="34" y="66"/>
                        <a:pt x="53" y="55"/>
                      </a:cubicBezTo>
                      <a:cubicBezTo>
                        <a:pt x="53" y="55"/>
                        <a:pt x="151" y="0"/>
                        <a:pt x="726" y="94"/>
                      </a:cubicBezTo>
                      <a:cubicBezTo>
                        <a:pt x="722" y="116"/>
                        <a:pt x="722" y="116"/>
                        <a:pt x="722" y="116"/>
                      </a:cubicBezTo>
                      <a:cubicBezTo>
                        <a:pt x="722" y="116"/>
                        <a:pt x="89" y="16"/>
                        <a:pt x="85" y="124"/>
                      </a:cubicBezTo>
                      <a:cubicBezTo>
                        <a:pt x="78" y="283"/>
                        <a:pt x="78" y="283"/>
                        <a:pt x="78" y="283"/>
                      </a:cubicBezTo>
                      <a:cubicBezTo>
                        <a:pt x="78" y="283"/>
                        <a:pt x="44" y="276"/>
                        <a:pt x="32" y="220"/>
                      </a:cubicBezTo>
                      <a:cubicBezTo>
                        <a:pt x="32" y="220"/>
                        <a:pt x="2" y="203"/>
                        <a:pt x="0" y="194"/>
                      </a:cubicBezTo>
                      <a:cubicBezTo>
                        <a:pt x="5" y="110"/>
                        <a:pt x="5" y="110"/>
                        <a:pt x="5" y="110"/>
                      </a:cubicBezTo>
                      <a:cubicBezTo>
                        <a:pt x="5" y="110"/>
                        <a:pt x="21" y="119"/>
                        <a:pt x="32" y="88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4" name="Freeform 427"/>
                <p:cNvSpPr>
                  <a:spLocks/>
                </p:cNvSpPr>
                <p:nvPr/>
              </p:nvSpPr>
              <p:spPr bwMode="gray">
                <a:xfrm>
                  <a:off x="5611715" y="2438605"/>
                  <a:ext cx="37959" cy="70000"/>
                </a:xfrm>
                <a:custGeom>
                  <a:avLst/>
                  <a:gdLst>
                    <a:gd name="T0" fmla="*/ 169 w 174"/>
                    <a:gd name="T1" fmla="*/ 1 h 322"/>
                    <a:gd name="T2" fmla="*/ 174 w 174"/>
                    <a:gd name="T3" fmla="*/ 117 h 322"/>
                    <a:gd name="T4" fmla="*/ 78 w 174"/>
                    <a:gd name="T5" fmla="*/ 184 h 322"/>
                    <a:gd name="T6" fmla="*/ 0 w 174"/>
                    <a:gd name="T7" fmla="*/ 267 h 322"/>
                    <a:gd name="T8" fmla="*/ 50 w 174"/>
                    <a:gd name="T9" fmla="*/ 42 h 322"/>
                    <a:gd name="T10" fmla="*/ 16 w 174"/>
                    <a:gd name="T11" fmla="*/ 22 h 322"/>
                    <a:gd name="T12" fmla="*/ 20 w 174"/>
                    <a:gd name="T13" fmla="*/ 0 h 322"/>
                    <a:gd name="T14" fmla="*/ 169 w 174"/>
                    <a:gd name="T15" fmla="*/ 1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4" h="322">
                      <a:moveTo>
                        <a:pt x="169" y="1"/>
                      </a:moveTo>
                      <a:cubicBezTo>
                        <a:pt x="174" y="117"/>
                        <a:pt x="174" y="117"/>
                        <a:pt x="174" y="117"/>
                      </a:cubicBezTo>
                      <a:cubicBezTo>
                        <a:pt x="174" y="117"/>
                        <a:pt x="125" y="107"/>
                        <a:pt x="78" y="184"/>
                      </a:cubicBezTo>
                      <a:cubicBezTo>
                        <a:pt x="78" y="184"/>
                        <a:pt x="31" y="322"/>
                        <a:pt x="0" y="267"/>
                      </a:cubicBezTo>
                      <a:cubicBezTo>
                        <a:pt x="0" y="267"/>
                        <a:pt x="83" y="103"/>
                        <a:pt x="50" y="42"/>
                      </a:cubicBezTo>
                      <a:cubicBezTo>
                        <a:pt x="50" y="42"/>
                        <a:pt x="39" y="37"/>
                        <a:pt x="16" y="2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140" y="14"/>
                        <a:pt x="169" y="1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5" name="Freeform 428"/>
                <p:cNvSpPr>
                  <a:spLocks/>
                </p:cNvSpPr>
                <p:nvPr/>
              </p:nvSpPr>
              <p:spPr bwMode="gray">
                <a:xfrm>
                  <a:off x="5614777" y="2442279"/>
                  <a:ext cx="28776" cy="49592"/>
                </a:xfrm>
                <a:custGeom>
                  <a:avLst/>
                  <a:gdLst>
                    <a:gd name="T0" fmla="*/ 19 w 132"/>
                    <a:gd name="T1" fmla="*/ 10 h 228"/>
                    <a:gd name="T2" fmla="*/ 40 w 132"/>
                    <a:gd name="T3" fmla="*/ 114 h 228"/>
                    <a:gd name="T4" fmla="*/ 0 w 132"/>
                    <a:gd name="T5" fmla="*/ 228 h 228"/>
                    <a:gd name="T6" fmla="*/ 19 w 132"/>
                    <a:gd name="T7" fmla="*/ 10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2" h="228">
                      <a:moveTo>
                        <a:pt x="19" y="10"/>
                      </a:moveTo>
                      <a:cubicBezTo>
                        <a:pt x="19" y="10"/>
                        <a:pt x="73" y="31"/>
                        <a:pt x="40" y="114"/>
                      </a:cubicBezTo>
                      <a:cubicBezTo>
                        <a:pt x="0" y="228"/>
                        <a:pt x="0" y="228"/>
                        <a:pt x="0" y="228"/>
                      </a:cubicBezTo>
                      <a:cubicBezTo>
                        <a:pt x="0" y="228"/>
                        <a:pt x="132" y="0"/>
                        <a:pt x="19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56" name="Freeform 429"/>
                <p:cNvSpPr>
                  <a:spLocks/>
                </p:cNvSpPr>
                <p:nvPr/>
              </p:nvSpPr>
              <p:spPr bwMode="gray">
                <a:xfrm>
                  <a:off x="5465184" y="2427177"/>
                  <a:ext cx="44490" cy="13878"/>
                </a:xfrm>
                <a:custGeom>
                  <a:avLst/>
                  <a:gdLst>
                    <a:gd name="T0" fmla="*/ 1 w 205"/>
                    <a:gd name="T1" fmla="*/ 64 h 64"/>
                    <a:gd name="T2" fmla="*/ 54 w 205"/>
                    <a:gd name="T3" fmla="*/ 13 h 64"/>
                    <a:gd name="T4" fmla="*/ 205 w 205"/>
                    <a:gd name="T5" fmla="*/ 6 h 64"/>
                    <a:gd name="T6" fmla="*/ 1 w 205"/>
                    <a:gd name="T7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4">
                      <a:moveTo>
                        <a:pt x="1" y="64"/>
                      </a:moveTo>
                      <a:cubicBezTo>
                        <a:pt x="1" y="64"/>
                        <a:pt x="0" y="22"/>
                        <a:pt x="54" y="13"/>
                      </a:cubicBezTo>
                      <a:cubicBezTo>
                        <a:pt x="54" y="13"/>
                        <a:pt x="141" y="2"/>
                        <a:pt x="205" y="6"/>
                      </a:cubicBezTo>
                      <a:cubicBezTo>
                        <a:pt x="205" y="6"/>
                        <a:pt x="12" y="0"/>
                        <a:pt x="1" y="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</p:grpSp>
        </p:grpSp>
        <p:grpSp>
          <p:nvGrpSpPr>
            <p:cNvPr id="450" name="Gruppieren 317"/>
            <p:cNvGrpSpPr/>
            <p:nvPr/>
          </p:nvGrpSpPr>
          <p:grpSpPr bwMode="gray">
            <a:xfrm>
              <a:off x="10338521" y="5181671"/>
              <a:ext cx="678259" cy="698902"/>
              <a:chOff x="5190006" y="1920904"/>
              <a:chExt cx="1685656" cy="1736963"/>
            </a:xfrm>
          </p:grpSpPr>
          <p:grpSp>
            <p:nvGrpSpPr>
              <p:cNvPr id="499" name="Gruppieren 366"/>
              <p:cNvGrpSpPr/>
              <p:nvPr/>
            </p:nvGrpSpPr>
            <p:grpSpPr bwMode="gray">
              <a:xfrm>
                <a:off x="5190006" y="1920904"/>
                <a:ext cx="1685656" cy="1736963"/>
                <a:chOff x="747017" y="4353812"/>
                <a:chExt cx="1237218" cy="1274876"/>
              </a:xfrm>
            </p:grpSpPr>
            <p:grpSp>
              <p:nvGrpSpPr>
                <p:cNvPr id="510" name="Gruppieren 377"/>
                <p:cNvGrpSpPr/>
                <p:nvPr/>
              </p:nvGrpSpPr>
              <p:grpSpPr bwMode="gray">
                <a:xfrm>
                  <a:off x="1137326" y="4468963"/>
                  <a:ext cx="456601" cy="637640"/>
                  <a:chOff x="1136079" y="4468963"/>
                  <a:chExt cx="456601" cy="637640"/>
                </a:xfrm>
              </p:grpSpPr>
              <p:sp>
                <p:nvSpPr>
                  <p:cNvPr id="537" name="Freihandform 404"/>
                  <p:cNvSpPr/>
                  <p:nvPr/>
                </p:nvSpPr>
                <p:spPr bwMode="gray">
                  <a:xfrm>
                    <a:off x="1222900" y="4688866"/>
                    <a:ext cx="125199" cy="241237"/>
                  </a:xfrm>
                  <a:custGeom>
                    <a:avLst/>
                    <a:gdLst>
                      <a:gd name="connsiteX0" fmla="*/ 59312 w 202651"/>
                      <a:gd name="connsiteY0" fmla="*/ 69198 h 390473"/>
                      <a:gd name="connsiteX1" fmla="*/ 93911 w 202651"/>
                      <a:gd name="connsiteY1" fmla="*/ 0 h 390473"/>
                      <a:gd name="connsiteX2" fmla="*/ 128510 w 202651"/>
                      <a:gd name="connsiteY2" fmla="*/ 4943 h 390473"/>
                      <a:gd name="connsiteX3" fmla="*/ 172994 w 202651"/>
                      <a:gd name="connsiteY3" fmla="*/ 79083 h 390473"/>
                      <a:gd name="connsiteX4" fmla="*/ 202651 w 202651"/>
                      <a:gd name="connsiteY4" fmla="*/ 390473 h 390473"/>
                      <a:gd name="connsiteX5" fmla="*/ 123567 w 202651"/>
                      <a:gd name="connsiteY5" fmla="*/ 390473 h 390473"/>
                      <a:gd name="connsiteX6" fmla="*/ 0 w 202651"/>
                      <a:gd name="connsiteY6" fmla="*/ 385531 h 390473"/>
                      <a:gd name="connsiteX7" fmla="*/ 29656 w 202651"/>
                      <a:gd name="connsiteY7" fmla="*/ 207593 h 390473"/>
                      <a:gd name="connsiteX8" fmla="*/ 59312 w 202651"/>
                      <a:gd name="connsiteY8" fmla="*/ 69198 h 390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2651" h="390473">
                        <a:moveTo>
                          <a:pt x="59312" y="69198"/>
                        </a:moveTo>
                        <a:lnTo>
                          <a:pt x="93911" y="0"/>
                        </a:lnTo>
                        <a:lnTo>
                          <a:pt x="128510" y="4943"/>
                        </a:lnTo>
                        <a:lnTo>
                          <a:pt x="172994" y="79083"/>
                        </a:lnTo>
                        <a:lnTo>
                          <a:pt x="202651" y="390473"/>
                        </a:lnTo>
                        <a:lnTo>
                          <a:pt x="123567" y="390473"/>
                        </a:lnTo>
                        <a:lnTo>
                          <a:pt x="0" y="385531"/>
                        </a:lnTo>
                        <a:lnTo>
                          <a:pt x="29656" y="207593"/>
                        </a:lnTo>
                        <a:lnTo>
                          <a:pt x="59312" y="6919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538" name="Freeform 367"/>
                  <p:cNvSpPr>
                    <a:spLocks/>
                  </p:cNvSpPr>
                  <p:nvPr/>
                </p:nvSpPr>
                <p:spPr bwMode="gray">
                  <a:xfrm>
                    <a:off x="1182940" y="4884911"/>
                    <a:ext cx="356869" cy="221692"/>
                  </a:xfrm>
                  <a:custGeom>
                    <a:avLst/>
                    <a:gdLst>
                      <a:gd name="T0" fmla="*/ 193 w 1671"/>
                      <a:gd name="T1" fmla="*/ 0 h 1038"/>
                      <a:gd name="T2" fmla="*/ 0 w 1671"/>
                      <a:gd name="T3" fmla="*/ 409 h 1038"/>
                      <a:gd name="T4" fmla="*/ 818 w 1671"/>
                      <a:gd name="T5" fmla="*/ 969 h 1038"/>
                      <a:gd name="T6" fmla="*/ 1671 w 1671"/>
                      <a:gd name="T7" fmla="*/ 418 h 1038"/>
                      <a:gd name="T8" fmla="*/ 1434 w 1671"/>
                      <a:gd name="T9" fmla="*/ 21 h 1038"/>
                      <a:gd name="T10" fmla="*/ 193 w 1671"/>
                      <a:gd name="T11" fmla="*/ 0 h 1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71" h="1038">
                        <a:moveTo>
                          <a:pt x="193" y="0"/>
                        </a:moveTo>
                        <a:cubicBezTo>
                          <a:pt x="193" y="0"/>
                          <a:pt x="245" y="254"/>
                          <a:pt x="0" y="409"/>
                        </a:cubicBezTo>
                        <a:cubicBezTo>
                          <a:pt x="0" y="409"/>
                          <a:pt x="142" y="956"/>
                          <a:pt x="818" y="969"/>
                        </a:cubicBezTo>
                        <a:cubicBezTo>
                          <a:pt x="818" y="969"/>
                          <a:pt x="1352" y="1038"/>
                          <a:pt x="1671" y="418"/>
                        </a:cubicBezTo>
                        <a:cubicBezTo>
                          <a:pt x="1671" y="418"/>
                          <a:pt x="1417" y="345"/>
                          <a:pt x="1434" y="21"/>
                        </a:cubicBezTo>
                        <a:cubicBezTo>
                          <a:pt x="1434" y="21"/>
                          <a:pt x="844" y="676"/>
                          <a:pt x="193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79000"/>
                        </a:srgbClr>
                      </a:gs>
                      <a:gs pos="0">
                        <a:srgbClr val="F1CA9F">
                          <a:lumMod val="10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01600" dist="50800" dir="16200000">
                      <a:prstClr val="black">
                        <a:alpha val="24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39" name="Freeform 368"/>
                  <p:cNvSpPr>
                    <a:spLocks/>
                  </p:cNvSpPr>
                  <p:nvPr/>
                </p:nvSpPr>
                <p:spPr bwMode="gray">
                  <a:xfrm>
                    <a:off x="1136079" y="4468963"/>
                    <a:ext cx="456601" cy="501059"/>
                  </a:xfrm>
                  <a:custGeom>
                    <a:avLst/>
                    <a:gdLst>
                      <a:gd name="T0" fmla="*/ 1919 w 2139"/>
                      <a:gd name="T1" fmla="*/ 1268 h 2347"/>
                      <a:gd name="T2" fmla="*/ 1021 w 2139"/>
                      <a:gd name="T3" fmla="*/ 2347 h 2347"/>
                      <a:gd name="T4" fmla="*/ 181 w 2139"/>
                      <a:gd name="T5" fmla="*/ 1275 h 2347"/>
                      <a:gd name="T6" fmla="*/ 1034 w 2139"/>
                      <a:gd name="T7" fmla="*/ 21 h 2347"/>
                      <a:gd name="T8" fmla="*/ 1919 w 2139"/>
                      <a:gd name="T9" fmla="*/ 1268 h 23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39" h="2347">
                        <a:moveTo>
                          <a:pt x="1919" y="1268"/>
                        </a:moveTo>
                        <a:cubicBezTo>
                          <a:pt x="1919" y="1737"/>
                          <a:pt x="1482" y="2347"/>
                          <a:pt x="1021" y="2347"/>
                        </a:cubicBezTo>
                        <a:cubicBezTo>
                          <a:pt x="623" y="2347"/>
                          <a:pt x="181" y="1778"/>
                          <a:pt x="181" y="1275"/>
                        </a:cubicBezTo>
                        <a:cubicBezTo>
                          <a:pt x="181" y="654"/>
                          <a:pt x="0" y="40"/>
                          <a:pt x="1034" y="21"/>
                        </a:cubicBezTo>
                        <a:cubicBezTo>
                          <a:pt x="2139" y="0"/>
                          <a:pt x="1919" y="1203"/>
                          <a:pt x="1919" y="126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88000"/>
                        </a:srgbClr>
                      </a:gs>
                      <a:gs pos="0">
                        <a:srgbClr val="F1CA9F">
                          <a:lumMod val="60000"/>
                          <a:lumOff val="4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0" name="Freeform 369"/>
                  <p:cNvSpPr>
                    <a:spLocks/>
                  </p:cNvSpPr>
                  <p:nvPr/>
                </p:nvSpPr>
                <p:spPr bwMode="gray">
                  <a:xfrm>
                    <a:off x="1530998" y="4687251"/>
                    <a:ext cx="47863" cy="125165"/>
                  </a:xfrm>
                  <a:custGeom>
                    <a:avLst/>
                    <a:gdLst>
                      <a:gd name="T0" fmla="*/ 95 w 224"/>
                      <a:gd name="T1" fmla="*/ 0 h 586"/>
                      <a:gd name="T2" fmla="*/ 127 w 224"/>
                      <a:gd name="T3" fmla="*/ 303 h 586"/>
                      <a:gd name="T4" fmla="*/ 0 w 224"/>
                      <a:gd name="T5" fmla="*/ 586 h 586"/>
                      <a:gd name="T6" fmla="*/ 95 w 224"/>
                      <a:gd name="T7" fmla="*/ 0 h 5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4" h="586">
                        <a:moveTo>
                          <a:pt x="95" y="0"/>
                        </a:moveTo>
                        <a:cubicBezTo>
                          <a:pt x="95" y="0"/>
                          <a:pt x="224" y="32"/>
                          <a:pt x="127" y="303"/>
                        </a:cubicBezTo>
                        <a:cubicBezTo>
                          <a:pt x="127" y="303"/>
                          <a:pt x="84" y="508"/>
                          <a:pt x="0" y="586"/>
                        </a:cubicBezTo>
                        <a:lnTo>
                          <a:pt x="95" y="0"/>
                        </a:ln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1" name="Freeform 370"/>
                  <p:cNvSpPr>
                    <a:spLocks/>
                  </p:cNvSpPr>
                  <p:nvPr/>
                </p:nvSpPr>
                <p:spPr bwMode="gray">
                  <a:xfrm>
                    <a:off x="1542814" y="47212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19 h 291"/>
                      <a:gd name="T2" fmla="*/ 32 w 90"/>
                      <a:gd name="T3" fmla="*/ 194 h 291"/>
                      <a:gd name="T4" fmla="*/ 0 w 90"/>
                      <a:gd name="T5" fmla="*/ 291 h 291"/>
                      <a:gd name="T6" fmla="*/ 45 w 90"/>
                      <a:gd name="T7" fmla="*/ 19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19"/>
                        </a:moveTo>
                        <a:cubicBezTo>
                          <a:pt x="45" y="19"/>
                          <a:pt x="90" y="0"/>
                          <a:pt x="32" y="194"/>
                        </a:cubicBezTo>
                        <a:cubicBezTo>
                          <a:pt x="0" y="291"/>
                          <a:pt x="0" y="291"/>
                          <a:pt x="0" y="291"/>
                        </a:cubicBezTo>
                        <a:lnTo>
                          <a:pt x="45" y="19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2" name="Freeform 371"/>
                  <p:cNvSpPr>
                    <a:spLocks/>
                  </p:cNvSpPr>
                  <p:nvPr/>
                </p:nvSpPr>
                <p:spPr bwMode="gray">
                  <a:xfrm>
                    <a:off x="1141286" y="4685849"/>
                    <a:ext cx="42656" cy="112749"/>
                  </a:xfrm>
                  <a:custGeom>
                    <a:avLst/>
                    <a:gdLst>
                      <a:gd name="T0" fmla="*/ 156 w 199"/>
                      <a:gd name="T1" fmla="*/ 86 h 528"/>
                      <a:gd name="T2" fmla="*/ 196 w 199"/>
                      <a:gd name="T3" fmla="*/ 190 h 528"/>
                      <a:gd name="T4" fmla="*/ 183 w 199"/>
                      <a:gd name="T5" fmla="*/ 391 h 528"/>
                      <a:gd name="T6" fmla="*/ 199 w 199"/>
                      <a:gd name="T7" fmla="*/ 528 h 528"/>
                      <a:gd name="T8" fmla="*/ 102 w 199"/>
                      <a:gd name="T9" fmla="*/ 365 h 528"/>
                      <a:gd name="T10" fmla="*/ 156 w 199"/>
                      <a:gd name="T11" fmla="*/ 86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9" h="528">
                        <a:moveTo>
                          <a:pt x="156" y="86"/>
                        </a:moveTo>
                        <a:cubicBezTo>
                          <a:pt x="156" y="86"/>
                          <a:pt x="183" y="137"/>
                          <a:pt x="196" y="190"/>
                        </a:cubicBezTo>
                        <a:cubicBezTo>
                          <a:pt x="196" y="190"/>
                          <a:pt x="151" y="315"/>
                          <a:pt x="183" y="391"/>
                        </a:cubicBezTo>
                        <a:cubicBezTo>
                          <a:pt x="199" y="528"/>
                          <a:pt x="199" y="528"/>
                          <a:pt x="199" y="528"/>
                        </a:cubicBezTo>
                        <a:cubicBezTo>
                          <a:pt x="199" y="528"/>
                          <a:pt x="124" y="503"/>
                          <a:pt x="102" y="365"/>
                        </a:cubicBezTo>
                        <a:cubicBezTo>
                          <a:pt x="102" y="365"/>
                          <a:pt x="0" y="0"/>
                          <a:pt x="156" y="86"/>
                        </a:cubicBez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3" name="Freeform 372"/>
                  <p:cNvSpPr>
                    <a:spLocks/>
                  </p:cNvSpPr>
                  <p:nvPr/>
                </p:nvSpPr>
                <p:spPr bwMode="gray">
                  <a:xfrm>
                    <a:off x="1163114" y="47220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20 h 291"/>
                      <a:gd name="T2" fmla="*/ 58 w 90"/>
                      <a:gd name="T3" fmla="*/ 194 h 291"/>
                      <a:gd name="T4" fmla="*/ 90 w 90"/>
                      <a:gd name="T5" fmla="*/ 291 h 291"/>
                      <a:gd name="T6" fmla="*/ 45 w 90"/>
                      <a:gd name="T7" fmla="*/ 2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20"/>
                        </a:moveTo>
                        <a:cubicBezTo>
                          <a:pt x="45" y="20"/>
                          <a:pt x="0" y="0"/>
                          <a:pt x="58" y="194"/>
                        </a:cubicBezTo>
                        <a:cubicBezTo>
                          <a:pt x="90" y="291"/>
                          <a:pt x="90" y="291"/>
                          <a:pt x="90" y="291"/>
                        </a:cubicBezTo>
                        <a:lnTo>
                          <a:pt x="45" y="20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4" name="Freeform 373"/>
                  <p:cNvSpPr>
                    <a:spLocks/>
                  </p:cNvSpPr>
                  <p:nvPr/>
                </p:nvSpPr>
                <p:spPr bwMode="gray">
                  <a:xfrm>
                    <a:off x="1176332" y="4715288"/>
                    <a:ext cx="63684" cy="105539"/>
                  </a:xfrm>
                  <a:custGeom>
                    <a:avLst/>
                    <a:gdLst>
                      <a:gd name="T0" fmla="*/ 18 w 298"/>
                      <a:gd name="T1" fmla="*/ 116 h 495"/>
                      <a:gd name="T2" fmla="*/ 298 w 298"/>
                      <a:gd name="T3" fmla="*/ 495 h 495"/>
                      <a:gd name="T4" fmla="*/ 26 w 298"/>
                      <a:gd name="T5" fmla="*/ 0 h 495"/>
                      <a:gd name="T6" fmla="*/ 18 w 298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495">
                        <a:moveTo>
                          <a:pt x="18" y="116"/>
                        </a:moveTo>
                        <a:cubicBezTo>
                          <a:pt x="18" y="116"/>
                          <a:pt x="0" y="392"/>
                          <a:pt x="298" y="495"/>
                        </a:cubicBezTo>
                        <a:cubicBezTo>
                          <a:pt x="298" y="495"/>
                          <a:pt x="35" y="396"/>
                          <a:pt x="26" y="0"/>
                        </a:cubicBezTo>
                        <a:lnTo>
                          <a:pt x="18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45" name="Freeform 374"/>
                  <p:cNvSpPr>
                    <a:spLocks/>
                  </p:cNvSpPr>
                  <p:nvPr/>
                </p:nvSpPr>
                <p:spPr bwMode="gray">
                  <a:xfrm>
                    <a:off x="1479931" y="4715288"/>
                    <a:ext cx="63483" cy="105539"/>
                  </a:xfrm>
                  <a:custGeom>
                    <a:avLst/>
                    <a:gdLst>
                      <a:gd name="T0" fmla="*/ 280 w 297"/>
                      <a:gd name="T1" fmla="*/ 116 h 495"/>
                      <a:gd name="T2" fmla="*/ 0 w 297"/>
                      <a:gd name="T3" fmla="*/ 495 h 495"/>
                      <a:gd name="T4" fmla="*/ 271 w 297"/>
                      <a:gd name="T5" fmla="*/ 0 h 495"/>
                      <a:gd name="T6" fmla="*/ 280 w 297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7" h="495">
                        <a:moveTo>
                          <a:pt x="280" y="116"/>
                        </a:moveTo>
                        <a:cubicBezTo>
                          <a:pt x="280" y="116"/>
                          <a:pt x="297" y="392"/>
                          <a:pt x="0" y="495"/>
                        </a:cubicBezTo>
                        <a:cubicBezTo>
                          <a:pt x="0" y="495"/>
                          <a:pt x="263" y="396"/>
                          <a:pt x="271" y="0"/>
                        </a:cubicBezTo>
                        <a:lnTo>
                          <a:pt x="280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  <p:grpSp>
              <p:nvGrpSpPr>
                <p:cNvPr id="511" name="Gruppieren 378"/>
                <p:cNvGrpSpPr/>
                <p:nvPr/>
              </p:nvGrpSpPr>
              <p:grpSpPr bwMode="gray">
                <a:xfrm>
                  <a:off x="747017" y="4962598"/>
                  <a:ext cx="1237218" cy="666090"/>
                  <a:chOff x="747017" y="4962598"/>
                  <a:chExt cx="1237218" cy="666090"/>
                </a:xfrm>
              </p:grpSpPr>
              <p:sp>
                <p:nvSpPr>
                  <p:cNvPr id="530" name="Ellipse 397"/>
                  <p:cNvSpPr/>
                  <p:nvPr/>
                </p:nvSpPr>
                <p:spPr bwMode="gray">
                  <a:xfrm>
                    <a:off x="747017" y="5238992"/>
                    <a:ext cx="1237218" cy="389696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ABABAB">
                          <a:lumMod val="49000"/>
                          <a:alpha val="0"/>
                        </a:srgbClr>
                      </a:gs>
                      <a:gs pos="0">
                        <a:srgbClr val="000000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grpSp>
                <p:nvGrpSpPr>
                  <p:cNvPr id="531" name="Gruppieren 398"/>
                  <p:cNvGrpSpPr/>
                  <p:nvPr/>
                </p:nvGrpSpPr>
                <p:grpSpPr bwMode="gray">
                  <a:xfrm>
                    <a:off x="888508" y="4962598"/>
                    <a:ext cx="954237" cy="607114"/>
                    <a:chOff x="890807" y="4962598"/>
                    <a:chExt cx="954237" cy="607114"/>
                  </a:xfrm>
                </p:grpSpPr>
                <p:grpSp>
                  <p:nvGrpSpPr>
                    <p:cNvPr id="532" name="Gruppieren 399"/>
                    <p:cNvGrpSpPr/>
                    <p:nvPr/>
                  </p:nvGrpSpPr>
                  <p:grpSpPr bwMode="gray">
                    <a:xfrm>
                      <a:off x="890807" y="4962598"/>
                      <a:ext cx="954237" cy="607114"/>
                      <a:chOff x="5827713" y="3471863"/>
                      <a:chExt cx="1077912" cy="685800"/>
                    </a:xfrm>
                  </p:grpSpPr>
                  <p:sp>
                    <p:nvSpPr>
                      <p:cNvPr id="535" name="Freeform 53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27713" y="3471863"/>
                        <a:ext cx="1077912" cy="685800"/>
                      </a:xfrm>
                      <a:custGeom>
                        <a:avLst/>
                        <a:gdLst>
                          <a:gd name="T0" fmla="*/ 883 w 2814"/>
                          <a:gd name="T1" fmla="*/ 12 h 1792"/>
                          <a:gd name="T2" fmla="*/ 1852 w 2814"/>
                          <a:gd name="T3" fmla="*/ 0 h 1792"/>
                          <a:gd name="T4" fmla="*/ 2040 w 2814"/>
                          <a:gd name="T5" fmla="*/ 90 h 1792"/>
                          <a:gd name="T6" fmla="*/ 2567 w 2814"/>
                          <a:gd name="T7" fmla="*/ 398 h 1792"/>
                          <a:gd name="T8" fmla="*/ 2756 w 2814"/>
                          <a:gd name="T9" fmla="*/ 1460 h 1792"/>
                          <a:gd name="T10" fmla="*/ 2671 w 2814"/>
                          <a:gd name="T11" fmla="*/ 1553 h 1792"/>
                          <a:gd name="T12" fmla="*/ 1395 w 2814"/>
                          <a:gd name="T13" fmla="*/ 1775 h 1792"/>
                          <a:gd name="T14" fmla="*/ 72 w 2814"/>
                          <a:gd name="T15" fmla="*/ 1520 h 1792"/>
                          <a:gd name="T16" fmla="*/ 0 w 2814"/>
                          <a:gd name="T17" fmla="*/ 1345 h 1792"/>
                          <a:gd name="T18" fmla="*/ 236 w 2814"/>
                          <a:gd name="T19" fmla="*/ 334 h 1792"/>
                          <a:gd name="T20" fmla="*/ 439 w 2814"/>
                          <a:gd name="T21" fmla="*/ 197 h 1792"/>
                          <a:gd name="T22" fmla="*/ 883 w 2814"/>
                          <a:gd name="T23" fmla="*/ 12 h 17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2814" h="1792">
                            <a:moveTo>
                              <a:pt x="883" y="12"/>
                            </a:moveTo>
                            <a:cubicBezTo>
                              <a:pt x="883" y="12"/>
                              <a:pt x="1376" y="493"/>
                              <a:pt x="1852" y="0"/>
                            </a:cubicBezTo>
                            <a:cubicBezTo>
                              <a:pt x="1852" y="0"/>
                              <a:pt x="1878" y="29"/>
                              <a:pt x="2040" y="90"/>
                            </a:cubicBezTo>
                            <a:cubicBezTo>
                              <a:pt x="2040" y="90"/>
                              <a:pt x="2493" y="233"/>
                              <a:pt x="2567" y="398"/>
                            </a:cubicBezTo>
                            <a:cubicBezTo>
                              <a:pt x="2567" y="398"/>
                              <a:pt x="2814" y="960"/>
                              <a:pt x="2756" y="1460"/>
                            </a:cubicBezTo>
                            <a:cubicBezTo>
                              <a:pt x="2756" y="1460"/>
                              <a:pt x="2754" y="1501"/>
                              <a:pt x="2671" y="1553"/>
                            </a:cubicBezTo>
                            <a:cubicBezTo>
                              <a:pt x="2671" y="1553"/>
                              <a:pt x="2177" y="1792"/>
                              <a:pt x="1395" y="1775"/>
                            </a:cubicBezTo>
                            <a:cubicBezTo>
                              <a:pt x="1395" y="1775"/>
                              <a:pt x="557" y="1737"/>
                              <a:pt x="72" y="1520"/>
                            </a:cubicBezTo>
                            <a:cubicBezTo>
                              <a:pt x="72" y="1520"/>
                              <a:pt x="3" y="1504"/>
                              <a:pt x="0" y="1345"/>
                            </a:cubicBezTo>
                            <a:cubicBezTo>
                              <a:pt x="0" y="1345"/>
                              <a:pt x="25" y="647"/>
                              <a:pt x="236" y="334"/>
                            </a:cubicBezTo>
                            <a:cubicBezTo>
                              <a:pt x="236" y="334"/>
                              <a:pt x="297" y="252"/>
                              <a:pt x="439" y="197"/>
                            </a:cubicBezTo>
                            <a:cubicBezTo>
                              <a:pt x="439" y="197"/>
                              <a:pt x="791" y="113"/>
                              <a:pt x="883" y="12"/>
                            </a:cubicBez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646464">
                              <a:shade val="30000"/>
                              <a:satMod val="115000"/>
                            </a:srgbClr>
                          </a:gs>
                          <a:gs pos="50000">
                            <a:srgbClr val="646464">
                              <a:shade val="67500"/>
                              <a:satMod val="115000"/>
                            </a:srgbClr>
                          </a:gs>
                          <a:gs pos="100000">
                            <a:srgbClr val="646464">
                              <a:shade val="100000"/>
                              <a:satMod val="115000"/>
                            </a:srgb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536" name="Freeform 53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46763" y="3476626"/>
                        <a:ext cx="319087" cy="350838"/>
                      </a:xfrm>
                      <a:custGeom>
                        <a:avLst/>
                        <a:gdLst>
                          <a:gd name="T0" fmla="*/ 835 w 835"/>
                          <a:gd name="T1" fmla="*/ 0 h 919"/>
                          <a:gd name="T2" fmla="*/ 359 w 835"/>
                          <a:gd name="T3" fmla="*/ 198 h 919"/>
                          <a:gd name="T4" fmla="*/ 0 w 835"/>
                          <a:gd name="T5" fmla="*/ 919 h 919"/>
                          <a:gd name="T6" fmla="*/ 412 w 835"/>
                          <a:gd name="T7" fmla="*/ 268 h 919"/>
                          <a:gd name="T8" fmla="*/ 835 w 835"/>
                          <a:gd name="T9" fmla="*/ 0 h 9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35" h="919">
                            <a:moveTo>
                              <a:pt x="835" y="0"/>
                            </a:moveTo>
                            <a:cubicBezTo>
                              <a:pt x="835" y="0"/>
                              <a:pt x="589" y="128"/>
                              <a:pt x="359" y="198"/>
                            </a:cubicBezTo>
                            <a:cubicBezTo>
                              <a:pt x="359" y="198"/>
                              <a:pt x="66" y="272"/>
                              <a:pt x="0" y="919"/>
                            </a:cubicBezTo>
                            <a:cubicBezTo>
                              <a:pt x="0" y="919"/>
                              <a:pt x="136" y="375"/>
                              <a:pt x="412" y="268"/>
                            </a:cubicBezTo>
                            <a:cubicBezTo>
                              <a:pt x="412" y="268"/>
                              <a:pt x="806" y="132"/>
                              <a:pt x="835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</p:grpSp>
                <p:sp>
                  <p:nvSpPr>
                    <p:cNvPr id="533" name="Freeform 410"/>
                    <p:cNvSpPr>
                      <a:spLocks/>
                    </p:cNvSpPr>
                    <p:nvPr/>
                  </p:nvSpPr>
                  <p:spPr bwMode="gray">
                    <a:xfrm>
                      <a:off x="1588753" y="5074918"/>
                      <a:ext cx="131172" cy="437376"/>
                    </a:xfrm>
                    <a:custGeom>
                      <a:avLst/>
                      <a:gdLst>
                        <a:gd name="T0" fmla="*/ 614 w 614"/>
                        <a:gd name="T1" fmla="*/ 0 h 2049"/>
                        <a:gd name="T2" fmla="*/ 361 w 614"/>
                        <a:gd name="T3" fmla="*/ 2034 h 2049"/>
                        <a:gd name="T4" fmla="*/ 334 w 614"/>
                        <a:gd name="T5" fmla="*/ 2049 h 2049"/>
                        <a:gd name="T6" fmla="*/ 614 w 614"/>
                        <a:gd name="T7" fmla="*/ 0 h 20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4" h="2049">
                          <a:moveTo>
                            <a:pt x="614" y="0"/>
                          </a:moveTo>
                          <a:cubicBezTo>
                            <a:pt x="614" y="0"/>
                            <a:pt x="58" y="1019"/>
                            <a:pt x="361" y="2034"/>
                          </a:cubicBezTo>
                          <a:cubicBezTo>
                            <a:pt x="334" y="2049"/>
                            <a:pt x="334" y="2049"/>
                            <a:pt x="334" y="2049"/>
                          </a:cubicBezTo>
                          <a:cubicBezTo>
                            <a:pt x="334" y="2049"/>
                            <a:pt x="0" y="1108"/>
                            <a:pt x="614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534" name="Freeform 411"/>
                    <p:cNvSpPr>
                      <a:spLocks/>
                    </p:cNvSpPr>
                    <p:nvPr/>
                  </p:nvSpPr>
                  <p:spPr bwMode="gray">
                    <a:xfrm>
                      <a:off x="1015354" y="5065949"/>
                      <a:ext cx="131172" cy="433170"/>
                    </a:xfrm>
                    <a:custGeom>
                      <a:avLst/>
                      <a:gdLst>
                        <a:gd name="T0" fmla="*/ 0 w 615"/>
                        <a:gd name="T1" fmla="*/ 0 h 2029"/>
                        <a:gd name="T2" fmla="*/ 247 w 615"/>
                        <a:gd name="T3" fmla="*/ 2018 h 2029"/>
                        <a:gd name="T4" fmla="*/ 281 w 615"/>
                        <a:gd name="T5" fmla="*/ 2029 h 2029"/>
                        <a:gd name="T6" fmla="*/ 0 w 615"/>
                        <a:gd name="T7" fmla="*/ 0 h 20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5" h="2029">
                          <a:moveTo>
                            <a:pt x="0" y="0"/>
                          </a:moveTo>
                          <a:cubicBezTo>
                            <a:pt x="0" y="0"/>
                            <a:pt x="550" y="1003"/>
                            <a:pt x="247" y="2018"/>
                          </a:cubicBezTo>
                          <a:cubicBezTo>
                            <a:pt x="281" y="2029"/>
                            <a:pt x="281" y="2029"/>
                            <a:pt x="281" y="2029"/>
                          </a:cubicBezTo>
                          <a:cubicBezTo>
                            <a:pt x="281" y="2029"/>
                            <a:pt x="615" y="1108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512" name="Gruppieren 379"/>
                <p:cNvGrpSpPr/>
                <p:nvPr/>
              </p:nvGrpSpPr>
              <p:grpSpPr bwMode="gray">
                <a:xfrm>
                  <a:off x="1136425" y="4353812"/>
                  <a:ext cx="458403" cy="379299"/>
                  <a:chOff x="1143889" y="4353812"/>
                  <a:chExt cx="458403" cy="379299"/>
                </a:xfrm>
              </p:grpSpPr>
              <p:sp>
                <p:nvSpPr>
                  <p:cNvPr id="513" name="Freeform 385"/>
                  <p:cNvSpPr>
                    <a:spLocks/>
                  </p:cNvSpPr>
                  <p:nvPr/>
                </p:nvSpPr>
                <p:spPr bwMode="gray">
                  <a:xfrm>
                    <a:off x="1172201" y="4476958"/>
                    <a:ext cx="339472" cy="199995"/>
                  </a:xfrm>
                  <a:custGeom>
                    <a:avLst/>
                    <a:gdLst>
                      <a:gd name="T0" fmla="*/ 943 w 1673"/>
                      <a:gd name="T1" fmla="*/ 252 h 1137"/>
                      <a:gd name="T2" fmla="*/ 110 w 1673"/>
                      <a:gd name="T3" fmla="*/ 1137 h 1137"/>
                      <a:gd name="T4" fmla="*/ 950 w 1673"/>
                      <a:gd name="T5" fmla="*/ 426 h 1137"/>
                      <a:gd name="T6" fmla="*/ 1673 w 1673"/>
                      <a:gd name="T7" fmla="*/ 639 h 1137"/>
                      <a:gd name="T8" fmla="*/ 943 w 1673"/>
                      <a:gd name="T9" fmla="*/ 252 h 1137"/>
                      <a:gd name="connsiteX0" fmla="*/ 4733 w 9343"/>
                      <a:gd name="connsiteY0" fmla="*/ 278 h 8499"/>
                      <a:gd name="connsiteX1" fmla="*/ 1 w 9343"/>
                      <a:gd name="connsiteY1" fmla="*/ 8486 h 8499"/>
                      <a:gd name="connsiteX2" fmla="*/ 5021 w 9343"/>
                      <a:gd name="connsiteY2" fmla="*/ 2233 h 8499"/>
                      <a:gd name="connsiteX3" fmla="*/ 9343 w 9343"/>
                      <a:gd name="connsiteY3" fmla="*/ 4106 h 8499"/>
                      <a:gd name="connsiteX4" fmla="*/ 4733 w 9343"/>
                      <a:gd name="connsiteY4" fmla="*/ 278 h 8499"/>
                      <a:gd name="connsiteX0" fmla="*/ 5236 w 10170"/>
                      <a:gd name="connsiteY0" fmla="*/ 327 h 10000"/>
                      <a:gd name="connsiteX1" fmla="*/ 171 w 10170"/>
                      <a:gd name="connsiteY1" fmla="*/ 9985 h 10000"/>
                      <a:gd name="connsiteX2" fmla="*/ 5544 w 10170"/>
                      <a:gd name="connsiteY2" fmla="*/ 2627 h 10000"/>
                      <a:gd name="connsiteX3" fmla="*/ 10170 w 10170"/>
                      <a:gd name="connsiteY3" fmla="*/ 4831 h 10000"/>
                      <a:gd name="connsiteX4" fmla="*/ 5236 w 10170"/>
                      <a:gd name="connsiteY4" fmla="*/ 327 h 10000"/>
                      <a:gd name="connsiteX0" fmla="*/ 5236 w 10170"/>
                      <a:gd name="connsiteY0" fmla="*/ 22 h 9695"/>
                      <a:gd name="connsiteX1" fmla="*/ 171 w 10170"/>
                      <a:gd name="connsiteY1" fmla="*/ 9680 h 9695"/>
                      <a:gd name="connsiteX2" fmla="*/ 5544 w 10170"/>
                      <a:gd name="connsiteY2" fmla="*/ 2322 h 9695"/>
                      <a:gd name="connsiteX3" fmla="*/ 10170 w 10170"/>
                      <a:gd name="connsiteY3" fmla="*/ 4526 h 9695"/>
                      <a:gd name="connsiteX4" fmla="*/ 5236 w 10170"/>
                      <a:gd name="connsiteY4" fmla="*/ 22 h 9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70" h="9695">
                        <a:moveTo>
                          <a:pt x="5236" y="22"/>
                        </a:moveTo>
                        <a:cubicBezTo>
                          <a:pt x="5236" y="22"/>
                          <a:pt x="-1114" y="-902"/>
                          <a:pt x="171" y="9680"/>
                        </a:cubicBezTo>
                        <a:cubicBezTo>
                          <a:pt x="218" y="10064"/>
                          <a:pt x="1783" y="3130"/>
                          <a:pt x="5544" y="2322"/>
                        </a:cubicBezTo>
                        <a:cubicBezTo>
                          <a:pt x="5544" y="2322"/>
                          <a:pt x="8148" y="1390"/>
                          <a:pt x="10170" y="4526"/>
                        </a:cubicBezTo>
                        <a:cubicBezTo>
                          <a:pt x="10170" y="4526"/>
                          <a:pt x="10157" y="-363"/>
                          <a:pt x="5236" y="22"/>
                        </a:cubicBezTo>
                        <a:close/>
                      </a:path>
                    </a:pathLst>
                  </a:custGeom>
                  <a:solidFill>
                    <a:srgbClr val="E5AF79">
                      <a:alpha val="4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sz="1600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514" name="Freeform 396"/>
                  <p:cNvSpPr>
                    <a:spLocks/>
                  </p:cNvSpPr>
                  <p:nvPr/>
                </p:nvSpPr>
                <p:spPr bwMode="gray">
                  <a:xfrm>
                    <a:off x="1420453" y="4405880"/>
                    <a:ext cx="67689" cy="74498"/>
                  </a:xfrm>
                  <a:custGeom>
                    <a:avLst/>
                    <a:gdLst>
                      <a:gd name="T0" fmla="*/ 0 w 317"/>
                      <a:gd name="T1" fmla="*/ 0 h 349"/>
                      <a:gd name="T2" fmla="*/ 84 w 317"/>
                      <a:gd name="T3" fmla="*/ 349 h 349"/>
                      <a:gd name="T4" fmla="*/ 0 w 317"/>
                      <a:gd name="T5" fmla="*/ 0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49">
                        <a:moveTo>
                          <a:pt x="0" y="0"/>
                        </a:moveTo>
                        <a:cubicBezTo>
                          <a:pt x="0" y="0"/>
                          <a:pt x="168" y="169"/>
                          <a:pt x="84" y="349"/>
                        </a:cubicBezTo>
                        <a:cubicBezTo>
                          <a:pt x="84" y="349"/>
                          <a:pt x="317" y="28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5" name="Freeform 366"/>
                  <p:cNvSpPr>
                    <a:spLocks/>
                  </p:cNvSpPr>
                  <p:nvPr/>
                </p:nvSpPr>
                <p:spPr bwMode="gray">
                  <a:xfrm>
                    <a:off x="1143889" y="4361622"/>
                    <a:ext cx="458403" cy="371489"/>
                  </a:xfrm>
                  <a:custGeom>
                    <a:avLst/>
                    <a:gdLst>
                      <a:gd name="T0" fmla="*/ 305 w 2147"/>
                      <a:gd name="T1" fmla="*/ 878 h 1740"/>
                      <a:gd name="T2" fmla="*/ 1016 w 2147"/>
                      <a:gd name="T3" fmla="*/ 659 h 1740"/>
                      <a:gd name="T4" fmla="*/ 1701 w 2147"/>
                      <a:gd name="T5" fmla="*/ 891 h 1740"/>
                      <a:gd name="T6" fmla="*/ 1818 w 2147"/>
                      <a:gd name="T7" fmla="*/ 1434 h 1740"/>
                      <a:gd name="T8" fmla="*/ 1856 w 2147"/>
                      <a:gd name="T9" fmla="*/ 1740 h 1740"/>
                      <a:gd name="T10" fmla="*/ 1914 w 2147"/>
                      <a:gd name="T11" fmla="*/ 1499 h 1740"/>
                      <a:gd name="T12" fmla="*/ 1837 w 2147"/>
                      <a:gd name="T13" fmla="*/ 555 h 1740"/>
                      <a:gd name="T14" fmla="*/ 1294 w 2147"/>
                      <a:gd name="T15" fmla="*/ 265 h 1740"/>
                      <a:gd name="T16" fmla="*/ 1094 w 2147"/>
                      <a:gd name="T17" fmla="*/ 0 h 1740"/>
                      <a:gd name="T18" fmla="*/ 952 w 2147"/>
                      <a:gd name="T19" fmla="*/ 181 h 1740"/>
                      <a:gd name="T20" fmla="*/ 887 w 2147"/>
                      <a:gd name="T21" fmla="*/ 155 h 1740"/>
                      <a:gd name="T22" fmla="*/ 861 w 2147"/>
                      <a:gd name="T23" fmla="*/ 206 h 1740"/>
                      <a:gd name="T24" fmla="*/ 758 w 2147"/>
                      <a:gd name="T25" fmla="*/ 155 h 1740"/>
                      <a:gd name="T26" fmla="*/ 674 w 2147"/>
                      <a:gd name="T27" fmla="*/ 168 h 1740"/>
                      <a:gd name="T28" fmla="*/ 99 w 2147"/>
                      <a:gd name="T29" fmla="*/ 762 h 1740"/>
                      <a:gd name="T30" fmla="*/ 176 w 2147"/>
                      <a:gd name="T31" fmla="*/ 1719 h 1740"/>
                      <a:gd name="T32" fmla="*/ 305 w 2147"/>
                      <a:gd name="T33" fmla="*/ 878 h 17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147" h="1740">
                        <a:moveTo>
                          <a:pt x="305" y="878"/>
                        </a:moveTo>
                        <a:cubicBezTo>
                          <a:pt x="305" y="878"/>
                          <a:pt x="448" y="555"/>
                          <a:pt x="1016" y="659"/>
                        </a:cubicBezTo>
                        <a:cubicBezTo>
                          <a:pt x="1016" y="659"/>
                          <a:pt x="1469" y="491"/>
                          <a:pt x="1701" y="891"/>
                        </a:cubicBezTo>
                        <a:cubicBezTo>
                          <a:pt x="1701" y="891"/>
                          <a:pt x="1792" y="1072"/>
                          <a:pt x="1818" y="1434"/>
                        </a:cubicBezTo>
                        <a:cubicBezTo>
                          <a:pt x="1856" y="1740"/>
                          <a:pt x="1856" y="1740"/>
                          <a:pt x="1856" y="1740"/>
                        </a:cubicBezTo>
                        <a:cubicBezTo>
                          <a:pt x="1914" y="1499"/>
                          <a:pt x="1914" y="1499"/>
                          <a:pt x="1914" y="1499"/>
                        </a:cubicBezTo>
                        <a:cubicBezTo>
                          <a:pt x="1914" y="1499"/>
                          <a:pt x="2147" y="904"/>
                          <a:pt x="1837" y="555"/>
                        </a:cubicBezTo>
                        <a:cubicBezTo>
                          <a:pt x="1837" y="555"/>
                          <a:pt x="1682" y="342"/>
                          <a:pt x="1294" y="265"/>
                        </a:cubicBezTo>
                        <a:cubicBezTo>
                          <a:pt x="1294" y="265"/>
                          <a:pt x="1094" y="142"/>
                          <a:pt x="1094" y="0"/>
                        </a:cubicBezTo>
                        <a:cubicBezTo>
                          <a:pt x="1094" y="0"/>
                          <a:pt x="952" y="64"/>
                          <a:pt x="952" y="181"/>
                        </a:cubicBezTo>
                        <a:cubicBezTo>
                          <a:pt x="887" y="155"/>
                          <a:pt x="887" y="155"/>
                          <a:pt x="887" y="155"/>
                        </a:cubicBezTo>
                        <a:cubicBezTo>
                          <a:pt x="861" y="206"/>
                          <a:pt x="861" y="206"/>
                          <a:pt x="861" y="206"/>
                        </a:cubicBezTo>
                        <a:cubicBezTo>
                          <a:pt x="758" y="155"/>
                          <a:pt x="758" y="155"/>
                          <a:pt x="758" y="155"/>
                        </a:cubicBezTo>
                        <a:cubicBezTo>
                          <a:pt x="758" y="155"/>
                          <a:pt x="816" y="13"/>
                          <a:pt x="674" y="168"/>
                        </a:cubicBezTo>
                        <a:cubicBezTo>
                          <a:pt x="674" y="168"/>
                          <a:pt x="228" y="361"/>
                          <a:pt x="99" y="762"/>
                        </a:cubicBezTo>
                        <a:cubicBezTo>
                          <a:pt x="99" y="762"/>
                          <a:pt x="0" y="997"/>
                          <a:pt x="176" y="1719"/>
                        </a:cubicBezTo>
                        <a:cubicBezTo>
                          <a:pt x="176" y="1719"/>
                          <a:pt x="150" y="1008"/>
                          <a:pt x="305" y="878"/>
                        </a:cubicBezTo>
                        <a:close/>
                      </a:path>
                    </a:pathLst>
                  </a:custGeom>
                  <a:solidFill>
                    <a:srgbClr val="4F361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6" name="Freeform 378"/>
                  <p:cNvSpPr>
                    <a:spLocks/>
                  </p:cNvSpPr>
                  <p:nvPr/>
                </p:nvSpPr>
                <p:spPr bwMode="gray">
                  <a:xfrm>
                    <a:off x="1241556" y="4394050"/>
                    <a:ext cx="64885" cy="91120"/>
                  </a:xfrm>
                  <a:custGeom>
                    <a:avLst/>
                    <a:gdLst>
                      <a:gd name="T0" fmla="*/ 213 w 304"/>
                      <a:gd name="T1" fmla="*/ 0 h 427"/>
                      <a:gd name="T2" fmla="*/ 304 w 304"/>
                      <a:gd name="T3" fmla="*/ 427 h 427"/>
                      <a:gd name="T4" fmla="*/ 213 w 304"/>
                      <a:gd name="T5" fmla="*/ 0 h 4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7">
                        <a:moveTo>
                          <a:pt x="213" y="0"/>
                        </a:moveTo>
                        <a:cubicBezTo>
                          <a:pt x="213" y="0"/>
                          <a:pt x="0" y="259"/>
                          <a:pt x="304" y="427"/>
                        </a:cubicBezTo>
                        <a:cubicBezTo>
                          <a:pt x="304" y="427"/>
                          <a:pt x="65" y="259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7" name="Freeform 379"/>
                  <p:cNvSpPr>
                    <a:spLocks/>
                  </p:cNvSpPr>
                  <p:nvPr/>
                </p:nvSpPr>
                <p:spPr bwMode="gray">
                  <a:xfrm>
                    <a:off x="1251631" y="4388457"/>
                    <a:ext cx="64685" cy="90920"/>
                  </a:xfrm>
                  <a:custGeom>
                    <a:avLst/>
                    <a:gdLst>
                      <a:gd name="T0" fmla="*/ 213 w 303"/>
                      <a:gd name="T1" fmla="*/ 0 h 426"/>
                      <a:gd name="T2" fmla="*/ 303 w 303"/>
                      <a:gd name="T3" fmla="*/ 426 h 426"/>
                      <a:gd name="T4" fmla="*/ 213 w 303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3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3" y="426"/>
                        </a:cubicBezTo>
                        <a:cubicBezTo>
                          <a:pt x="303" y="426"/>
                          <a:pt x="64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8" name="Freeform 380"/>
                  <p:cNvSpPr>
                    <a:spLocks/>
                  </p:cNvSpPr>
                  <p:nvPr/>
                </p:nvSpPr>
                <p:spPr bwMode="gray">
                  <a:xfrm>
                    <a:off x="1224195" y="4408138"/>
                    <a:ext cx="51268" cy="85513"/>
                  </a:xfrm>
                  <a:custGeom>
                    <a:avLst/>
                    <a:gdLst>
                      <a:gd name="T0" fmla="*/ 240 w 240"/>
                      <a:gd name="T1" fmla="*/ 0 h 400"/>
                      <a:gd name="T2" fmla="*/ 143 w 240"/>
                      <a:gd name="T3" fmla="*/ 400 h 400"/>
                      <a:gd name="T4" fmla="*/ 240 w 240"/>
                      <a:gd name="T5" fmla="*/ 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400">
                        <a:moveTo>
                          <a:pt x="240" y="0"/>
                        </a:moveTo>
                        <a:cubicBezTo>
                          <a:pt x="240" y="0"/>
                          <a:pt x="0" y="226"/>
                          <a:pt x="143" y="400"/>
                        </a:cubicBezTo>
                        <a:cubicBezTo>
                          <a:pt x="143" y="400"/>
                          <a:pt x="110" y="155"/>
                          <a:pt x="24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19" name="Freeform 381"/>
                  <p:cNvSpPr>
                    <a:spLocks/>
                  </p:cNvSpPr>
                  <p:nvPr/>
                </p:nvSpPr>
                <p:spPr bwMode="gray">
                  <a:xfrm>
                    <a:off x="1371990" y="4401675"/>
                    <a:ext cx="67689" cy="82709"/>
                  </a:xfrm>
                  <a:custGeom>
                    <a:avLst/>
                    <a:gdLst>
                      <a:gd name="T0" fmla="*/ 0 w 317"/>
                      <a:gd name="T1" fmla="*/ 0 h 388"/>
                      <a:gd name="T2" fmla="*/ 84 w 317"/>
                      <a:gd name="T3" fmla="*/ 388 h 388"/>
                      <a:gd name="T4" fmla="*/ 0 w 317"/>
                      <a:gd name="T5" fmla="*/ 0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88">
                        <a:moveTo>
                          <a:pt x="0" y="0"/>
                        </a:moveTo>
                        <a:cubicBezTo>
                          <a:pt x="0" y="0"/>
                          <a:pt x="168" y="187"/>
                          <a:pt x="84" y="388"/>
                        </a:cubicBezTo>
                        <a:cubicBezTo>
                          <a:pt x="84" y="388"/>
                          <a:pt x="317" y="31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0" name="Freeform 382"/>
                  <p:cNvSpPr>
                    <a:spLocks/>
                  </p:cNvSpPr>
                  <p:nvPr/>
                </p:nvSpPr>
                <p:spPr bwMode="gray">
                  <a:xfrm>
                    <a:off x="1366783" y="4368431"/>
                    <a:ext cx="51868" cy="84511"/>
                  </a:xfrm>
                  <a:custGeom>
                    <a:avLst/>
                    <a:gdLst>
                      <a:gd name="T0" fmla="*/ 23 w 243"/>
                      <a:gd name="T1" fmla="*/ 0 h 396"/>
                      <a:gd name="T2" fmla="*/ 0 w 243"/>
                      <a:gd name="T3" fmla="*/ 396 h 396"/>
                      <a:gd name="T4" fmla="*/ 23 w 243"/>
                      <a:gd name="T5" fmla="*/ 0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3" h="396">
                        <a:moveTo>
                          <a:pt x="23" y="0"/>
                        </a:moveTo>
                        <a:cubicBezTo>
                          <a:pt x="23" y="0"/>
                          <a:pt x="135" y="226"/>
                          <a:pt x="0" y="396"/>
                        </a:cubicBezTo>
                        <a:cubicBezTo>
                          <a:pt x="0" y="396"/>
                          <a:pt x="243" y="390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1" name="Freeform 383"/>
                  <p:cNvSpPr>
                    <a:spLocks/>
                  </p:cNvSpPr>
                  <p:nvPr/>
                </p:nvSpPr>
                <p:spPr bwMode="gray">
                  <a:xfrm>
                    <a:off x="1409038" y="442230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30" y="187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2" name="Freeform 384"/>
                  <p:cNvSpPr>
                    <a:spLocks/>
                  </p:cNvSpPr>
                  <p:nvPr/>
                </p:nvSpPr>
                <p:spPr bwMode="gray">
                  <a:xfrm>
                    <a:off x="1392616" y="4402076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4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4" y="291"/>
                        </a:cubicBezTo>
                        <a:cubicBezTo>
                          <a:pt x="64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3" name="Freeform 386"/>
                  <p:cNvSpPr>
                    <a:spLocks/>
                  </p:cNvSpPr>
                  <p:nvPr/>
                </p:nvSpPr>
                <p:spPr bwMode="gray">
                  <a:xfrm>
                    <a:off x="1289681" y="4364826"/>
                    <a:ext cx="70492" cy="108342"/>
                  </a:xfrm>
                  <a:custGeom>
                    <a:avLst/>
                    <a:gdLst>
                      <a:gd name="T0" fmla="*/ 330 w 330"/>
                      <a:gd name="T1" fmla="*/ 0 h 507"/>
                      <a:gd name="T2" fmla="*/ 291 w 330"/>
                      <a:gd name="T3" fmla="*/ 507 h 507"/>
                      <a:gd name="T4" fmla="*/ 330 w 330"/>
                      <a:gd name="T5" fmla="*/ 0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07">
                        <a:moveTo>
                          <a:pt x="330" y="0"/>
                        </a:moveTo>
                        <a:cubicBezTo>
                          <a:pt x="330" y="0"/>
                          <a:pt x="0" y="147"/>
                          <a:pt x="291" y="507"/>
                        </a:cubicBezTo>
                        <a:cubicBezTo>
                          <a:pt x="291" y="507"/>
                          <a:pt x="110" y="164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4" name="Freeform 387"/>
                  <p:cNvSpPr>
                    <a:spLocks/>
                  </p:cNvSpPr>
                  <p:nvPr/>
                </p:nvSpPr>
                <p:spPr bwMode="gray">
                  <a:xfrm>
                    <a:off x="1317718" y="4353812"/>
                    <a:ext cx="70492" cy="124163"/>
                  </a:xfrm>
                  <a:custGeom>
                    <a:avLst/>
                    <a:gdLst>
                      <a:gd name="T0" fmla="*/ 330 w 330"/>
                      <a:gd name="T1" fmla="*/ 0 h 582"/>
                      <a:gd name="T2" fmla="*/ 291 w 330"/>
                      <a:gd name="T3" fmla="*/ 582 h 582"/>
                      <a:gd name="T4" fmla="*/ 330 w 330"/>
                      <a:gd name="T5" fmla="*/ 0 h 5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82">
                        <a:moveTo>
                          <a:pt x="330" y="0"/>
                        </a:moveTo>
                        <a:cubicBezTo>
                          <a:pt x="330" y="0"/>
                          <a:pt x="0" y="168"/>
                          <a:pt x="291" y="582"/>
                        </a:cubicBezTo>
                        <a:cubicBezTo>
                          <a:pt x="291" y="582"/>
                          <a:pt x="110" y="188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5" name="Freeform 392"/>
                  <p:cNvSpPr>
                    <a:spLocks/>
                  </p:cNvSpPr>
                  <p:nvPr/>
                </p:nvSpPr>
                <p:spPr bwMode="gray">
                  <a:xfrm>
                    <a:off x="1255236" y="4385854"/>
                    <a:ext cx="64885" cy="90920"/>
                  </a:xfrm>
                  <a:custGeom>
                    <a:avLst/>
                    <a:gdLst>
                      <a:gd name="T0" fmla="*/ 213 w 304"/>
                      <a:gd name="T1" fmla="*/ 0 h 426"/>
                      <a:gd name="T2" fmla="*/ 304 w 304"/>
                      <a:gd name="T3" fmla="*/ 426 h 426"/>
                      <a:gd name="T4" fmla="*/ 213 w 304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4" y="426"/>
                        </a:cubicBezTo>
                        <a:cubicBezTo>
                          <a:pt x="304" y="426"/>
                          <a:pt x="65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6" name="Freeform 393"/>
                  <p:cNvSpPr>
                    <a:spLocks/>
                  </p:cNvSpPr>
                  <p:nvPr/>
                </p:nvSpPr>
                <p:spPr bwMode="gray">
                  <a:xfrm>
                    <a:off x="1265850" y="4374640"/>
                    <a:ext cx="57075" cy="93123"/>
                  </a:xfrm>
                  <a:custGeom>
                    <a:avLst/>
                    <a:gdLst>
                      <a:gd name="T0" fmla="*/ 267 w 267"/>
                      <a:gd name="T1" fmla="*/ 0 h 436"/>
                      <a:gd name="T2" fmla="*/ 258 w 267"/>
                      <a:gd name="T3" fmla="*/ 436 h 436"/>
                      <a:gd name="T4" fmla="*/ 267 w 267"/>
                      <a:gd name="T5" fmla="*/ 0 h 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7" h="436">
                        <a:moveTo>
                          <a:pt x="267" y="0"/>
                        </a:moveTo>
                        <a:cubicBezTo>
                          <a:pt x="267" y="0"/>
                          <a:pt x="0" y="203"/>
                          <a:pt x="258" y="436"/>
                        </a:cubicBezTo>
                        <a:cubicBezTo>
                          <a:pt x="258" y="436"/>
                          <a:pt x="63" y="218"/>
                          <a:pt x="267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7" name="Freeform 398"/>
                  <p:cNvSpPr>
                    <a:spLocks/>
                  </p:cNvSpPr>
                  <p:nvPr/>
                </p:nvSpPr>
                <p:spPr bwMode="gray">
                  <a:xfrm>
                    <a:off x="1349560" y="4362824"/>
                    <a:ext cx="69492" cy="98730"/>
                  </a:xfrm>
                  <a:custGeom>
                    <a:avLst/>
                    <a:gdLst>
                      <a:gd name="T0" fmla="*/ 0 w 326"/>
                      <a:gd name="T1" fmla="*/ 0 h 463"/>
                      <a:gd name="T2" fmla="*/ 95 w 326"/>
                      <a:gd name="T3" fmla="*/ 463 h 463"/>
                      <a:gd name="T4" fmla="*/ 0 w 326"/>
                      <a:gd name="T5" fmla="*/ 0 h 4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6" h="463">
                        <a:moveTo>
                          <a:pt x="0" y="0"/>
                        </a:moveTo>
                        <a:cubicBezTo>
                          <a:pt x="0" y="0"/>
                          <a:pt x="173" y="221"/>
                          <a:pt x="95" y="463"/>
                        </a:cubicBezTo>
                        <a:cubicBezTo>
                          <a:pt x="95" y="463"/>
                          <a:pt x="326" y="37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8" name="Freeform 399"/>
                  <p:cNvSpPr>
                    <a:spLocks/>
                  </p:cNvSpPr>
                  <p:nvPr/>
                </p:nvSpPr>
                <p:spPr bwMode="gray">
                  <a:xfrm>
                    <a:off x="1412843" y="4401875"/>
                    <a:ext cx="41454" cy="80106"/>
                  </a:xfrm>
                  <a:custGeom>
                    <a:avLst/>
                    <a:gdLst>
                      <a:gd name="T0" fmla="*/ 0 w 194"/>
                      <a:gd name="T1" fmla="*/ 0 h 375"/>
                      <a:gd name="T2" fmla="*/ 64 w 194"/>
                      <a:gd name="T3" fmla="*/ 375 h 375"/>
                      <a:gd name="T4" fmla="*/ 0 w 194"/>
                      <a:gd name="T5" fmla="*/ 0 h 3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375">
                        <a:moveTo>
                          <a:pt x="0" y="0"/>
                        </a:moveTo>
                        <a:cubicBezTo>
                          <a:pt x="0" y="0"/>
                          <a:pt x="129" y="242"/>
                          <a:pt x="64" y="375"/>
                        </a:cubicBezTo>
                        <a:cubicBezTo>
                          <a:pt x="64" y="375"/>
                          <a:pt x="194" y="20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529" name="Freeform 400"/>
                  <p:cNvSpPr>
                    <a:spLocks/>
                  </p:cNvSpPr>
                  <p:nvPr/>
                </p:nvSpPr>
                <p:spPr bwMode="gray">
                  <a:xfrm>
                    <a:off x="1396221" y="439947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500" name="Gruppieren 367"/>
              <p:cNvGrpSpPr/>
              <p:nvPr/>
            </p:nvGrpSpPr>
            <p:grpSpPr bwMode="gray">
              <a:xfrm>
                <a:off x="5757212" y="2303992"/>
                <a:ext cx="517735" cy="138194"/>
                <a:chOff x="5458246" y="2419217"/>
                <a:chExt cx="380001" cy="101430"/>
              </a:xfrm>
            </p:grpSpPr>
            <p:sp>
              <p:nvSpPr>
                <p:cNvPr id="501" name="Freeform 421"/>
                <p:cNvSpPr>
                  <a:spLocks/>
                </p:cNvSpPr>
                <p:nvPr/>
              </p:nvSpPr>
              <p:spPr bwMode="gray">
                <a:xfrm>
                  <a:off x="5616205" y="2436156"/>
                  <a:ext cx="64082" cy="10408"/>
                </a:xfrm>
                <a:custGeom>
                  <a:avLst/>
                  <a:gdLst>
                    <a:gd name="T0" fmla="*/ 2 w 295"/>
                    <a:gd name="T1" fmla="*/ 0 h 47"/>
                    <a:gd name="T2" fmla="*/ 294 w 295"/>
                    <a:gd name="T3" fmla="*/ 1 h 47"/>
                    <a:gd name="T4" fmla="*/ 295 w 295"/>
                    <a:gd name="T5" fmla="*/ 14 h 47"/>
                    <a:gd name="T6" fmla="*/ 0 w 295"/>
                    <a:gd name="T7" fmla="*/ 14 h 47"/>
                    <a:gd name="T8" fmla="*/ 2 w 295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5" h="47">
                      <a:moveTo>
                        <a:pt x="2" y="0"/>
                      </a:moveTo>
                      <a:cubicBezTo>
                        <a:pt x="2" y="0"/>
                        <a:pt x="121" y="20"/>
                        <a:pt x="294" y="1"/>
                      </a:cubicBezTo>
                      <a:cubicBezTo>
                        <a:pt x="295" y="14"/>
                        <a:pt x="295" y="14"/>
                        <a:pt x="295" y="14"/>
                      </a:cubicBezTo>
                      <a:cubicBezTo>
                        <a:pt x="295" y="14"/>
                        <a:pt x="183" y="47"/>
                        <a:pt x="0" y="14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2" name="Freeform 422"/>
                <p:cNvSpPr>
                  <a:spLocks noEditPoints="1"/>
                </p:cNvSpPr>
                <p:nvPr/>
              </p:nvSpPr>
              <p:spPr bwMode="gray">
                <a:xfrm>
                  <a:off x="5664981" y="2432687"/>
                  <a:ext cx="158776" cy="87960"/>
                </a:xfrm>
                <a:custGeom>
                  <a:avLst/>
                  <a:gdLst>
                    <a:gd name="T0" fmla="*/ 719 w 730"/>
                    <a:gd name="T1" fmla="*/ 64 h 404"/>
                    <a:gd name="T2" fmla="*/ 603 w 730"/>
                    <a:gd name="T3" fmla="*/ 14 h 404"/>
                    <a:gd name="T4" fmla="*/ 65 w 730"/>
                    <a:gd name="T5" fmla="*/ 52 h 404"/>
                    <a:gd name="T6" fmla="*/ 33 w 730"/>
                    <a:gd name="T7" fmla="*/ 161 h 404"/>
                    <a:gd name="T8" fmla="*/ 83 w 730"/>
                    <a:gd name="T9" fmla="*/ 300 h 404"/>
                    <a:gd name="T10" fmla="*/ 397 w 730"/>
                    <a:gd name="T11" fmla="*/ 374 h 404"/>
                    <a:gd name="T12" fmla="*/ 715 w 730"/>
                    <a:gd name="T13" fmla="*/ 246 h 404"/>
                    <a:gd name="T14" fmla="*/ 719 w 730"/>
                    <a:gd name="T15" fmla="*/ 64 h 404"/>
                    <a:gd name="T16" fmla="*/ 701 w 730"/>
                    <a:gd name="T17" fmla="*/ 244 h 404"/>
                    <a:gd name="T18" fmla="*/ 393 w 730"/>
                    <a:gd name="T19" fmla="*/ 365 h 404"/>
                    <a:gd name="T20" fmla="*/ 91 w 730"/>
                    <a:gd name="T21" fmla="*/ 295 h 404"/>
                    <a:gd name="T22" fmla="*/ 42 w 730"/>
                    <a:gd name="T23" fmla="*/ 162 h 404"/>
                    <a:gd name="T24" fmla="*/ 73 w 730"/>
                    <a:gd name="T25" fmla="*/ 59 h 404"/>
                    <a:gd name="T26" fmla="*/ 592 w 730"/>
                    <a:gd name="T27" fmla="*/ 22 h 404"/>
                    <a:gd name="T28" fmla="*/ 705 w 730"/>
                    <a:gd name="T29" fmla="*/ 70 h 404"/>
                    <a:gd name="T30" fmla="*/ 701 w 730"/>
                    <a:gd name="T31" fmla="*/ 244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30" h="404">
                      <a:moveTo>
                        <a:pt x="719" y="64"/>
                      </a:moveTo>
                      <a:cubicBezTo>
                        <a:pt x="719" y="64"/>
                        <a:pt x="730" y="12"/>
                        <a:pt x="603" y="14"/>
                      </a:cubicBezTo>
                      <a:cubicBezTo>
                        <a:pt x="603" y="14"/>
                        <a:pt x="285" y="0"/>
                        <a:pt x="65" y="52"/>
                      </a:cubicBezTo>
                      <a:cubicBezTo>
                        <a:pt x="65" y="52"/>
                        <a:pt x="0" y="68"/>
                        <a:pt x="33" y="161"/>
                      </a:cubicBezTo>
                      <a:cubicBezTo>
                        <a:pt x="83" y="300"/>
                        <a:pt x="83" y="300"/>
                        <a:pt x="83" y="300"/>
                      </a:cubicBezTo>
                      <a:cubicBezTo>
                        <a:pt x="83" y="300"/>
                        <a:pt x="122" y="404"/>
                        <a:pt x="397" y="374"/>
                      </a:cubicBezTo>
                      <a:cubicBezTo>
                        <a:pt x="397" y="374"/>
                        <a:pt x="708" y="332"/>
                        <a:pt x="715" y="246"/>
                      </a:cubicBezTo>
                      <a:cubicBezTo>
                        <a:pt x="715" y="246"/>
                        <a:pt x="729" y="139"/>
                        <a:pt x="719" y="64"/>
                      </a:cubicBezTo>
                      <a:close/>
                      <a:moveTo>
                        <a:pt x="701" y="244"/>
                      </a:moveTo>
                      <a:cubicBezTo>
                        <a:pt x="695" y="326"/>
                        <a:pt x="393" y="365"/>
                        <a:pt x="393" y="365"/>
                      </a:cubicBezTo>
                      <a:cubicBezTo>
                        <a:pt x="129" y="394"/>
                        <a:pt x="91" y="295"/>
                        <a:pt x="91" y="295"/>
                      </a:cubicBezTo>
                      <a:cubicBezTo>
                        <a:pt x="42" y="162"/>
                        <a:pt x="42" y="162"/>
                        <a:pt x="42" y="162"/>
                      </a:cubicBezTo>
                      <a:cubicBezTo>
                        <a:pt x="10" y="73"/>
                        <a:pt x="73" y="59"/>
                        <a:pt x="73" y="59"/>
                      </a:cubicBezTo>
                      <a:cubicBezTo>
                        <a:pt x="285" y="9"/>
                        <a:pt x="592" y="22"/>
                        <a:pt x="592" y="22"/>
                      </a:cubicBezTo>
                      <a:cubicBezTo>
                        <a:pt x="716" y="21"/>
                        <a:pt x="705" y="70"/>
                        <a:pt x="705" y="70"/>
                      </a:cubicBezTo>
                      <a:cubicBezTo>
                        <a:pt x="715" y="141"/>
                        <a:pt x="701" y="244"/>
                        <a:pt x="701" y="244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3" name="Freeform 423"/>
                <p:cNvSpPr>
                  <a:spLocks/>
                </p:cNvSpPr>
                <p:nvPr/>
              </p:nvSpPr>
              <p:spPr bwMode="gray">
                <a:xfrm>
                  <a:off x="5647634" y="2438605"/>
                  <a:ext cx="36735" cy="70000"/>
                </a:xfrm>
                <a:custGeom>
                  <a:avLst/>
                  <a:gdLst>
                    <a:gd name="T0" fmla="*/ 1 w 169"/>
                    <a:gd name="T1" fmla="*/ 0 h 322"/>
                    <a:gd name="T2" fmla="*/ 0 w 169"/>
                    <a:gd name="T3" fmla="*/ 117 h 322"/>
                    <a:gd name="T4" fmla="*/ 90 w 169"/>
                    <a:gd name="T5" fmla="*/ 183 h 322"/>
                    <a:gd name="T6" fmla="*/ 169 w 169"/>
                    <a:gd name="T7" fmla="*/ 267 h 322"/>
                    <a:gd name="T8" fmla="*/ 119 w 169"/>
                    <a:gd name="T9" fmla="*/ 42 h 322"/>
                    <a:gd name="T10" fmla="*/ 153 w 169"/>
                    <a:gd name="T11" fmla="*/ 22 h 322"/>
                    <a:gd name="T12" fmla="*/ 149 w 169"/>
                    <a:gd name="T13" fmla="*/ 0 h 322"/>
                    <a:gd name="T14" fmla="*/ 1 w 169"/>
                    <a:gd name="T1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322">
                      <a:moveTo>
                        <a:pt x="1" y="0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17"/>
                        <a:pt x="47" y="105"/>
                        <a:pt x="90" y="183"/>
                      </a:cubicBezTo>
                      <a:cubicBezTo>
                        <a:pt x="90" y="183"/>
                        <a:pt x="137" y="322"/>
                        <a:pt x="169" y="267"/>
                      </a:cubicBezTo>
                      <a:cubicBezTo>
                        <a:pt x="169" y="267"/>
                        <a:pt x="86" y="102"/>
                        <a:pt x="119" y="42"/>
                      </a:cubicBezTo>
                      <a:cubicBezTo>
                        <a:pt x="119" y="42"/>
                        <a:pt x="130" y="37"/>
                        <a:pt x="153" y="22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30" y="13"/>
                        <a:pt x="1" y="0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4" name="Freeform 424"/>
                <p:cNvSpPr>
                  <a:spLocks/>
                </p:cNvSpPr>
                <p:nvPr/>
              </p:nvSpPr>
              <p:spPr bwMode="gray">
                <a:xfrm>
                  <a:off x="5680083" y="2420238"/>
                  <a:ext cx="158164" cy="61633"/>
                </a:xfrm>
                <a:custGeom>
                  <a:avLst/>
                  <a:gdLst>
                    <a:gd name="T0" fmla="*/ 696 w 727"/>
                    <a:gd name="T1" fmla="*/ 89 h 284"/>
                    <a:gd name="T2" fmla="*/ 675 w 727"/>
                    <a:gd name="T3" fmla="*/ 55 h 284"/>
                    <a:gd name="T4" fmla="*/ 1 w 727"/>
                    <a:gd name="T5" fmla="*/ 91 h 284"/>
                    <a:gd name="T6" fmla="*/ 0 w 727"/>
                    <a:gd name="T7" fmla="*/ 115 h 284"/>
                    <a:gd name="T8" fmla="*/ 643 w 727"/>
                    <a:gd name="T9" fmla="*/ 125 h 284"/>
                    <a:gd name="T10" fmla="*/ 649 w 727"/>
                    <a:gd name="T11" fmla="*/ 284 h 284"/>
                    <a:gd name="T12" fmla="*/ 695 w 727"/>
                    <a:gd name="T13" fmla="*/ 221 h 284"/>
                    <a:gd name="T14" fmla="*/ 727 w 727"/>
                    <a:gd name="T15" fmla="*/ 195 h 284"/>
                    <a:gd name="T16" fmla="*/ 723 w 727"/>
                    <a:gd name="T17" fmla="*/ 111 h 284"/>
                    <a:gd name="T18" fmla="*/ 696 w 727"/>
                    <a:gd name="T19" fmla="*/ 89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7" h="284">
                      <a:moveTo>
                        <a:pt x="696" y="89"/>
                      </a:moveTo>
                      <a:cubicBezTo>
                        <a:pt x="696" y="89"/>
                        <a:pt x="694" y="67"/>
                        <a:pt x="675" y="55"/>
                      </a:cubicBezTo>
                      <a:cubicBezTo>
                        <a:pt x="675" y="55"/>
                        <a:pt x="577" y="0"/>
                        <a:pt x="1" y="91"/>
                      </a:cubicBez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15"/>
                        <a:pt x="639" y="17"/>
                        <a:pt x="643" y="125"/>
                      </a:cubicBezTo>
                      <a:cubicBezTo>
                        <a:pt x="649" y="284"/>
                        <a:pt x="649" y="284"/>
                        <a:pt x="649" y="284"/>
                      </a:cubicBezTo>
                      <a:cubicBezTo>
                        <a:pt x="649" y="284"/>
                        <a:pt x="683" y="276"/>
                        <a:pt x="695" y="221"/>
                      </a:cubicBezTo>
                      <a:cubicBezTo>
                        <a:pt x="695" y="221"/>
                        <a:pt x="725" y="204"/>
                        <a:pt x="727" y="195"/>
                      </a:cubicBezTo>
                      <a:cubicBezTo>
                        <a:pt x="723" y="111"/>
                        <a:pt x="723" y="111"/>
                        <a:pt x="723" y="111"/>
                      </a:cubicBezTo>
                      <a:cubicBezTo>
                        <a:pt x="723" y="111"/>
                        <a:pt x="706" y="120"/>
                        <a:pt x="696" y="89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5" name="Freeform 425"/>
                <p:cNvSpPr>
                  <a:spLocks noEditPoints="1"/>
                </p:cNvSpPr>
                <p:nvPr/>
              </p:nvSpPr>
              <p:spPr bwMode="gray">
                <a:xfrm>
                  <a:off x="5472939" y="2432279"/>
                  <a:ext cx="158572" cy="88164"/>
                </a:xfrm>
                <a:custGeom>
                  <a:avLst/>
                  <a:gdLst>
                    <a:gd name="T0" fmla="*/ 14 w 729"/>
                    <a:gd name="T1" fmla="*/ 244 h 405"/>
                    <a:gd name="T2" fmla="*/ 331 w 729"/>
                    <a:gd name="T3" fmla="*/ 373 h 405"/>
                    <a:gd name="T4" fmla="*/ 645 w 729"/>
                    <a:gd name="T5" fmla="*/ 301 h 405"/>
                    <a:gd name="T6" fmla="*/ 696 w 729"/>
                    <a:gd name="T7" fmla="*/ 162 h 405"/>
                    <a:gd name="T8" fmla="*/ 665 w 729"/>
                    <a:gd name="T9" fmla="*/ 54 h 405"/>
                    <a:gd name="T10" fmla="*/ 127 w 729"/>
                    <a:gd name="T11" fmla="*/ 12 h 405"/>
                    <a:gd name="T12" fmla="*/ 10 w 729"/>
                    <a:gd name="T13" fmla="*/ 61 h 405"/>
                    <a:gd name="T14" fmla="*/ 14 w 729"/>
                    <a:gd name="T15" fmla="*/ 244 h 405"/>
                    <a:gd name="T16" fmla="*/ 24 w 729"/>
                    <a:gd name="T17" fmla="*/ 67 h 405"/>
                    <a:gd name="T18" fmla="*/ 137 w 729"/>
                    <a:gd name="T19" fmla="*/ 21 h 405"/>
                    <a:gd name="T20" fmla="*/ 656 w 729"/>
                    <a:gd name="T21" fmla="*/ 60 h 405"/>
                    <a:gd name="T22" fmla="*/ 686 w 729"/>
                    <a:gd name="T23" fmla="*/ 163 h 405"/>
                    <a:gd name="T24" fmla="*/ 638 w 729"/>
                    <a:gd name="T25" fmla="*/ 296 h 405"/>
                    <a:gd name="T26" fmla="*/ 334 w 729"/>
                    <a:gd name="T27" fmla="*/ 365 h 405"/>
                    <a:gd name="T28" fmla="*/ 27 w 729"/>
                    <a:gd name="T29" fmla="*/ 242 h 405"/>
                    <a:gd name="T30" fmla="*/ 24 w 729"/>
                    <a:gd name="T31" fmla="*/ 67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29" h="405">
                      <a:moveTo>
                        <a:pt x="14" y="244"/>
                      </a:moveTo>
                      <a:cubicBezTo>
                        <a:pt x="20" y="330"/>
                        <a:pt x="331" y="373"/>
                        <a:pt x="331" y="373"/>
                      </a:cubicBezTo>
                      <a:cubicBezTo>
                        <a:pt x="605" y="405"/>
                        <a:pt x="645" y="301"/>
                        <a:pt x="645" y="301"/>
                      </a:cubicBezTo>
                      <a:cubicBezTo>
                        <a:pt x="696" y="162"/>
                        <a:pt x="696" y="162"/>
                        <a:pt x="696" y="162"/>
                      </a:cubicBezTo>
                      <a:cubicBezTo>
                        <a:pt x="729" y="69"/>
                        <a:pt x="665" y="54"/>
                        <a:pt x="665" y="54"/>
                      </a:cubicBezTo>
                      <a:cubicBezTo>
                        <a:pt x="445" y="0"/>
                        <a:pt x="127" y="12"/>
                        <a:pt x="127" y="12"/>
                      </a:cubicBezTo>
                      <a:cubicBezTo>
                        <a:pt x="0" y="10"/>
                        <a:pt x="10" y="61"/>
                        <a:pt x="10" y="61"/>
                      </a:cubicBezTo>
                      <a:cubicBezTo>
                        <a:pt x="0" y="136"/>
                        <a:pt x="14" y="244"/>
                        <a:pt x="14" y="244"/>
                      </a:cubicBezTo>
                      <a:close/>
                      <a:moveTo>
                        <a:pt x="24" y="67"/>
                      </a:moveTo>
                      <a:cubicBezTo>
                        <a:pt x="24" y="67"/>
                        <a:pt x="14" y="18"/>
                        <a:pt x="137" y="21"/>
                      </a:cubicBezTo>
                      <a:cubicBezTo>
                        <a:pt x="137" y="21"/>
                        <a:pt x="444" y="9"/>
                        <a:pt x="656" y="60"/>
                      </a:cubicBezTo>
                      <a:cubicBezTo>
                        <a:pt x="656" y="60"/>
                        <a:pt x="719" y="75"/>
                        <a:pt x="686" y="163"/>
                      </a:cubicBezTo>
                      <a:cubicBezTo>
                        <a:pt x="638" y="296"/>
                        <a:pt x="638" y="296"/>
                        <a:pt x="638" y="296"/>
                      </a:cubicBezTo>
                      <a:cubicBezTo>
                        <a:pt x="638" y="296"/>
                        <a:pt x="599" y="395"/>
                        <a:pt x="334" y="365"/>
                      </a:cubicBezTo>
                      <a:cubicBezTo>
                        <a:pt x="334" y="365"/>
                        <a:pt x="33" y="324"/>
                        <a:pt x="27" y="242"/>
                      </a:cubicBezTo>
                      <a:cubicBezTo>
                        <a:pt x="27" y="242"/>
                        <a:pt x="14" y="139"/>
                        <a:pt x="24" y="67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6" name="Freeform 426"/>
                <p:cNvSpPr>
                  <a:spLocks/>
                </p:cNvSpPr>
                <p:nvPr/>
              </p:nvSpPr>
              <p:spPr bwMode="gray">
                <a:xfrm>
                  <a:off x="5458246" y="2419217"/>
                  <a:ext cx="157960" cy="61633"/>
                </a:xfrm>
                <a:custGeom>
                  <a:avLst/>
                  <a:gdLst>
                    <a:gd name="T0" fmla="*/ 32 w 726"/>
                    <a:gd name="T1" fmla="*/ 88 h 283"/>
                    <a:gd name="T2" fmla="*/ 53 w 726"/>
                    <a:gd name="T3" fmla="*/ 55 h 283"/>
                    <a:gd name="T4" fmla="*/ 726 w 726"/>
                    <a:gd name="T5" fmla="*/ 94 h 283"/>
                    <a:gd name="T6" fmla="*/ 722 w 726"/>
                    <a:gd name="T7" fmla="*/ 116 h 283"/>
                    <a:gd name="T8" fmla="*/ 85 w 726"/>
                    <a:gd name="T9" fmla="*/ 124 h 283"/>
                    <a:gd name="T10" fmla="*/ 78 w 726"/>
                    <a:gd name="T11" fmla="*/ 283 h 283"/>
                    <a:gd name="T12" fmla="*/ 32 w 726"/>
                    <a:gd name="T13" fmla="*/ 220 h 283"/>
                    <a:gd name="T14" fmla="*/ 0 w 726"/>
                    <a:gd name="T15" fmla="*/ 194 h 283"/>
                    <a:gd name="T16" fmla="*/ 5 w 726"/>
                    <a:gd name="T17" fmla="*/ 110 h 283"/>
                    <a:gd name="T18" fmla="*/ 32 w 726"/>
                    <a:gd name="T19" fmla="*/ 88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6" h="283">
                      <a:moveTo>
                        <a:pt x="32" y="88"/>
                      </a:moveTo>
                      <a:cubicBezTo>
                        <a:pt x="32" y="88"/>
                        <a:pt x="34" y="66"/>
                        <a:pt x="53" y="55"/>
                      </a:cubicBezTo>
                      <a:cubicBezTo>
                        <a:pt x="53" y="55"/>
                        <a:pt x="151" y="0"/>
                        <a:pt x="726" y="94"/>
                      </a:cubicBezTo>
                      <a:cubicBezTo>
                        <a:pt x="722" y="116"/>
                        <a:pt x="722" y="116"/>
                        <a:pt x="722" y="116"/>
                      </a:cubicBezTo>
                      <a:cubicBezTo>
                        <a:pt x="722" y="116"/>
                        <a:pt x="89" y="16"/>
                        <a:pt x="85" y="124"/>
                      </a:cubicBezTo>
                      <a:cubicBezTo>
                        <a:pt x="78" y="283"/>
                        <a:pt x="78" y="283"/>
                        <a:pt x="78" y="283"/>
                      </a:cubicBezTo>
                      <a:cubicBezTo>
                        <a:pt x="78" y="283"/>
                        <a:pt x="44" y="276"/>
                        <a:pt x="32" y="220"/>
                      </a:cubicBezTo>
                      <a:cubicBezTo>
                        <a:pt x="32" y="220"/>
                        <a:pt x="2" y="203"/>
                        <a:pt x="0" y="194"/>
                      </a:cubicBezTo>
                      <a:cubicBezTo>
                        <a:pt x="5" y="110"/>
                        <a:pt x="5" y="110"/>
                        <a:pt x="5" y="110"/>
                      </a:cubicBezTo>
                      <a:cubicBezTo>
                        <a:pt x="5" y="110"/>
                        <a:pt x="21" y="119"/>
                        <a:pt x="32" y="88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7" name="Freeform 427"/>
                <p:cNvSpPr>
                  <a:spLocks/>
                </p:cNvSpPr>
                <p:nvPr/>
              </p:nvSpPr>
              <p:spPr bwMode="gray">
                <a:xfrm>
                  <a:off x="5611715" y="2438605"/>
                  <a:ext cx="37959" cy="70000"/>
                </a:xfrm>
                <a:custGeom>
                  <a:avLst/>
                  <a:gdLst>
                    <a:gd name="T0" fmla="*/ 169 w 174"/>
                    <a:gd name="T1" fmla="*/ 1 h 322"/>
                    <a:gd name="T2" fmla="*/ 174 w 174"/>
                    <a:gd name="T3" fmla="*/ 117 h 322"/>
                    <a:gd name="T4" fmla="*/ 78 w 174"/>
                    <a:gd name="T5" fmla="*/ 184 h 322"/>
                    <a:gd name="T6" fmla="*/ 0 w 174"/>
                    <a:gd name="T7" fmla="*/ 267 h 322"/>
                    <a:gd name="T8" fmla="*/ 50 w 174"/>
                    <a:gd name="T9" fmla="*/ 42 h 322"/>
                    <a:gd name="T10" fmla="*/ 16 w 174"/>
                    <a:gd name="T11" fmla="*/ 22 h 322"/>
                    <a:gd name="T12" fmla="*/ 20 w 174"/>
                    <a:gd name="T13" fmla="*/ 0 h 322"/>
                    <a:gd name="T14" fmla="*/ 169 w 174"/>
                    <a:gd name="T15" fmla="*/ 1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4" h="322">
                      <a:moveTo>
                        <a:pt x="169" y="1"/>
                      </a:moveTo>
                      <a:cubicBezTo>
                        <a:pt x="174" y="117"/>
                        <a:pt x="174" y="117"/>
                        <a:pt x="174" y="117"/>
                      </a:cubicBezTo>
                      <a:cubicBezTo>
                        <a:pt x="174" y="117"/>
                        <a:pt x="125" y="107"/>
                        <a:pt x="78" y="184"/>
                      </a:cubicBezTo>
                      <a:cubicBezTo>
                        <a:pt x="78" y="184"/>
                        <a:pt x="31" y="322"/>
                        <a:pt x="0" y="267"/>
                      </a:cubicBezTo>
                      <a:cubicBezTo>
                        <a:pt x="0" y="267"/>
                        <a:pt x="83" y="103"/>
                        <a:pt x="50" y="42"/>
                      </a:cubicBezTo>
                      <a:cubicBezTo>
                        <a:pt x="50" y="42"/>
                        <a:pt x="39" y="37"/>
                        <a:pt x="16" y="2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140" y="14"/>
                        <a:pt x="169" y="1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8" name="Freeform 428"/>
                <p:cNvSpPr>
                  <a:spLocks/>
                </p:cNvSpPr>
                <p:nvPr/>
              </p:nvSpPr>
              <p:spPr bwMode="gray">
                <a:xfrm>
                  <a:off x="5614777" y="2442279"/>
                  <a:ext cx="28776" cy="49592"/>
                </a:xfrm>
                <a:custGeom>
                  <a:avLst/>
                  <a:gdLst>
                    <a:gd name="T0" fmla="*/ 19 w 132"/>
                    <a:gd name="T1" fmla="*/ 10 h 228"/>
                    <a:gd name="T2" fmla="*/ 40 w 132"/>
                    <a:gd name="T3" fmla="*/ 114 h 228"/>
                    <a:gd name="T4" fmla="*/ 0 w 132"/>
                    <a:gd name="T5" fmla="*/ 228 h 228"/>
                    <a:gd name="T6" fmla="*/ 19 w 132"/>
                    <a:gd name="T7" fmla="*/ 10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2" h="228">
                      <a:moveTo>
                        <a:pt x="19" y="10"/>
                      </a:moveTo>
                      <a:cubicBezTo>
                        <a:pt x="19" y="10"/>
                        <a:pt x="73" y="31"/>
                        <a:pt x="40" y="114"/>
                      </a:cubicBezTo>
                      <a:cubicBezTo>
                        <a:pt x="0" y="228"/>
                        <a:pt x="0" y="228"/>
                        <a:pt x="0" y="228"/>
                      </a:cubicBezTo>
                      <a:cubicBezTo>
                        <a:pt x="0" y="228"/>
                        <a:pt x="132" y="0"/>
                        <a:pt x="19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509" name="Freeform 429"/>
                <p:cNvSpPr>
                  <a:spLocks/>
                </p:cNvSpPr>
                <p:nvPr/>
              </p:nvSpPr>
              <p:spPr bwMode="gray">
                <a:xfrm>
                  <a:off x="5465184" y="2427177"/>
                  <a:ext cx="44490" cy="13878"/>
                </a:xfrm>
                <a:custGeom>
                  <a:avLst/>
                  <a:gdLst>
                    <a:gd name="T0" fmla="*/ 1 w 205"/>
                    <a:gd name="T1" fmla="*/ 64 h 64"/>
                    <a:gd name="T2" fmla="*/ 54 w 205"/>
                    <a:gd name="T3" fmla="*/ 13 h 64"/>
                    <a:gd name="T4" fmla="*/ 205 w 205"/>
                    <a:gd name="T5" fmla="*/ 6 h 64"/>
                    <a:gd name="T6" fmla="*/ 1 w 205"/>
                    <a:gd name="T7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4">
                      <a:moveTo>
                        <a:pt x="1" y="64"/>
                      </a:moveTo>
                      <a:cubicBezTo>
                        <a:pt x="1" y="64"/>
                        <a:pt x="0" y="22"/>
                        <a:pt x="54" y="13"/>
                      </a:cubicBezTo>
                      <a:cubicBezTo>
                        <a:pt x="54" y="13"/>
                        <a:pt x="141" y="2"/>
                        <a:pt x="205" y="6"/>
                      </a:cubicBezTo>
                      <a:cubicBezTo>
                        <a:pt x="205" y="6"/>
                        <a:pt x="12" y="0"/>
                        <a:pt x="1" y="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</p:grpSp>
        </p:grpSp>
        <p:grpSp>
          <p:nvGrpSpPr>
            <p:cNvPr id="451" name="Gruppieren 318"/>
            <p:cNvGrpSpPr/>
            <p:nvPr/>
          </p:nvGrpSpPr>
          <p:grpSpPr bwMode="gray">
            <a:xfrm>
              <a:off x="10765401" y="5295387"/>
              <a:ext cx="678259" cy="698902"/>
              <a:chOff x="5190006" y="1920904"/>
              <a:chExt cx="1685656" cy="1736963"/>
            </a:xfrm>
          </p:grpSpPr>
          <p:grpSp>
            <p:nvGrpSpPr>
              <p:cNvPr id="452" name="Gruppieren 319"/>
              <p:cNvGrpSpPr/>
              <p:nvPr/>
            </p:nvGrpSpPr>
            <p:grpSpPr bwMode="gray">
              <a:xfrm>
                <a:off x="5190006" y="1920904"/>
                <a:ext cx="1685656" cy="1736963"/>
                <a:chOff x="747017" y="4353812"/>
                <a:chExt cx="1237218" cy="1274876"/>
              </a:xfrm>
            </p:grpSpPr>
            <p:grpSp>
              <p:nvGrpSpPr>
                <p:cNvPr id="463" name="Gruppieren 330"/>
                <p:cNvGrpSpPr/>
                <p:nvPr/>
              </p:nvGrpSpPr>
              <p:grpSpPr bwMode="gray">
                <a:xfrm>
                  <a:off x="1137326" y="4468963"/>
                  <a:ext cx="456601" cy="637640"/>
                  <a:chOff x="1136079" y="4468963"/>
                  <a:chExt cx="456601" cy="637640"/>
                </a:xfrm>
              </p:grpSpPr>
              <p:sp>
                <p:nvSpPr>
                  <p:cNvPr id="490" name="Freihandform 357"/>
                  <p:cNvSpPr/>
                  <p:nvPr/>
                </p:nvSpPr>
                <p:spPr bwMode="gray">
                  <a:xfrm>
                    <a:off x="1222900" y="4688866"/>
                    <a:ext cx="125199" cy="241237"/>
                  </a:xfrm>
                  <a:custGeom>
                    <a:avLst/>
                    <a:gdLst>
                      <a:gd name="connsiteX0" fmla="*/ 59312 w 202651"/>
                      <a:gd name="connsiteY0" fmla="*/ 69198 h 390473"/>
                      <a:gd name="connsiteX1" fmla="*/ 93911 w 202651"/>
                      <a:gd name="connsiteY1" fmla="*/ 0 h 390473"/>
                      <a:gd name="connsiteX2" fmla="*/ 128510 w 202651"/>
                      <a:gd name="connsiteY2" fmla="*/ 4943 h 390473"/>
                      <a:gd name="connsiteX3" fmla="*/ 172994 w 202651"/>
                      <a:gd name="connsiteY3" fmla="*/ 79083 h 390473"/>
                      <a:gd name="connsiteX4" fmla="*/ 202651 w 202651"/>
                      <a:gd name="connsiteY4" fmla="*/ 390473 h 390473"/>
                      <a:gd name="connsiteX5" fmla="*/ 123567 w 202651"/>
                      <a:gd name="connsiteY5" fmla="*/ 390473 h 390473"/>
                      <a:gd name="connsiteX6" fmla="*/ 0 w 202651"/>
                      <a:gd name="connsiteY6" fmla="*/ 385531 h 390473"/>
                      <a:gd name="connsiteX7" fmla="*/ 29656 w 202651"/>
                      <a:gd name="connsiteY7" fmla="*/ 207593 h 390473"/>
                      <a:gd name="connsiteX8" fmla="*/ 59312 w 202651"/>
                      <a:gd name="connsiteY8" fmla="*/ 69198 h 390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2651" h="390473">
                        <a:moveTo>
                          <a:pt x="59312" y="69198"/>
                        </a:moveTo>
                        <a:lnTo>
                          <a:pt x="93911" y="0"/>
                        </a:lnTo>
                        <a:lnTo>
                          <a:pt x="128510" y="4943"/>
                        </a:lnTo>
                        <a:lnTo>
                          <a:pt x="172994" y="79083"/>
                        </a:lnTo>
                        <a:lnTo>
                          <a:pt x="202651" y="390473"/>
                        </a:lnTo>
                        <a:lnTo>
                          <a:pt x="123567" y="390473"/>
                        </a:lnTo>
                        <a:lnTo>
                          <a:pt x="0" y="385531"/>
                        </a:lnTo>
                        <a:lnTo>
                          <a:pt x="29656" y="207593"/>
                        </a:lnTo>
                        <a:lnTo>
                          <a:pt x="59312" y="6919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491" name="Freeform 367"/>
                  <p:cNvSpPr>
                    <a:spLocks/>
                  </p:cNvSpPr>
                  <p:nvPr/>
                </p:nvSpPr>
                <p:spPr bwMode="gray">
                  <a:xfrm>
                    <a:off x="1182940" y="4884911"/>
                    <a:ext cx="356869" cy="221692"/>
                  </a:xfrm>
                  <a:custGeom>
                    <a:avLst/>
                    <a:gdLst>
                      <a:gd name="T0" fmla="*/ 193 w 1671"/>
                      <a:gd name="T1" fmla="*/ 0 h 1038"/>
                      <a:gd name="T2" fmla="*/ 0 w 1671"/>
                      <a:gd name="T3" fmla="*/ 409 h 1038"/>
                      <a:gd name="T4" fmla="*/ 818 w 1671"/>
                      <a:gd name="T5" fmla="*/ 969 h 1038"/>
                      <a:gd name="T6" fmla="*/ 1671 w 1671"/>
                      <a:gd name="T7" fmla="*/ 418 h 1038"/>
                      <a:gd name="T8" fmla="*/ 1434 w 1671"/>
                      <a:gd name="T9" fmla="*/ 21 h 1038"/>
                      <a:gd name="T10" fmla="*/ 193 w 1671"/>
                      <a:gd name="T11" fmla="*/ 0 h 1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71" h="1038">
                        <a:moveTo>
                          <a:pt x="193" y="0"/>
                        </a:moveTo>
                        <a:cubicBezTo>
                          <a:pt x="193" y="0"/>
                          <a:pt x="245" y="254"/>
                          <a:pt x="0" y="409"/>
                        </a:cubicBezTo>
                        <a:cubicBezTo>
                          <a:pt x="0" y="409"/>
                          <a:pt x="142" y="956"/>
                          <a:pt x="818" y="969"/>
                        </a:cubicBezTo>
                        <a:cubicBezTo>
                          <a:pt x="818" y="969"/>
                          <a:pt x="1352" y="1038"/>
                          <a:pt x="1671" y="418"/>
                        </a:cubicBezTo>
                        <a:cubicBezTo>
                          <a:pt x="1671" y="418"/>
                          <a:pt x="1417" y="345"/>
                          <a:pt x="1434" y="21"/>
                        </a:cubicBezTo>
                        <a:cubicBezTo>
                          <a:pt x="1434" y="21"/>
                          <a:pt x="844" y="676"/>
                          <a:pt x="193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79000"/>
                        </a:srgbClr>
                      </a:gs>
                      <a:gs pos="0">
                        <a:srgbClr val="F1CA9F">
                          <a:lumMod val="10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01600" dist="50800" dir="16200000">
                      <a:prstClr val="black">
                        <a:alpha val="24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2" name="Freeform 368"/>
                  <p:cNvSpPr>
                    <a:spLocks/>
                  </p:cNvSpPr>
                  <p:nvPr/>
                </p:nvSpPr>
                <p:spPr bwMode="gray">
                  <a:xfrm>
                    <a:off x="1136079" y="4468963"/>
                    <a:ext cx="456601" cy="501059"/>
                  </a:xfrm>
                  <a:custGeom>
                    <a:avLst/>
                    <a:gdLst>
                      <a:gd name="T0" fmla="*/ 1919 w 2139"/>
                      <a:gd name="T1" fmla="*/ 1268 h 2347"/>
                      <a:gd name="T2" fmla="*/ 1021 w 2139"/>
                      <a:gd name="T3" fmla="*/ 2347 h 2347"/>
                      <a:gd name="T4" fmla="*/ 181 w 2139"/>
                      <a:gd name="T5" fmla="*/ 1275 h 2347"/>
                      <a:gd name="T6" fmla="*/ 1034 w 2139"/>
                      <a:gd name="T7" fmla="*/ 21 h 2347"/>
                      <a:gd name="T8" fmla="*/ 1919 w 2139"/>
                      <a:gd name="T9" fmla="*/ 1268 h 23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39" h="2347">
                        <a:moveTo>
                          <a:pt x="1919" y="1268"/>
                        </a:moveTo>
                        <a:cubicBezTo>
                          <a:pt x="1919" y="1737"/>
                          <a:pt x="1482" y="2347"/>
                          <a:pt x="1021" y="2347"/>
                        </a:cubicBezTo>
                        <a:cubicBezTo>
                          <a:pt x="623" y="2347"/>
                          <a:pt x="181" y="1778"/>
                          <a:pt x="181" y="1275"/>
                        </a:cubicBezTo>
                        <a:cubicBezTo>
                          <a:pt x="181" y="654"/>
                          <a:pt x="0" y="40"/>
                          <a:pt x="1034" y="21"/>
                        </a:cubicBezTo>
                        <a:cubicBezTo>
                          <a:pt x="2139" y="0"/>
                          <a:pt x="1919" y="1203"/>
                          <a:pt x="1919" y="126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88000"/>
                        </a:srgbClr>
                      </a:gs>
                      <a:gs pos="0">
                        <a:srgbClr val="F1CA9F">
                          <a:lumMod val="60000"/>
                          <a:lumOff val="4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3" name="Freeform 369"/>
                  <p:cNvSpPr>
                    <a:spLocks/>
                  </p:cNvSpPr>
                  <p:nvPr/>
                </p:nvSpPr>
                <p:spPr bwMode="gray">
                  <a:xfrm>
                    <a:off x="1530998" y="4687251"/>
                    <a:ext cx="47863" cy="125165"/>
                  </a:xfrm>
                  <a:custGeom>
                    <a:avLst/>
                    <a:gdLst>
                      <a:gd name="T0" fmla="*/ 95 w 224"/>
                      <a:gd name="T1" fmla="*/ 0 h 586"/>
                      <a:gd name="T2" fmla="*/ 127 w 224"/>
                      <a:gd name="T3" fmla="*/ 303 h 586"/>
                      <a:gd name="T4" fmla="*/ 0 w 224"/>
                      <a:gd name="T5" fmla="*/ 586 h 586"/>
                      <a:gd name="T6" fmla="*/ 95 w 224"/>
                      <a:gd name="T7" fmla="*/ 0 h 5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4" h="586">
                        <a:moveTo>
                          <a:pt x="95" y="0"/>
                        </a:moveTo>
                        <a:cubicBezTo>
                          <a:pt x="95" y="0"/>
                          <a:pt x="224" y="32"/>
                          <a:pt x="127" y="303"/>
                        </a:cubicBezTo>
                        <a:cubicBezTo>
                          <a:pt x="127" y="303"/>
                          <a:pt x="84" y="508"/>
                          <a:pt x="0" y="586"/>
                        </a:cubicBezTo>
                        <a:lnTo>
                          <a:pt x="95" y="0"/>
                        </a:ln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4" name="Freeform 370"/>
                  <p:cNvSpPr>
                    <a:spLocks/>
                  </p:cNvSpPr>
                  <p:nvPr/>
                </p:nvSpPr>
                <p:spPr bwMode="gray">
                  <a:xfrm>
                    <a:off x="1542814" y="47212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19 h 291"/>
                      <a:gd name="T2" fmla="*/ 32 w 90"/>
                      <a:gd name="T3" fmla="*/ 194 h 291"/>
                      <a:gd name="T4" fmla="*/ 0 w 90"/>
                      <a:gd name="T5" fmla="*/ 291 h 291"/>
                      <a:gd name="T6" fmla="*/ 45 w 90"/>
                      <a:gd name="T7" fmla="*/ 19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19"/>
                        </a:moveTo>
                        <a:cubicBezTo>
                          <a:pt x="45" y="19"/>
                          <a:pt x="90" y="0"/>
                          <a:pt x="32" y="194"/>
                        </a:cubicBezTo>
                        <a:cubicBezTo>
                          <a:pt x="0" y="291"/>
                          <a:pt x="0" y="291"/>
                          <a:pt x="0" y="291"/>
                        </a:cubicBezTo>
                        <a:lnTo>
                          <a:pt x="45" y="19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5" name="Freeform 371"/>
                  <p:cNvSpPr>
                    <a:spLocks/>
                  </p:cNvSpPr>
                  <p:nvPr/>
                </p:nvSpPr>
                <p:spPr bwMode="gray">
                  <a:xfrm>
                    <a:off x="1141286" y="4685849"/>
                    <a:ext cx="42656" cy="112749"/>
                  </a:xfrm>
                  <a:custGeom>
                    <a:avLst/>
                    <a:gdLst>
                      <a:gd name="T0" fmla="*/ 156 w 199"/>
                      <a:gd name="T1" fmla="*/ 86 h 528"/>
                      <a:gd name="T2" fmla="*/ 196 w 199"/>
                      <a:gd name="T3" fmla="*/ 190 h 528"/>
                      <a:gd name="T4" fmla="*/ 183 w 199"/>
                      <a:gd name="T5" fmla="*/ 391 h 528"/>
                      <a:gd name="T6" fmla="*/ 199 w 199"/>
                      <a:gd name="T7" fmla="*/ 528 h 528"/>
                      <a:gd name="T8" fmla="*/ 102 w 199"/>
                      <a:gd name="T9" fmla="*/ 365 h 528"/>
                      <a:gd name="T10" fmla="*/ 156 w 199"/>
                      <a:gd name="T11" fmla="*/ 86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9" h="528">
                        <a:moveTo>
                          <a:pt x="156" y="86"/>
                        </a:moveTo>
                        <a:cubicBezTo>
                          <a:pt x="156" y="86"/>
                          <a:pt x="183" y="137"/>
                          <a:pt x="196" y="190"/>
                        </a:cubicBezTo>
                        <a:cubicBezTo>
                          <a:pt x="196" y="190"/>
                          <a:pt x="151" y="315"/>
                          <a:pt x="183" y="391"/>
                        </a:cubicBezTo>
                        <a:cubicBezTo>
                          <a:pt x="199" y="528"/>
                          <a:pt x="199" y="528"/>
                          <a:pt x="199" y="528"/>
                        </a:cubicBezTo>
                        <a:cubicBezTo>
                          <a:pt x="199" y="528"/>
                          <a:pt x="124" y="503"/>
                          <a:pt x="102" y="365"/>
                        </a:cubicBezTo>
                        <a:cubicBezTo>
                          <a:pt x="102" y="365"/>
                          <a:pt x="0" y="0"/>
                          <a:pt x="156" y="86"/>
                        </a:cubicBez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6" name="Freeform 372"/>
                  <p:cNvSpPr>
                    <a:spLocks/>
                  </p:cNvSpPr>
                  <p:nvPr/>
                </p:nvSpPr>
                <p:spPr bwMode="gray">
                  <a:xfrm>
                    <a:off x="1163114" y="47220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20 h 291"/>
                      <a:gd name="T2" fmla="*/ 58 w 90"/>
                      <a:gd name="T3" fmla="*/ 194 h 291"/>
                      <a:gd name="T4" fmla="*/ 90 w 90"/>
                      <a:gd name="T5" fmla="*/ 291 h 291"/>
                      <a:gd name="T6" fmla="*/ 45 w 90"/>
                      <a:gd name="T7" fmla="*/ 2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20"/>
                        </a:moveTo>
                        <a:cubicBezTo>
                          <a:pt x="45" y="20"/>
                          <a:pt x="0" y="0"/>
                          <a:pt x="58" y="194"/>
                        </a:cubicBezTo>
                        <a:cubicBezTo>
                          <a:pt x="90" y="291"/>
                          <a:pt x="90" y="291"/>
                          <a:pt x="90" y="291"/>
                        </a:cubicBezTo>
                        <a:lnTo>
                          <a:pt x="45" y="20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7" name="Freeform 373"/>
                  <p:cNvSpPr>
                    <a:spLocks/>
                  </p:cNvSpPr>
                  <p:nvPr/>
                </p:nvSpPr>
                <p:spPr bwMode="gray">
                  <a:xfrm>
                    <a:off x="1176332" y="4715288"/>
                    <a:ext cx="63684" cy="105539"/>
                  </a:xfrm>
                  <a:custGeom>
                    <a:avLst/>
                    <a:gdLst>
                      <a:gd name="T0" fmla="*/ 18 w 298"/>
                      <a:gd name="T1" fmla="*/ 116 h 495"/>
                      <a:gd name="T2" fmla="*/ 298 w 298"/>
                      <a:gd name="T3" fmla="*/ 495 h 495"/>
                      <a:gd name="T4" fmla="*/ 26 w 298"/>
                      <a:gd name="T5" fmla="*/ 0 h 495"/>
                      <a:gd name="T6" fmla="*/ 18 w 298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495">
                        <a:moveTo>
                          <a:pt x="18" y="116"/>
                        </a:moveTo>
                        <a:cubicBezTo>
                          <a:pt x="18" y="116"/>
                          <a:pt x="0" y="392"/>
                          <a:pt x="298" y="495"/>
                        </a:cubicBezTo>
                        <a:cubicBezTo>
                          <a:pt x="298" y="495"/>
                          <a:pt x="35" y="396"/>
                          <a:pt x="26" y="0"/>
                        </a:cubicBezTo>
                        <a:lnTo>
                          <a:pt x="18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98" name="Freeform 374"/>
                  <p:cNvSpPr>
                    <a:spLocks/>
                  </p:cNvSpPr>
                  <p:nvPr/>
                </p:nvSpPr>
                <p:spPr bwMode="gray">
                  <a:xfrm>
                    <a:off x="1479931" y="4715288"/>
                    <a:ext cx="63483" cy="105539"/>
                  </a:xfrm>
                  <a:custGeom>
                    <a:avLst/>
                    <a:gdLst>
                      <a:gd name="T0" fmla="*/ 280 w 297"/>
                      <a:gd name="T1" fmla="*/ 116 h 495"/>
                      <a:gd name="T2" fmla="*/ 0 w 297"/>
                      <a:gd name="T3" fmla="*/ 495 h 495"/>
                      <a:gd name="T4" fmla="*/ 271 w 297"/>
                      <a:gd name="T5" fmla="*/ 0 h 495"/>
                      <a:gd name="T6" fmla="*/ 280 w 297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7" h="495">
                        <a:moveTo>
                          <a:pt x="280" y="116"/>
                        </a:moveTo>
                        <a:cubicBezTo>
                          <a:pt x="280" y="116"/>
                          <a:pt x="297" y="392"/>
                          <a:pt x="0" y="495"/>
                        </a:cubicBezTo>
                        <a:cubicBezTo>
                          <a:pt x="0" y="495"/>
                          <a:pt x="263" y="396"/>
                          <a:pt x="271" y="0"/>
                        </a:cubicBezTo>
                        <a:lnTo>
                          <a:pt x="280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  <p:grpSp>
              <p:nvGrpSpPr>
                <p:cNvPr id="464" name="Gruppieren 331"/>
                <p:cNvGrpSpPr/>
                <p:nvPr/>
              </p:nvGrpSpPr>
              <p:grpSpPr bwMode="gray">
                <a:xfrm>
                  <a:off x="747017" y="4962598"/>
                  <a:ext cx="1237218" cy="666090"/>
                  <a:chOff x="747017" y="4962598"/>
                  <a:chExt cx="1237218" cy="666090"/>
                </a:xfrm>
              </p:grpSpPr>
              <p:sp>
                <p:nvSpPr>
                  <p:cNvPr id="483" name="Ellipse 350"/>
                  <p:cNvSpPr/>
                  <p:nvPr/>
                </p:nvSpPr>
                <p:spPr bwMode="gray">
                  <a:xfrm>
                    <a:off x="747017" y="5238992"/>
                    <a:ext cx="1237218" cy="389696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ABABAB">
                          <a:lumMod val="49000"/>
                          <a:alpha val="0"/>
                        </a:srgbClr>
                      </a:gs>
                      <a:gs pos="0">
                        <a:srgbClr val="000000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grpSp>
                <p:nvGrpSpPr>
                  <p:cNvPr id="484" name="Gruppieren 351"/>
                  <p:cNvGrpSpPr/>
                  <p:nvPr/>
                </p:nvGrpSpPr>
                <p:grpSpPr bwMode="gray">
                  <a:xfrm>
                    <a:off x="888508" y="4962598"/>
                    <a:ext cx="954237" cy="607114"/>
                    <a:chOff x="890807" y="4962598"/>
                    <a:chExt cx="954237" cy="607114"/>
                  </a:xfrm>
                </p:grpSpPr>
                <p:grpSp>
                  <p:nvGrpSpPr>
                    <p:cNvPr id="485" name="Gruppieren 352"/>
                    <p:cNvGrpSpPr/>
                    <p:nvPr/>
                  </p:nvGrpSpPr>
                  <p:grpSpPr bwMode="gray">
                    <a:xfrm>
                      <a:off x="890807" y="4962598"/>
                      <a:ext cx="954237" cy="607114"/>
                      <a:chOff x="5827713" y="3471863"/>
                      <a:chExt cx="1077912" cy="685800"/>
                    </a:xfrm>
                  </p:grpSpPr>
                  <p:sp>
                    <p:nvSpPr>
                      <p:cNvPr id="488" name="Freeform 53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27713" y="3471863"/>
                        <a:ext cx="1077912" cy="685800"/>
                      </a:xfrm>
                      <a:custGeom>
                        <a:avLst/>
                        <a:gdLst>
                          <a:gd name="T0" fmla="*/ 883 w 2814"/>
                          <a:gd name="T1" fmla="*/ 12 h 1792"/>
                          <a:gd name="T2" fmla="*/ 1852 w 2814"/>
                          <a:gd name="T3" fmla="*/ 0 h 1792"/>
                          <a:gd name="T4" fmla="*/ 2040 w 2814"/>
                          <a:gd name="T5" fmla="*/ 90 h 1792"/>
                          <a:gd name="T6" fmla="*/ 2567 w 2814"/>
                          <a:gd name="T7" fmla="*/ 398 h 1792"/>
                          <a:gd name="T8" fmla="*/ 2756 w 2814"/>
                          <a:gd name="T9" fmla="*/ 1460 h 1792"/>
                          <a:gd name="T10" fmla="*/ 2671 w 2814"/>
                          <a:gd name="T11" fmla="*/ 1553 h 1792"/>
                          <a:gd name="T12" fmla="*/ 1395 w 2814"/>
                          <a:gd name="T13" fmla="*/ 1775 h 1792"/>
                          <a:gd name="T14" fmla="*/ 72 w 2814"/>
                          <a:gd name="T15" fmla="*/ 1520 h 1792"/>
                          <a:gd name="T16" fmla="*/ 0 w 2814"/>
                          <a:gd name="T17" fmla="*/ 1345 h 1792"/>
                          <a:gd name="T18" fmla="*/ 236 w 2814"/>
                          <a:gd name="T19" fmla="*/ 334 h 1792"/>
                          <a:gd name="T20" fmla="*/ 439 w 2814"/>
                          <a:gd name="T21" fmla="*/ 197 h 1792"/>
                          <a:gd name="T22" fmla="*/ 883 w 2814"/>
                          <a:gd name="T23" fmla="*/ 12 h 17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2814" h="1792">
                            <a:moveTo>
                              <a:pt x="883" y="12"/>
                            </a:moveTo>
                            <a:cubicBezTo>
                              <a:pt x="883" y="12"/>
                              <a:pt x="1376" y="493"/>
                              <a:pt x="1852" y="0"/>
                            </a:cubicBezTo>
                            <a:cubicBezTo>
                              <a:pt x="1852" y="0"/>
                              <a:pt x="1878" y="29"/>
                              <a:pt x="2040" y="90"/>
                            </a:cubicBezTo>
                            <a:cubicBezTo>
                              <a:pt x="2040" y="90"/>
                              <a:pt x="2493" y="233"/>
                              <a:pt x="2567" y="398"/>
                            </a:cubicBezTo>
                            <a:cubicBezTo>
                              <a:pt x="2567" y="398"/>
                              <a:pt x="2814" y="960"/>
                              <a:pt x="2756" y="1460"/>
                            </a:cubicBezTo>
                            <a:cubicBezTo>
                              <a:pt x="2756" y="1460"/>
                              <a:pt x="2754" y="1501"/>
                              <a:pt x="2671" y="1553"/>
                            </a:cubicBezTo>
                            <a:cubicBezTo>
                              <a:pt x="2671" y="1553"/>
                              <a:pt x="2177" y="1792"/>
                              <a:pt x="1395" y="1775"/>
                            </a:cubicBezTo>
                            <a:cubicBezTo>
                              <a:pt x="1395" y="1775"/>
                              <a:pt x="557" y="1737"/>
                              <a:pt x="72" y="1520"/>
                            </a:cubicBezTo>
                            <a:cubicBezTo>
                              <a:pt x="72" y="1520"/>
                              <a:pt x="3" y="1504"/>
                              <a:pt x="0" y="1345"/>
                            </a:cubicBezTo>
                            <a:cubicBezTo>
                              <a:pt x="0" y="1345"/>
                              <a:pt x="25" y="647"/>
                              <a:pt x="236" y="334"/>
                            </a:cubicBezTo>
                            <a:cubicBezTo>
                              <a:pt x="236" y="334"/>
                              <a:pt x="297" y="252"/>
                              <a:pt x="439" y="197"/>
                            </a:cubicBezTo>
                            <a:cubicBezTo>
                              <a:pt x="439" y="197"/>
                              <a:pt x="791" y="113"/>
                              <a:pt x="883" y="1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489" name="Freeform 53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46763" y="3476626"/>
                        <a:ext cx="319087" cy="350838"/>
                      </a:xfrm>
                      <a:custGeom>
                        <a:avLst/>
                        <a:gdLst>
                          <a:gd name="T0" fmla="*/ 835 w 835"/>
                          <a:gd name="T1" fmla="*/ 0 h 919"/>
                          <a:gd name="T2" fmla="*/ 359 w 835"/>
                          <a:gd name="T3" fmla="*/ 198 h 919"/>
                          <a:gd name="T4" fmla="*/ 0 w 835"/>
                          <a:gd name="T5" fmla="*/ 919 h 919"/>
                          <a:gd name="T6" fmla="*/ 412 w 835"/>
                          <a:gd name="T7" fmla="*/ 268 h 919"/>
                          <a:gd name="T8" fmla="*/ 835 w 835"/>
                          <a:gd name="T9" fmla="*/ 0 h 9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35" h="919">
                            <a:moveTo>
                              <a:pt x="835" y="0"/>
                            </a:moveTo>
                            <a:cubicBezTo>
                              <a:pt x="835" y="0"/>
                              <a:pt x="589" y="128"/>
                              <a:pt x="359" y="198"/>
                            </a:cubicBezTo>
                            <a:cubicBezTo>
                              <a:pt x="359" y="198"/>
                              <a:pt x="66" y="272"/>
                              <a:pt x="0" y="919"/>
                            </a:cubicBezTo>
                            <a:cubicBezTo>
                              <a:pt x="0" y="919"/>
                              <a:pt x="136" y="375"/>
                              <a:pt x="412" y="268"/>
                            </a:cubicBezTo>
                            <a:cubicBezTo>
                              <a:pt x="412" y="268"/>
                              <a:pt x="806" y="132"/>
                              <a:pt x="835" y="0"/>
                            </a:cubicBezTo>
                            <a:close/>
                          </a:path>
                        </a:pathLst>
                      </a:custGeom>
                      <a:solidFill>
                        <a:srgbClr val="156E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+mn-lt"/>
                        </a:endParaRPr>
                      </a:p>
                    </p:txBody>
                  </p:sp>
                </p:grpSp>
                <p:sp>
                  <p:nvSpPr>
                    <p:cNvPr id="486" name="Freeform 410"/>
                    <p:cNvSpPr>
                      <a:spLocks/>
                    </p:cNvSpPr>
                    <p:nvPr/>
                  </p:nvSpPr>
                  <p:spPr bwMode="gray">
                    <a:xfrm>
                      <a:off x="1588753" y="5074918"/>
                      <a:ext cx="131172" cy="437376"/>
                    </a:xfrm>
                    <a:custGeom>
                      <a:avLst/>
                      <a:gdLst>
                        <a:gd name="T0" fmla="*/ 614 w 614"/>
                        <a:gd name="T1" fmla="*/ 0 h 2049"/>
                        <a:gd name="T2" fmla="*/ 361 w 614"/>
                        <a:gd name="T3" fmla="*/ 2034 h 2049"/>
                        <a:gd name="T4" fmla="*/ 334 w 614"/>
                        <a:gd name="T5" fmla="*/ 2049 h 2049"/>
                        <a:gd name="T6" fmla="*/ 614 w 614"/>
                        <a:gd name="T7" fmla="*/ 0 h 20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4" h="2049">
                          <a:moveTo>
                            <a:pt x="614" y="0"/>
                          </a:moveTo>
                          <a:cubicBezTo>
                            <a:pt x="614" y="0"/>
                            <a:pt x="58" y="1019"/>
                            <a:pt x="361" y="2034"/>
                          </a:cubicBezTo>
                          <a:cubicBezTo>
                            <a:pt x="334" y="2049"/>
                            <a:pt x="334" y="2049"/>
                            <a:pt x="334" y="2049"/>
                          </a:cubicBezTo>
                          <a:cubicBezTo>
                            <a:pt x="334" y="2049"/>
                            <a:pt x="0" y="1108"/>
                            <a:pt x="614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487" name="Freeform 411"/>
                    <p:cNvSpPr>
                      <a:spLocks/>
                    </p:cNvSpPr>
                    <p:nvPr/>
                  </p:nvSpPr>
                  <p:spPr bwMode="gray">
                    <a:xfrm>
                      <a:off x="1015354" y="5065949"/>
                      <a:ext cx="131172" cy="433170"/>
                    </a:xfrm>
                    <a:custGeom>
                      <a:avLst/>
                      <a:gdLst>
                        <a:gd name="T0" fmla="*/ 0 w 615"/>
                        <a:gd name="T1" fmla="*/ 0 h 2029"/>
                        <a:gd name="T2" fmla="*/ 247 w 615"/>
                        <a:gd name="T3" fmla="*/ 2018 h 2029"/>
                        <a:gd name="T4" fmla="*/ 281 w 615"/>
                        <a:gd name="T5" fmla="*/ 2029 h 2029"/>
                        <a:gd name="T6" fmla="*/ 0 w 615"/>
                        <a:gd name="T7" fmla="*/ 0 h 20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5" h="2029">
                          <a:moveTo>
                            <a:pt x="0" y="0"/>
                          </a:moveTo>
                          <a:cubicBezTo>
                            <a:pt x="0" y="0"/>
                            <a:pt x="550" y="1003"/>
                            <a:pt x="247" y="2018"/>
                          </a:cubicBezTo>
                          <a:cubicBezTo>
                            <a:pt x="281" y="2029"/>
                            <a:pt x="281" y="2029"/>
                            <a:pt x="281" y="2029"/>
                          </a:cubicBezTo>
                          <a:cubicBezTo>
                            <a:pt x="281" y="2029"/>
                            <a:pt x="615" y="1108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600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465" name="Gruppieren 332"/>
                <p:cNvGrpSpPr/>
                <p:nvPr/>
              </p:nvGrpSpPr>
              <p:grpSpPr bwMode="gray">
                <a:xfrm>
                  <a:off x="1136425" y="4353812"/>
                  <a:ext cx="458403" cy="379299"/>
                  <a:chOff x="1143889" y="4353812"/>
                  <a:chExt cx="458403" cy="379299"/>
                </a:xfrm>
              </p:grpSpPr>
              <p:sp>
                <p:nvSpPr>
                  <p:cNvPr id="466" name="Freeform 385"/>
                  <p:cNvSpPr>
                    <a:spLocks/>
                  </p:cNvSpPr>
                  <p:nvPr/>
                </p:nvSpPr>
                <p:spPr bwMode="gray">
                  <a:xfrm>
                    <a:off x="1172201" y="4476958"/>
                    <a:ext cx="339472" cy="199995"/>
                  </a:xfrm>
                  <a:custGeom>
                    <a:avLst/>
                    <a:gdLst>
                      <a:gd name="T0" fmla="*/ 943 w 1673"/>
                      <a:gd name="T1" fmla="*/ 252 h 1137"/>
                      <a:gd name="T2" fmla="*/ 110 w 1673"/>
                      <a:gd name="T3" fmla="*/ 1137 h 1137"/>
                      <a:gd name="T4" fmla="*/ 950 w 1673"/>
                      <a:gd name="T5" fmla="*/ 426 h 1137"/>
                      <a:gd name="T6" fmla="*/ 1673 w 1673"/>
                      <a:gd name="T7" fmla="*/ 639 h 1137"/>
                      <a:gd name="T8" fmla="*/ 943 w 1673"/>
                      <a:gd name="T9" fmla="*/ 252 h 1137"/>
                      <a:gd name="connsiteX0" fmla="*/ 4733 w 9343"/>
                      <a:gd name="connsiteY0" fmla="*/ 278 h 8499"/>
                      <a:gd name="connsiteX1" fmla="*/ 1 w 9343"/>
                      <a:gd name="connsiteY1" fmla="*/ 8486 h 8499"/>
                      <a:gd name="connsiteX2" fmla="*/ 5021 w 9343"/>
                      <a:gd name="connsiteY2" fmla="*/ 2233 h 8499"/>
                      <a:gd name="connsiteX3" fmla="*/ 9343 w 9343"/>
                      <a:gd name="connsiteY3" fmla="*/ 4106 h 8499"/>
                      <a:gd name="connsiteX4" fmla="*/ 4733 w 9343"/>
                      <a:gd name="connsiteY4" fmla="*/ 278 h 8499"/>
                      <a:gd name="connsiteX0" fmla="*/ 5236 w 10170"/>
                      <a:gd name="connsiteY0" fmla="*/ 327 h 10000"/>
                      <a:gd name="connsiteX1" fmla="*/ 171 w 10170"/>
                      <a:gd name="connsiteY1" fmla="*/ 9985 h 10000"/>
                      <a:gd name="connsiteX2" fmla="*/ 5544 w 10170"/>
                      <a:gd name="connsiteY2" fmla="*/ 2627 h 10000"/>
                      <a:gd name="connsiteX3" fmla="*/ 10170 w 10170"/>
                      <a:gd name="connsiteY3" fmla="*/ 4831 h 10000"/>
                      <a:gd name="connsiteX4" fmla="*/ 5236 w 10170"/>
                      <a:gd name="connsiteY4" fmla="*/ 327 h 10000"/>
                      <a:gd name="connsiteX0" fmla="*/ 5236 w 10170"/>
                      <a:gd name="connsiteY0" fmla="*/ 22 h 9695"/>
                      <a:gd name="connsiteX1" fmla="*/ 171 w 10170"/>
                      <a:gd name="connsiteY1" fmla="*/ 9680 h 9695"/>
                      <a:gd name="connsiteX2" fmla="*/ 5544 w 10170"/>
                      <a:gd name="connsiteY2" fmla="*/ 2322 h 9695"/>
                      <a:gd name="connsiteX3" fmla="*/ 10170 w 10170"/>
                      <a:gd name="connsiteY3" fmla="*/ 4526 h 9695"/>
                      <a:gd name="connsiteX4" fmla="*/ 5236 w 10170"/>
                      <a:gd name="connsiteY4" fmla="*/ 22 h 9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70" h="9695">
                        <a:moveTo>
                          <a:pt x="5236" y="22"/>
                        </a:moveTo>
                        <a:cubicBezTo>
                          <a:pt x="5236" y="22"/>
                          <a:pt x="-1114" y="-902"/>
                          <a:pt x="171" y="9680"/>
                        </a:cubicBezTo>
                        <a:cubicBezTo>
                          <a:pt x="218" y="10064"/>
                          <a:pt x="1783" y="3130"/>
                          <a:pt x="5544" y="2322"/>
                        </a:cubicBezTo>
                        <a:cubicBezTo>
                          <a:pt x="5544" y="2322"/>
                          <a:pt x="8148" y="1390"/>
                          <a:pt x="10170" y="4526"/>
                        </a:cubicBezTo>
                        <a:cubicBezTo>
                          <a:pt x="10170" y="4526"/>
                          <a:pt x="10157" y="-363"/>
                          <a:pt x="5236" y="22"/>
                        </a:cubicBezTo>
                        <a:close/>
                      </a:path>
                    </a:pathLst>
                  </a:custGeom>
                  <a:solidFill>
                    <a:srgbClr val="E5AF79">
                      <a:alpha val="4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sz="1600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467" name="Freeform 396"/>
                  <p:cNvSpPr>
                    <a:spLocks/>
                  </p:cNvSpPr>
                  <p:nvPr/>
                </p:nvSpPr>
                <p:spPr bwMode="gray">
                  <a:xfrm>
                    <a:off x="1420453" y="4405880"/>
                    <a:ext cx="67689" cy="74498"/>
                  </a:xfrm>
                  <a:custGeom>
                    <a:avLst/>
                    <a:gdLst>
                      <a:gd name="T0" fmla="*/ 0 w 317"/>
                      <a:gd name="T1" fmla="*/ 0 h 349"/>
                      <a:gd name="T2" fmla="*/ 84 w 317"/>
                      <a:gd name="T3" fmla="*/ 349 h 349"/>
                      <a:gd name="T4" fmla="*/ 0 w 317"/>
                      <a:gd name="T5" fmla="*/ 0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49">
                        <a:moveTo>
                          <a:pt x="0" y="0"/>
                        </a:moveTo>
                        <a:cubicBezTo>
                          <a:pt x="0" y="0"/>
                          <a:pt x="168" y="169"/>
                          <a:pt x="84" y="349"/>
                        </a:cubicBezTo>
                        <a:cubicBezTo>
                          <a:pt x="84" y="349"/>
                          <a:pt x="317" y="28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68" name="Freeform 366"/>
                  <p:cNvSpPr>
                    <a:spLocks/>
                  </p:cNvSpPr>
                  <p:nvPr/>
                </p:nvSpPr>
                <p:spPr bwMode="gray">
                  <a:xfrm>
                    <a:off x="1143889" y="4361622"/>
                    <a:ext cx="458403" cy="371489"/>
                  </a:xfrm>
                  <a:custGeom>
                    <a:avLst/>
                    <a:gdLst>
                      <a:gd name="T0" fmla="*/ 305 w 2147"/>
                      <a:gd name="T1" fmla="*/ 878 h 1740"/>
                      <a:gd name="T2" fmla="*/ 1016 w 2147"/>
                      <a:gd name="T3" fmla="*/ 659 h 1740"/>
                      <a:gd name="T4" fmla="*/ 1701 w 2147"/>
                      <a:gd name="T5" fmla="*/ 891 h 1740"/>
                      <a:gd name="T6" fmla="*/ 1818 w 2147"/>
                      <a:gd name="T7" fmla="*/ 1434 h 1740"/>
                      <a:gd name="T8" fmla="*/ 1856 w 2147"/>
                      <a:gd name="T9" fmla="*/ 1740 h 1740"/>
                      <a:gd name="T10" fmla="*/ 1914 w 2147"/>
                      <a:gd name="T11" fmla="*/ 1499 h 1740"/>
                      <a:gd name="T12" fmla="*/ 1837 w 2147"/>
                      <a:gd name="T13" fmla="*/ 555 h 1740"/>
                      <a:gd name="T14" fmla="*/ 1294 w 2147"/>
                      <a:gd name="T15" fmla="*/ 265 h 1740"/>
                      <a:gd name="T16" fmla="*/ 1094 w 2147"/>
                      <a:gd name="T17" fmla="*/ 0 h 1740"/>
                      <a:gd name="T18" fmla="*/ 952 w 2147"/>
                      <a:gd name="T19" fmla="*/ 181 h 1740"/>
                      <a:gd name="T20" fmla="*/ 887 w 2147"/>
                      <a:gd name="T21" fmla="*/ 155 h 1740"/>
                      <a:gd name="T22" fmla="*/ 861 w 2147"/>
                      <a:gd name="T23" fmla="*/ 206 h 1740"/>
                      <a:gd name="T24" fmla="*/ 758 w 2147"/>
                      <a:gd name="T25" fmla="*/ 155 h 1740"/>
                      <a:gd name="T26" fmla="*/ 674 w 2147"/>
                      <a:gd name="T27" fmla="*/ 168 h 1740"/>
                      <a:gd name="T28" fmla="*/ 99 w 2147"/>
                      <a:gd name="T29" fmla="*/ 762 h 1740"/>
                      <a:gd name="T30" fmla="*/ 176 w 2147"/>
                      <a:gd name="T31" fmla="*/ 1719 h 1740"/>
                      <a:gd name="T32" fmla="*/ 305 w 2147"/>
                      <a:gd name="T33" fmla="*/ 878 h 17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147" h="1740">
                        <a:moveTo>
                          <a:pt x="305" y="878"/>
                        </a:moveTo>
                        <a:cubicBezTo>
                          <a:pt x="305" y="878"/>
                          <a:pt x="448" y="555"/>
                          <a:pt x="1016" y="659"/>
                        </a:cubicBezTo>
                        <a:cubicBezTo>
                          <a:pt x="1016" y="659"/>
                          <a:pt x="1469" y="491"/>
                          <a:pt x="1701" y="891"/>
                        </a:cubicBezTo>
                        <a:cubicBezTo>
                          <a:pt x="1701" y="891"/>
                          <a:pt x="1792" y="1072"/>
                          <a:pt x="1818" y="1434"/>
                        </a:cubicBezTo>
                        <a:cubicBezTo>
                          <a:pt x="1856" y="1740"/>
                          <a:pt x="1856" y="1740"/>
                          <a:pt x="1856" y="1740"/>
                        </a:cubicBezTo>
                        <a:cubicBezTo>
                          <a:pt x="1914" y="1499"/>
                          <a:pt x="1914" y="1499"/>
                          <a:pt x="1914" y="1499"/>
                        </a:cubicBezTo>
                        <a:cubicBezTo>
                          <a:pt x="1914" y="1499"/>
                          <a:pt x="2147" y="904"/>
                          <a:pt x="1837" y="555"/>
                        </a:cubicBezTo>
                        <a:cubicBezTo>
                          <a:pt x="1837" y="555"/>
                          <a:pt x="1682" y="342"/>
                          <a:pt x="1294" y="265"/>
                        </a:cubicBezTo>
                        <a:cubicBezTo>
                          <a:pt x="1294" y="265"/>
                          <a:pt x="1094" y="142"/>
                          <a:pt x="1094" y="0"/>
                        </a:cubicBezTo>
                        <a:cubicBezTo>
                          <a:pt x="1094" y="0"/>
                          <a:pt x="952" y="64"/>
                          <a:pt x="952" y="181"/>
                        </a:cubicBezTo>
                        <a:cubicBezTo>
                          <a:pt x="887" y="155"/>
                          <a:pt x="887" y="155"/>
                          <a:pt x="887" y="155"/>
                        </a:cubicBezTo>
                        <a:cubicBezTo>
                          <a:pt x="861" y="206"/>
                          <a:pt x="861" y="206"/>
                          <a:pt x="861" y="206"/>
                        </a:cubicBezTo>
                        <a:cubicBezTo>
                          <a:pt x="758" y="155"/>
                          <a:pt x="758" y="155"/>
                          <a:pt x="758" y="155"/>
                        </a:cubicBezTo>
                        <a:cubicBezTo>
                          <a:pt x="758" y="155"/>
                          <a:pt x="816" y="13"/>
                          <a:pt x="674" y="168"/>
                        </a:cubicBezTo>
                        <a:cubicBezTo>
                          <a:pt x="674" y="168"/>
                          <a:pt x="228" y="361"/>
                          <a:pt x="99" y="762"/>
                        </a:cubicBezTo>
                        <a:cubicBezTo>
                          <a:pt x="99" y="762"/>
                          <a:pt x="0" y="997"/>
                          <a:pt x="176" y="1719"/>
                        </a:cubicBezTo>
                        <a:cubicBezTo>
                          <a:pt x="176" y="1719"/>
                          <a:pt x="150" y="1008"/>
                          <a:pt x="305" y="878"/>
                        </a:cubicBezTo>
                        <a:close/>
                      </a:path>
                    </a:pathLst>
                  </a:custGeom>
                  <a:solidFill>
                    <a:srgbClr val="4F361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69" name="Freeform 378"/>
                  <p:cNvSpPr>
                    <a:spLocks/>
                  </p:cNvSpPr>
                  <p:nvPr/>
                </p:nvSpPr>
                <p:spPr bwMode="gray">
                  <a:xfrm>
                    <a:off x="1241556" y="4394050"/>
                    <a:ext cx="64885" cy="91120"/>
                  </a:xfrm>
                  <a:custGeom>
                    <a:avLst/>
                    <a:gdLst>
                      <a:gd name="T0" fmla="*/ 213 w 304"/>
                      <a:gd name="T1" fmla="*/ 0 h 427"/>
                      <a:gd name="T2" fmla="*/ 304 w 304"/>
                      <a:gd name="T3" fmla="*/ 427 h 427"/>
                      <a:gd name="T4" fmla="*/ 213 w 304"/>
                      <a:gd name="T5" fmla="*/ 0 h 4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7">
                        <a:moveTo>
                          <a:pt x="213" y="0"/>
                        </a:moveTo>
                        <a:cubicBezTo>
                          <a:pt x="213" y="0"/>
                          <a:pt x="0" y="259"/>
                          <a:pt x="304" y="427"/>
                        </a:cubicBezTo>
                        <a:cubicBezTo>
                          <a:pt x="304" y="427"/>
                          <a:pt x="65" y="259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0" name="Freeform 379"/>
                  <p:cNvSpPr>
                    <a:spLocks/>
                  </p:cNvSpPr>
                  <p:nvPr/>
                </p:nvSpPr>
                <p:spPr bwMode="gray">
                  <a:xfrm>
                    <a:off x="1251631" y="4388457"/>
                    <a:ext cx="64685" cy="90920"/>
                  </a:xfrm>
                  <a:custGeom>
                    <a:avLst/>
                    <a:gdLst>
                      <a:gd name="T0" fmla="*/ 213 w 303"/>
                      <a:gd name="T1" fmla="*/ 0 h 426"/>
                      <a:gd name="T2" fmla="*/ 303 w 303"/>
                      <a:gd name="T3" fmla="*/ 426 h 426"/>
                      <a:gd name="T4" fmla="*/ 213 w 303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3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3" y="426"/>
                        </a:cubicBezTo>
                        <a:cubicBezTo>
                          <a:pt x="303" y="426"/>
                          <a:pt x="64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1" name="Freeform 380"/>
                  <p:cNvSpPr>
                    <a:spLocks/>
                  </p:cNvSpPr>
                  <p:nvPr/>
                </p:nvSpPr>
                <p:spPr bwMode="gray">
                  <a:xfrm>
                    <a:off x="1224195" y="4408138"/>
                    <a:ext cx="51268" cy="85513"/>
                  </a:xfrm>
                  <a:custGeom>
                    <a:avLst/>
                    <a:gdLst>
                      <a:gd name="T0" fmla="*/ 240 w 240"/>
                      <a:gd name="T1" fmla="*/ 0 h 400"/>
                      <a:gd name="T2" fmla="*/ 143 w 240"/>
                      <a:gd name="T3" fmla="*/ 400 h 400"/>
                      <a:gd name="T4" fmla="*/ 240 w 240"/>
                      <a:gd name="T5" fmla="*/ 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400">
                        <a:moveTo>
                          <a:pt x="240" y="0"/>
                        </a:moveTo>
                        <a:cubicBezTo>
                          <a:pt x="240" y="0"/>
                          <a:pt x="0" y="226"/>
                          <a:pt x="143" y="400"/>
                        </a:cubicBezTo>
                        <a:cubicBezTo>
                          <a:pt x="143" y="400"/>
                          <a:pt x="110" y="155"/>
                          <a:pt x="24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2" name="Freeform 381"/>
                  <p:cNvSpPr>
                    <a:spLocks/>
                  </p:cNvSpPr>
                  <p:nvPr/>
                </p:nvSpPr>
                <p:spPr bwMode="gray">
                  <a:xfrm>
                    <a:off x="1371990" y="4401675"/>
                    <a:ext cx="67689" cy="82709"/>
                  </a:xfrm>
                  <a:custGeom>
                    <a:avLst/>
                    <a:gdLst>
                      <a:gd name="T0" fmla="*/ 0 w 317"/>
                      <a:gd name="T1" fmla="*/ 0 h 388"/>
                      <a:gd name="T2" fmla="*/ 84 w 317"/>
                      <a:gd name="T3" fmla="*/ 388 h 388"/>
                      <a:gd name="T4" fmla="*/ 0 w 317"/>
                      <a:gd name="T5" fmla="*/ 0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88">
                        <a:moveTo>
                          <a:pt x="0" y="0"/>
                        </a:moveTo>
                        <a:cubicBezTo>
                          <a:pt x="0" y="0"/>
                          <a:pt x="168" y="187"/>
                          <a:pt x="84" y="388"/>
                        </a:cubicBezTo>
                        <a:cubicBezTo>
                          <a:pt x="84" y="388"/>
                          <a:pt x="317" y="31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3" name="Freeform 382"/>
                  <p:cNvSpPr>
                    <a:spLocks/>
                  </p:cNvSpPr>
                  <p:nvPr/>
                </p:nvSpPr>
                <p:spPr bwMode="gray">
                  <a:xfrm>
                    <a:off x="1366783" y="4368431"/>
                    <a:ext cx="51868" cy="84511"/>
                  </a:xfrm>
                  <a:custGeom>
                    <a:avLst/>
                    <a:gdLst>
                      <a:gd name="T0" fmla="*/ 23 w 243"/>
                      <a:gd name="T1" fmla="*/ 0 h 396"/>
                      <a:gd name="T2" fmla="*/ 0 w 243"/>
                      <a:gd name="T3" fmla="*/ 396 h 396"/>
                      <a:gd name="T4" fmla="*/ 23 w 243"/>
                      <a:gd name="T5" fmla="*/ 0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3" h="396">
                        <a:moveTo>
                          <a:pt x="23" y="0"/>
                        </a:moveTo>
                        <a:cubicBezTo>
                          <a:pt x="23" y="0"/>
                          <a:pt x="135" y="226"/>
                          <a:pt x="0" y="396"/>
                        </a:cubicBezTo>
                        <a:cubicBezTo>
                          <a:pt x="0" y="396"/>
                          <a:pt x="243" y="390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4" name="Freeform 383"/>
                  <p:cNvSpPr>
                    <a:spLocks/>
                  </p:cNvSpPr>
                  <p:nvPr/>
                </p:nvSpPr>
                <p:spPr bwMode="gray">
                  <a:xfrm>
                    <a:off x="1409038" y="442230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30" y="187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5" name="Freeform 384"/>
                  <p:cNvSpPr>
                    <a:spLocks/>
                  </p:cNvSpPr>
                  <p:nvPr/>
                </p:nvSpPr>
                <p:spPr bwMode="gray">
                  <a:xfrm>
                    <a:off x="1392616" y="4402076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4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4" y="291"/>
                        </a:cubicBezTo>
                        <a:cubicBezTo>
                          <a:pt x="64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6" name="Freeform 386"/>
                  <p:cNvSpPr>
                    <a:spLocks/>
                  </p:cNvSpPr>
                  <p:nvPr/>
                </p:nvSpPr>
                <p:spPr bwMode="gray">
                  <a:xfrm>
                    <a:off x="1289681" y="4364826"/>
                    <a:ext cx="70492" cy="108342"/>
                  </a:xfrm>
                  <a:custGeom>
                    <a:avLst/>
                    <a:gdLst>
                      <a:gd name="T0" fmla="*/ 330 w 330"/>
                      <a:gd name="T1" fmla="*/ 0 h 507"/>
                      <a:gd name="T2" fmla="*/ 291 w 330"/>
                      <a:gd name="T3" fmla="*/ 507 h 507"/>
                      <a:gd name="T4" fmla="*/ 330 w 330"/>
                      <a:gd name="T5" fmla="*/ 0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07">
                        <a:moveTo>
                          <a:pt x="330" y="0"/>
                        </a:moveTo>
                        <a:cubicBezTo>
                          <a:pt x="330" y="0"/>
                          <a:pt x="0" y="147"/>
                          <a:pt x="291" y="507"/>
                        </a:cubicBezTo>
                        <a:cubicBezTo>
                          <a:pt x="291" y="507"/>
                          <a:pt x="110" y="164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7" name="Freeform 387"/>
                  <p:cNvSpPr>
                    <a:spLocks/>
                  </p:cNvSpPr>
                  <p:nvPr/>
                </p:nvSpPr>
                <p:spPr bwMode="gray">
                  <a:xfrm>
                    <a:off x="1317718" y="4353812"/>
                    <a:ext cx="70492" cy="124163"/>
                  </a:xfrm>
                  <a:custGeom>
                    <a:avLst/>
                    <a:gdLst>
                      <a:gd name="T0" fmla="*/ 330 w 330"/>
                      <a:gd name="T1" fmla="*/ 0 h 582"/>
                      <a:gd name="T2" fmla="*/ 291 w 330"/>
                      <a:gd name="T3" fmla="*/ 582 h 582"/>
                      <a:gd name="T4" fmla="*/ 330 w 330"/>
                      <a:gd name="T5" fmla="*/ 0 h 5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82">
                        <a:moveTo>
                          <a:pt x="330" y="0"/>
                        </a:moveTo>
                        <a:cubicBezTo>
                          <a:pt x="330" y="0"/>
                          <a:pt x="0" y="168"/>
                          <a:pt x="291" y="582"/>
                        </a:cubicBezTo>
                        <a:cubicBezTo>
                          <a:pt x="291" y="582"/>
                          <a:pt x="110" y="188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8" name="Freeform 392"/>
                  <p:cNvSpPr>
                    <a:spLocks/>
                  </p:cNvSpPr>
                  <p:nvPr/>
                </p:nvSpPr>
                <p:spPr bwMode="gray">
                  <a:xfrm>
                    <a:off x="1255236" y="4385854"/>
                    <a:ext cx="64885" cy="90920"/>
                  </a:xfrm>
                  <a:custGeom>
                    <a:avLst/>
                    <a:gdLst>
                      <a:gd name="T0" fmla="*/ 213 w 304"/>
                      <a:gd name="T1" fmla="*/ 0 h 426"/>
                      <a:gd name="T2" fmla="*/ 304 w 304"/>
                      <a:gd name="T3" fmla="*/ 426 h 426"/>
                      <a:gd name="T4" fmla="*/ 213 w 304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4" y="426"/>
                        </a:cubicBezTo>
                        <a:cubicBezTo>
                          <a:pt x="304" y="426"/>
                          <a:pt x="65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79" name="Freeform 393"/>
                  <p:cNvSpPr>
                    <a:spLocks/>
                  </p:cNvSpPr>
                  <p:nvPr/>
                </p:nvSpPr>
                <p:spPr bwMode="gray">
                  <a:xfrm>
                    <a:off x="1265850" y="4374640"/>
                    <a:ext cx="57075" cy="93123"/>
                  </a:xfrm>
                  <a:custGeom>
                    <a:avLst/>
                    <a:gdLst>
                      <a:gd name="T0" fmla="*/ 267 w 267"/>
                      <a:gd name="T1" fmla="*/ 0 h 436"/>
                      <a:gd name="T2" fmla="*/ 258 w 267"/>
                      <a:gd name="T3" fmla="*/ 436 h 436"/>
                      <a:gd name="T4" fmla="*/ 267 w 267"/>
                      <a:gd name="T5" fmla="*/ 0 h 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7" h="436">
                        <a:moveTo>
                          <a:pt x="267" y="0"/>
                        </a:moveTo>
                        <a:cubicBezTo>
                          <a:pt x="267" y="0"/>
                          <a:pt x="0" y="203"/>
                          <a:pt x="258" y="436"/>
                        </a:cubicBezTo>
                        <a:cubicBezTo>
                          <a:pt x="258" y="436"/>
                          <a:pt x="63" y="218"/>
                          <a:pt x="267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80" name="Freeform 398"/>
                  <p:cNvSpPr>
                    <a:spLocks/>
                  </p:cNvSpPr>
                  <p:nvPr/>
                </p:nvSpPr>
                <p:spPr bwMode="gray">
                  <a:xfrm>
                    <a:off x="1349560" y="4362824"/>
                    <a:ext cx="69492" cy="98730"/>
                  </a:xfrm>
                  <a:custGeom>
                    <a:avLst/>
                    <a:gdLst>
                      <a:gd name="T0" fmla="*/ 0 w 326"/>
                      <a:gd name="T1" fmla="*/ 0 h 463"/>
                      <a:gd name="T2" fmla="*/ 95 w 326"/>
                      <a:gd name="T3" fmla="*/ 463 h 463"/>
                      <a:gd name="T4" fmla="*/ 0 w 326"/>
                      <a:gd name="T5" fmla="*/ 0 h 4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6" h="463">
                        <a:moveTo>
                          <a:pt x="0" y="0"/>
                        </a:moveTo>
                        <a:cubicBezTo>
                          <a:pt x="0" y="0"/>
                          <a:pt x="173" y="221"/>
                          <a:pt x="95" y="463"/>
                        </a:cubicBezTo>
                        <a:cubicBezTo>
                          <a:pt x="95" y="463"/>
                          <a:pt x="326" y="37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81" name="Freeform 399"/>
                  <p:cNvSpPr>
                    <a:spLocks/>
                  </p:cNvSpPr>
                  <p:nvPr/>
                </p:nvSpPr>
                <p:spPr bwMode="gray">
                  <a:xfrm>
                    <a:off x="1412843" y="4401875"/>
                    <a:ext cx="41454" cy="80106"/>
                  </a:xfrm>
                  <a:custGeom>
                    <a:avLst/>
                    <a:gdLst>
                      <a:gd name="T0" fmla="*/ 0 w 194"/>
                      <a:gd name="T1" fmla="*/ 0 h 375"/>
                      <a:gd name="T2" fmla="*/ 64 w 194"/>
                      <a:gd name="T3" fmla="*/ 375 h 375"/>
                      <a:gd name="T4" fmla="*/ 0 w 194"/>
                      <a:gd name="T5" fmla="*/ 0 h 3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375">
                        <a:moveTo>
                          <a:pt x="0" y="0"/>
                        </a:moveTo>
                        <a:cubicBezTo>
                          <a:pt x="0" y="0"/>
                          <a:pt x="129" y="242"/>
                          <a:pt x="64" y="375"/>
                        </a:cubicBezTo>
                        <a:cubicBezTo>
                          <a:pt x="64" y="375"/>
                          <a:pt x="194" y="20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  <p:sp>
                <p:nvSpPr>
                  <p:cNvPr id="482" name="Freeform 400"/>
                  <p:cNvSpPr>
                    <a:spLocks/>
                  </p:cNvSpPr>
                  <p:nvPr/>
                </p:nvSpPr>
                <p:spPr bwMode="gray">
                  <a:xfrm>
                    <a:off x="1396221" y="439947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600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453" name="Gruppieren 320"/>
              <p:cNvGrpSpPr/>
              <p:nvPr/>
            </p:nvGrpSpPr>
            <p:grpSpPr bwMode="gray">
              <a:xfrm>
                <a:off x="5757212" y="2303992"/>
                <a:ext cx="517735" cy="138194"/>
                <a:chOff x="5458246" y="2419217"/>
                <a:chExt cx="380001" cy="101430"/>
              </a:xfrm>
            </p:grpSpPr>
            <p:sp>
              <p:nvSpPr>
                <p:cNvPr id="454" name="Freeform 421"/>
                <p:cNvSpPr>
                  <a:spLocks/>
                </p:cNvSpPr>
                <p:nvPr/>
              </p:nvSpPr>
              <p:spPr bwMode="gray">
                <a:xfrm>
                  <a:off x="5616205" y="2436156"/>
                  <a:ext cx="64082" cy="10408"/>
                </a:xfrm>
                <a:custGeom>
                  <a:avLst/>
                  <a:gdLst>
                    <a:gd name="T0" fmla="*/ 2 w 295"/>
                    <a:gd name="T1" fmla="*/ 0 h 47"/>
                    <a:gd name="T2" fmla="*/ 294 w 295"/>
                    <a:gd name="T3" fmla="*/ 1 h 47"/>
                    <a:gd name="T4" fmla="*/ 295 w 295"/>
                    <a:gd name="T5" fmla="*/ 14 h 47"/>
                    <a:gd name="T6" fmla="*/ 0 w 295"/>
                    <a:gd name="T7" fmla="*/ 14 h 47"/>
                    <a:gd name="T8" fmla="*/ 2 w 295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5" h="47">
                      <a:moveTo>
                        <a:pt x="2" y="0"/>
                      </a:moveTo>
                      <a:cubicBezTo>
                        <a:pt x="2" y="0"/>
                        <a:pt x="121" y="20"/>
                        <a:pt x="294" y="1"/>
                      </a:cubicBezTo>
                      <a:cubicBezTo>
                        <a:pt x="295" y="14"/>
                        <a:pt x="295" y="14"/>
                        <a:pt x="295" y="14"/>
                      </a:cubicBezTo>
                      <a:cubicBezTo>
                        <a:pt x="295" y="14"/>
                        <a:pt x="183" y="47"/>
                        <a:pt x="0" y="14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55" name="Freeform 422"/>
                <p:cNvSpPr>
                  <a:spLocks noEditPoints="1"/>
                </p:cNvSpPr>
                <p:nvPr/>
              </p:nvSpPr>
              <p:spPr bwMode="gray">
                <a:xfrm>
                  <a:off x="5664981" y="2432687"/>
                  <a:ext cx="158776" cy="87960"/>
                </a:xfrm>
                <a:custGeom>
                  <a:avLst/>
                  <a:gdLst>
                    <a:gd name="T0" fmla="*/ 719 w 730"/>
                    <a:gd name="T1" fmla="*/ 64 h 404"/>
                    <a:gd name="T2" fmla="*/ 603 w 730"/>
                    <a:gd name="T3" fmla="*/ 14 h 404"/>
                    <a:gd name="T4" fmla="*/ 65 w 730"/>
                    <a:gd name="T5" fmla="*/ 52 h 404"/>
                    <a:gd name="T6" fmla="*/ 33 w 730"/>
                    <a:gd name="T7" fmla="*/ 161 h 404"/>
                    <a:gd name="T8" fmla="*/ 83 w 730"/>
                    <a:gd name="T9" fmla="*/ 300 h 404"/>
                    <a:gd name="T10" fmla="*/ 397 w 730"/>
                    <a:gd name="T11" fmla="*/ 374 h 404"/>
                    <a:gd name="T12" fmla="*/ 715 w 730"/>
                    <a:gd name="T13" fmla="*/ 246 h 404"/>
                    <a:gd name="T14" fmla="*/ 719 w 730"/>
                    <a:gd name="T15" fmla="*/ 64 h 404"/>
                    <a:gd name="T16" fmla="*/ 701 w 730"/>
                    <a:gd name="T17" fmla="*/ 244 h 404"/>
                    <a:gd name="T18" fmla="*/ 393 w 730"/>
                    <a:gd name="T19" fmla="*/ 365 h 404"/>
                    <a:gd name="T20" fmla="*/ 91 w 730"/>
                    <a:gd name="T21" fmla="*/ 295 h 404"/>
                    <a:gd name="T22" fmla="*/ 42 w 730"/>
                    <a:gd name="T23" fmla="*/ 162 h 404"/>
                    <a:gd name="T24" fmla="*/ 73 w 730"/>
                    <a:gd name="T25" fmla="*/ 59 h 404"/>
                    <a:gd name="T26" fmla="*/ 592 w 730"/>
                    <a:gd name="T27" fmla="*/ 22 h 404"/>
                    <a:gd name="T28" fmla="*/ 705 w 730"/>
                    <a:gd name="T29" fmla="*/ 70 h 404"/>
                    <a:gd name="T30" fmla="*/ 701 w 730"/>
                    <a:gd name="T31" fmla="*/ 244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30" h="404">
                      <a:moveTo>
                        <a:pt x="719" y="64"/>
                      </a:moveTo>
                      <a:cubicBezTo>
                        <a:pt x="719" y="64"/>
                        <a:pt x="730" y="12"/>
                        <a:pt x="603" y="14"/>
                      </a:cubicBezTo>
                      <a:cubicBezTo>
                        <a:pt x="603" y="14"/>
                        <a:pt x="285" y="0"/>
                        <a:pt x="65" y="52"/>
                      </a:cubicBezTo>
                      <a:cubicBezTo>
                        <a:pt x="65" y="52"/>
                        <a:pt x="0" y="68"/>
                        <a:pt x="33" y="161"/>
                      </a:cubicBezTo>
                      <a:cubicBezTo>
                        <a:pt x="83" y="300"/>
                        <a:pt x="83" y="300"/>
                        <a:pt x="83" y="300"/>
                      </a:cubicBezTo>
                      <a:cubicBezTo>
                        <a:pt x="83" y="300"/>
                        <a:pt x="122" y="404"/>
                        <a:pt x="397" y="374"/>
                      </a:cubicBezTo>
                      <a:cubicBezTo>
                        <a:pt x="397" y="374"/>
                        <a:pt x="708" y="332"/>
                        <a:pt x="715" y="246"/>
                      </a:cubicBezTo>
                      <a:cubicBezTo>
                        <a:pt x="715" y="246"/>
                        <a:pt x="729" y="139"/>
                        <a:pt x="719" y="64"/>
                      </a:cubicBezTo>
                      <a:close/>
                      <a:moveTo>
                        <a:pt x="701" y="244"/>
                      </a:moveTo>
                      <a:cubicBezTo>
                        <a:pt x="695" y="326"/>
                        <a:pt x="393" y="365"/>
                        <a:pt x="393" y="365"/>
                      </a:cubicBezTo>
                      <a:cubicBezTo>
                        <a:pt x="129" y="394"/>
                        <a:pt x="91" y="295"/>
                        <a:pt x="91" y="295"/>
                      </a:cubicBezTo>
                      <a:cubicBezTo>
                        <a:pt x="42" y="162"/>
                        <a:pt x="42" y="162"/>
                        <a:pt x="42" y="162"/>
                      </a:cubicBezTo>
                      <a:cubicBezTo>
                        <a:pt x="10" y="73"/>
                        <a:pt x="73" y="59"/>
                        <a:pt x="73" y="59"/>
                      </a:cubicBezTo>
                      <a:cubicBezTo>
                        <a:pt x="285" y="9"/>
                        <a:pt x="592" y="22"/>
                        <a:pt x="592" y="22"/>
                      </a:cubicBezTo>
                      <a:cubicBezTo>
                        <a:pt x="716" y="21"/>
                        <a:pt x="705" y="70"/>
                        <a:pt x="705" y="70"/>
                      </a:cubicBezTo>
                      <a:cubicBezTo>
                        <a:pt x="715" y="141"/>
                        <a:pt x="701" y="244"/>
                        <a:pt x="701" y="244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56" name="Freeform 423"/>
                <p:cNvSpPr>
                  <a:spLocks/>
                </p:cNvSpPr>
                <p:nvPr/>
              </p:nvSpPr>
              <p:spPr bwMode="gray">
                <a:xfrm>
                  <a:off x="5647634" y="2438605"/>
                  <a:ext cx="36735" cy="70000"/>
                </a:xfrm>
                <a:custGeom>
                  <a:avLst/>
                  <a:gdLst>
                    <a:gd name="T0" fmla="*/ 1 w 169"/>
                    <a:gd name="T1" fmla="*/ 0 h 322"/>
                    <a:gd name="T2" fmla="*/ 0 w 169"/>
                    <a:gd name="T3" fmla="*/ 117 h 322"/>
                    <a:gd name="T4" fmla="*/ 90 w 169"/>
                    <a:gd name="T5" fmla="*/ 183 h 322"/>
                    <a:gd name="T6" fmla="*/ 169 w 169"/>
                    <a:gd name="T7" fmla="*/ 267 h 322"/>
                    <a:gd name="T8" fmla="*/ 119 w 169"/>
                    <a:gd name="T9" fmla="*/ 42 h 322"/>
                    <a:gd name="T10" fmla="*/ 153 w 169"/>
                    <a:gd name="T11" fmla="*/ 22 h 322"/>
                    <a:gd name="T12" fmla="*/ 149 w 169"/>
                    <a:gd name="T13" fmla="*/ 0 h 322"/>
                    <a:gd name="T14" fmla="*/ 1 w 169"/>
                    <a:gd name="T1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322">
                      <a:moveTo>
                        <a:pt x="1" y="0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17"/>
                        <a:pt x="47" y="105"/>
                        <a:pt x="90" y="183"/>
                      </a:cubicBezTo>
                      <a:cubicBezTo>
                        <a:pt x="90" y="183"/>
                        <a:pt x="137" y="322"/>
                        <a:pt x="169" y="267"/>
                      </a:cubicBezTo>
                      <a:cubicBezTo>
                        <a:pt x="169" y="267"/>
                        <a:pt x="86" y="102"/>
                        <a:pt x="119" y="42"/>
                      </a:cubicBezTo>
                      <a:cubicBezTo>
                        <a:pt x="119" y="42"/>
                        <a:pt x="130" y="37"/>
                        <a:pt x="153" y="22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30" y="13"/>
                        <a:pt x="1" y="0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57" name="Freeform 424"/>
                <p:cNvSpPr>
                  <a:spLocks/>
                </p:cNvSpPr>
                <p:nvPr/>
              </p:nvSpPr>
              <p:spPr bwMode="gray">
                <a:xfrm>
                  <a:off x="5680083" y="2420238"/>
                  <a:ext cx="158164" cy="61633"/>
                </a:xfrm>
                <a:custGeom>
                  <a:avLst/>
                  <a:gdLst>
                    <a:gd name="T0" fmla="*/ 696 w 727"/>
                    <a:gd name="T1" fmla="*/ 89 h 284"/>
                    <a:gd name="T2" fmla="*/ 675 w 727"/>
                    <a:gd name="T3" fmla="*/ 55 h 284"/>
                    <a:gd name="T4" fmla="*/ 1 w 727"/>
                    <a:gd name="T5" fmla="*/ 91 h 284"/>
                    <a:gd name="T6" fmla="*/ 0 w 727"/>
                    <a:gd name="T7" fmla="*/ 115 h 284"/>
                    <a:gd name="T8" fmla="*/ 643 w 727"/>
                    <a:gd name="T9" fmla="*/ 125 h 284"/>
                    <a:gd name="T10" fmla="*/ 649 w 727"/>
                    <a:gd name="T11" fmla="*/ 284 h 284"/>
                    <a:gd name="T12" fmla="*/ 695 w 727"/>
                    <a:gd name="T13" fmla="*/ 221 h 284"/>
                    <a:gd name="T14" fmla="*/ 727 w 727"/>
                    <a:gd name="T15" fmla="*/ 195 h 284"/>
                    <a:gd name="T16" fmla="*/ 723 w 727"/>
                    <a:gd name="T17" fmla="*/ 111 h 284"/>
                    <a:gd name="T18" fmla="*/ 696 w 727"/>
                    <a:gd name="T19" fmla="*/ 89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7" h="284">
                      <a:moveTo>
                        <a:pt x="696" y="89"/>
                      </a:moveTo>
                      <a:cubicBezTo>
                        <a:pt x="696" y="89"/>
                        <a:pt x="694" y="67"/>
                        <a:pt x="675" y="55"/>
                      </a:cubicBezTo>
                      <a:cubicBezTo>
                        <a:pt x="675" y="55"/>
                        <a:pt x="577" y="0"/>
                        <a:pt x="1" y="91"/>
                      </a:cubicBez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15"/>
                        <a:pt x="639" y="17"/>
                        <a:pt x="643" y="125"/>
                      </a:cubicBezTo>
                      <a:cubicBezTo>
                        <a:pt x="649" y="284"/>
                        <a:pt x="649" y="284"/>
                        <a:pt x="649" y="284"/>
                      </a:cubicBezTo>
                      <a:cubicBezTo>
                        <a:pt x="649" y="284"/>
                        <a:pt x="683" y="276"/>
                        <a:pt x="695" y="221"/>
                      </a:cubicBezTo>
                      <a:cubicBezTo>
                        <a:pt x="695" y="221"/>
                        <a:pt x="725" y="204"/>
                        <a:pt x="727" y="195"/>
                      </a:cubicBezTo>
                      <a:cubicBezTo>
                        <a:pt x="723" y="111"/>
                        <a:pt x="723" y="111"/>
                        <a:pt x="723" y="111"/>
                      </a:cubicBezTo>
                      <a:cubicBezTo>
                        <a:pt x="723" y="111"/>
                        <a:pt x="706" y="120"/>
                        <a:pt x="696" y="89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58" name="Freeform 425"/>
                <p:cNvSpPr>
                  <a:spLocks noEditPoints="1"/>
                </p:cNvSpPr>
                <p:nvPr/>
              </p:nvSpPr>
              <p:spPr bwMode="gray">
                <a:xfrm>
                  <a:off x="5472939" y="2432279"/>
                  <a:ext cx="158572" cy="88164"/>
                </a:xfrm>
                <a:custGeom>
                  <a:avLst/>
                  <a:gdLst>
                    <a:gd name="T0" fmla="*/ 14 w 729"/>
                    <a:gd name="T1" fmla="*/ 244 h 405"/>
                    <a:gd name="T2" fmla="*/ 331 w 729"/>
                    <a:gd name="T3" fmla="*/ 373 h 405"/>
                    <a:gd name="T4" fmla="*/ 645 w 729"/>
                    <a:gd name="T5" fmla="*/ 301 h 405"/>
                    <a:gd name="T6" fmla="*/ 696 w 729"/>
                    <a:gd name="T7" fmla="*/ 162 h 405"/>
                    <a:gd name="T8" fmla="*/ 665 w 729"/>
                    <a:gd name="T9" fmla="*/ 54 h 405"/>
                    <a:gd name="T10" fmla="*/ 127 w 729"/>
                    <a:gd name="T11" fmla="*/ 12 h 405"/>
                    <a:gd name="T12" fmla="*/ 10 w 729"/>
                    <a:gd name="T13" fmla="*/ 61 h 405"/>
                    <a:gd name="T14" fmla="*/ 14 w 729"/>
                    <a:gd name="T15" fmla="*/ 244 h 405"/>
                    <a:gd name="T16" fmla="*/ 24 w 729"/>
                    <a:gd name="T17" fmla="*/ 67 h 405"/>
                    <a:gd name="T18" fmla="*/ 137 w 729"/>
                    <a:gd name="T19" fmla="*/ 21 h 405"/>
                    <a:gd name="T20" fmla="*/ 656 w 729"/>
                    <a:gd name="T21" fmla="*/ 60 h 405"/>
                    <a:gd name="T22" fmla="*/ 686 w 729"/>
                    <a:gd name="T23" fmla="*/ 163 h 405"/>
                    <a:gd name="T24" fmla="*/ 638 w 729"/>
                    <a:gd name="T25" fmla="*/ 296 h 405"/>
                    <a:gd name="T26" fmla="*/ 334 w 729"/>
                    <a:gd name="T27" fmla="*/ 365 h 405"/>
                    <a:gd name="T28" fmla="*/ 27 w 729"/>
                    <a:gd name="T29" fmla="*/ 242 h 405"/>
                    <a:gd name="T30" fmla="*/ 24 w 729"/>
                    <a:gd name="T31" fmla="*/ 67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29" h="405">
                      <a:moveTo>
                        <a:pt x="14" y="244"/>
                      </a:moveTo>
                      <a:cubicBezTo>
                        <a:pt x="20" y="330"/>
                        <a:pt x="331" y="373"/>
                        <a:pt x="331" y="373"/>
                      </a:cubicBezTo>
                      <a:cubicBezTo>
                        <a:pt x="605" y="405"/>
                        <a:pt x="645" y="301"/>
                        <a:pt x="645" y="301"/>
                      </a:cubicBezTo>
                      <a:cubicBezTo>
                        <a:pt x="696" y="162"/>
                        <a:pt x="696" y="162"/>
                        <a:pt x="696" y="162"/>
                      </a:cubicBezTo>
                      <a:cubicBezTo>
                        <a:pt x="729" y="69"/>
                        <a:pt x="665" y="54"/>
                        <a:pt x="665" y="54"/>
                      </a:cubicBezTo>
                      <a:cubicBezTo>
                        <a:pt x="445" y="0"/>
                        <a:pt x="127" y="12"/>
                        <a:pt x="127" y="12"/>
                      </a:cubicBezTo>
                      <a:cubicBezTo>
                        <a:pt x="0" y="10"/>
                        <a:pt x="10" y="61"/>
                        <a:pt x="10" y="61"/>
                      </a:cubicBezTo>
                      <a:cubicBezTo>
                        <a:pt x="0" y="136"/>
                        <a:pt x="14" y="244"/>
                        <a:pt x="14" y="244"/>
                      </a:cubicBezTo>
                      <a:close/>
                      <a:moveTo>
                        <a:pt x="24" y="67"/>
                      </a:moveTo>
                      <a:cubicBezTo>
                        <a:pt x="24" y="67"/>
                        <a:pt x="14" y="18"/>
                        <a:pt x="137" y="21"/>
                      </a:cubicBezTo>
                      <a:cubicBezTo>
                        <a:pt x="137" y="21"/>
                        <a:pt x="444" y="9"/>
                        <a:pt x="656" y="60"/>
                      </a:cubicBezTo>
                      <a:cubicBezTo>
                        <a:pt x="656" y="60"/>
                        <a:pt x="719" y="75"/>
                        <a:pt x="686" y="163"/>
                      </a:cubicBezTo>
                      <a:cubicBezTo>
                        <a:pt x="638" y="296"/>
                        <a:pt x="638" y="296"/>
                        <a:pt x="638" y="296"/>
                      </a:cubicBezTo>
                      <a:cubicBezTo>
                        <a:pt x="638" y="296"/>
                        <a:pt x="599" y="395"/>
                        <a:pt x="334" y="365"/>
                      </a:cubicBezTo>
                      <a:cubicBezTo>
                        <a:pt x="334" y="365"/>
                        <a:pt x="33" y="324"/>
                        <a:pt x="27" y="242"/>
                      </a:cubicBezTo>
                      <a:cubicBezTo>
                        <a:pt x="27" y="242"/>
                        <a:pt x="14" y="139"/>
                        <a:pt x="24" y="67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59" name="Freeform 426"/>
                <p:cNvSpPr>
                  <a:spLocks/>
                </p:cNvSpPr>
                <p:nvPr/>
              </p:nvSpPr>
              <p:spPr bwMode="gray">
                <a:xfrm>
                  <a:off x="5458246" y="2419217"/>
                  <a:ext cx="157960" cy="61633"/>
                </a:xfrm>
                <a:custGeom>
                  <a:avLst/>
                  <a:gdLst>
                    <a:gd name="T0" fmla="*/ 32 w 726"/>
                    <a:gd name="T1" fmla="*/ 88 h 283"/>
                    <a:gd name="T2" fmla="*/ 53 w 726"/>
                    <a:gd name="T3" fmla="*/ 55 h 283"/>
                    <a:gd name="T4" fmla="*/ 726 w 726"/>
                    <a:gd name="T5" fmla="*/ 94 h 283"/>
                    <a:gd name="T6" fmla="*/ 722 w 726"/>
                    <a:gd name="T7" fmla="*/ 116 h 283"/>
                    <a:gd name="T8" fmla="*/ 85 w 726"/>
                    <a:gd name="T9" fmla="*/ 124 h 283"/>
                    <a:gd name="T10" fmla="*/ 78 w 726"/>
                    <a:gd name="T11" fmla="*/ 283 h 283"/>
                    <a:gd name="T12" fmla="*/ 32 w 726"/>
                    <a:gd name="T13" fmla="*/ 220 h 283"/>
                    <a:gd name="T14" fmla="*/ 0 w 726"/>
                    <a:gd name="T15" fmla="*/ 194 h 283"/>
                    <a:gd name="T16" fmla="*/ 5 w 726"/>
                    <a:gd name="T17" fmla="*/ 110 h 283"/>
                    <a:gd name="T18" fmla="*/ 32 w 726"/>
                    <a:gd name="T19" fmla="*/ 88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6" h="283">
                      <a:moveTo>
                        <a:pt x="32" y="88"/>
                      </a:moveTo>
                      <a:cubicBezTo>
                        <a:pt x="32" y="88"/>
                        <a:pt x="34" y="66"/>
                        <a:pt x="53" y="55"/>
                      </a:cubicBezTo>
                      <a:cubicBezTo>
                        <a:pt x="53" y="55"/>
                        <a:pt x="151" y="0"/>
                        <a:pt x="726" y="94"/>
                      </a:cubicBezTo>
                      <a:cubicBezTo>
                        <a:pt x="722" y="116"/>
                        <a:pt x="722" y="116"/>
                        <a:pt x="722" y="116"/>
                      </a:cubicBezTo>
                      <a:cubicBezTo>
                        <a:pt x="722" y="116"/>
                        <a:pt x="89" y="16"/>
                        <a:pt x="85" y="124"/>
                      </a:cubicBezTo>
                      <a:cubicBezTo>
                        <a:pt x="78" y="283"/>
                        <a:pt x="78" y="283"/>
                        <a:pt x="78" y="283"/>
                      </a:cubicBezTo>
                      <a:cubicBezTo>
                        <a:pt x="78" y="283"/>
                        <a:pt x="44" y="276"/>
                        <a:pt x="32" y="220"/>
                      </a:cubicBezTo>
                      <a:cubicBezTo>
                        <a:pt x="32" y="220"/>
                        <a:pt x="2" y="203"/>
                        <a:pt x="0" y="194"/>
                      </a:cubicBezTo>
                      <a:cubicBezTo>
                        <a:pt x="5" y="110"/>
                        <a:pt x="5" y="110"/>
                        <a:pt x="5" y="110"/>
                      </a:cubicBezTo>
                      <a:cubicBezTo>
                        <a:pt x="5" y="110"/>
                        <a:pt x="21" y="119"/>
                        <a:pt x="32" y="88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60" name="Freeform 427"/>
                <p:cNvSpPr>
                  <a:spLocks/>
                </p:cNvSpPr>
                <p:nvPr/>
              </p:nvSpPr>
              <p:spPr bwMode="gray">
                <a:xfrm>
                  <a:off x="5611715" y="2438605"/>
                  <a:ext cx="37959" cy="70000"/>
                </a:xfrm>
                <a:custGeom>
                  <a:avLst/>
                  <a:gdLst>
                    <a:gd name="T0" fmla="*/ 169 w 174"/>
                    <a:gd name="T1" fmla="*/ 1 h 322"/>
                    <a:gd name="T2" fmla="*/ 174 w 174"/>
                    <a:gd name="T3" fmla="*/ 117 h 322"/>
                    <a:gd name="T4" fmla="*/ 78 w 174"/>
                    <a:gd name="T5" fmla="*/ 184 h 322"/>
                    <a:gd name="T6" fmla="*/ 0 w 174"/>
                    <a:gd name="T7" fmla="*/ 267 h 322"/>
                    <a:gd name="T8" fmla="*/ 50 w 174"/>
                    <a:gd name="T9" fmla="*/ 42 h 322"/>
                    <a:gd name="T10" fmla="*/ 16 w 174"/>
                    <a:gd name="T11" fmla="*/ 22 h 322"/>
                    <a:gd name="T12" fmla="*/ 20 w 174"/>
                    <a:gd name="T13" fmla="*/ 0 h 322"/>
                    <a:gd name="T14" fmla="*/ 169 w 174"/>
                    <a:gd name="T15" fmla="*/ 1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4" h="322">
                      <a:moveTo>
                        <a:pt x="169" y="1"/>
                      </a:moveTo>
                      <a:cubicBezTo>
                        <a:pt x="174" y="117"/>
                        <a:pt x="174" y="117"/>
                        <a:pt x="174" y="117"/>
                      </a:cubicBezTo>
                      <a:cubicBezTo>
                        <a:pt x="174" y="117"/>
                        <a:pt x="125" y="107"/>
                        <a:pt x="78" y="184"/>
                      </a:cubicBezTo>
                      <a:cubicBezTo>
                        <a:pt x="78" y="184"/>
                        <a:pt x="31" y="322"/>
                        <a:pt x="0" y="267"/>
                      </a:cubicBezTo>
                      <a:cubicBezTo>
                        <a:pt x="0" y="267"/>
                        <a:pt x="83" y="103"/>
                        <a:pt x="50" y="42"/>
                      </a:cubicBezTo>
                      <a:cubicBezTo>
                        <a:pt x="50" y="42"/>
                        <a:pt x="39" y="37"/>
                        <a:pt x="16" y="2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140" y="14"/>
                        <a:pt x="169" y="1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61" name="Freeform 428"/>
                <p:cNvSpPr>
                  <a:spLocks/>
                </p:cNvSpPr>
                <p:nvPr/>
              </p:nvSpPr>
              <p:spPr bwMode="gray">
                <a:xfrm>
                  <a:off x="5614777" y="2442279"/>
                  <a:ext cx="28776" cy="49592"/>
                </a:xfrm>
                <a:custGeom>
                  <a:avLst/>
                  <a:gdLst>
                    <a:gd name="T0" fmla="*/ 19 w 132"/>
                    <a:gd name="T1" fmla="*/ 10 h 228"/>
                    <a:gd name="T2" fmla="*/ 40 w 132"/>
                    <a:gd name="T3" fmla="*/ 114 h 228"/>
                    <a:gd name="T4" fmla="*/ 0 w 132"/>
                    <a:gd name="T5" fmla="*/ 228 h 228"/>
                    <a:gd name="T6" fmla="*/ 19 w 132"/>
                    <a:gd name="T7" fmla="*/ 10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2" h="228">
                      <a:moveTo>
                        <a:pt x="19" y="10"/>
                      </a:moveTo>
                      <a:cubicBezTo>
                        <a:pt x="19" y="10"/>
                        <a:pt x="73" y="31"/>
                        <a:pt x="40" y="114"/>
                      </a:cubicBezTo>
                      <a:cubicBezTo>
                        <a:pt x="0" y="228"/>
                        <a:pt x="0" y="228"/>
                        <a:pt x="0" y="228"/>
                      </a:cubicBezTo>
                      <a:cubicBezTo>
                        <a:pt x="0" y="228"/>
                        <a:pt x="132" y="0"/>
                        <a:pt x="19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462" name="Freeform 429"/>
                <p:cNvSpPr>
                  <a:spLocks/>
                </p:cNvSpPr>
                <p:nvPr/>
              </p:nvSpPr>
              <p:spPr bwMode="gray">
                <a:xfrm>
                  <a:off x="5465184" y="2427177"/>
                  <a:ext cx="44490" cy="13878"/>
                </a:xfrm>
                <a:custGeom>
                  <a:avLst/>
                  <a:gdLst>
                    <a:gd name="T0" fmla="*/ 1 w 205"/>
                    <a:gd name="T1" fmla="*/ 64 h 64"/>
                    <a:gd name="T2" fmla="*/ 54 w 205"/>
                    <a:gd name="T3" fmla="*/ 13 h 64"/>
                    <a:gd name="T4" fmla="*/ 205 w 205"/>
                    <a:gd name="T5" fmla="*/ 6 h 64"/>
                    <a:gd name="T6" fmla="*/ 1 w 205"/>
                    <a:gd name="T7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64">
                      <a:moveTo>
                        <a:pt x="1" y="64"/>
                      </a:moveTo>
                      <a:cubicBezTo>
                        <a:pt x="1" y="64"/>
                        <a:pt x="0" y="22"/>
                        <a:pt x="54" y="13"/>
                      </a:cubicBezTo>
                      <a:cubicBezTo>
                        <a:pt x="54" y="13"/>
                        <a:pt x="141" y="2"/>
                        <a:pt x="205" y="6"/>
                      </a:cubicBezTo>
                      <a:cubicBezTo>
                        <a:pt x="205" y="6"/>
                        <a:pt x="12" y="0"/>
                        <a:pt x="1" y="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 dirty="0">
                    <a:latin typeface="+mn-lt"/>
                  </a:endParaRPr>
                </a:p>
              </p:txBody>
            </p:sp>
          </p:grpSp>
        </p:grpSp>
      </p:grpSp>
      <p:sp>
        <p:nvSpPr>
          <p:cNvPr id="397" name="Tijdelijke aanduiding voor dianummer 2"/>
          <p:cNvSpPr txBox="1">
            <a:spLocks/>
          </p:cNvSpPr>
          <p:nvPr/>
        </p:nvSpPr>
        <p:spPr>
          <a:xfrm rot="16200000">
            <a:off x="-35718" y="60840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13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69994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79200"/>
            <a:ext cx="10033200" cy="341245"/>
          </a:xfrm>
        </p:spPr>
        <p:txBody>
          <a:bodyPr/>
          <a:lstStyle/>
          <a:p>
            <a:r>
              <a:rPr lang="nl-NL" sz="2400" dirty="0"/>
              <a:t>Overige afspraken</a:t>
            </a:r>
          </a:p>
        </p:txBody>
      </p:sp>
      <p:sp>
        <p:nvSpPr>
          <p:cNvPr id="6" name="Tijdelijke aanduiding voor dianummer 4"/>
          <p:cNvSpPr txBox="1">
            <a:spLocks/>
          </p:cNvSpPr>
          <p:nvPr/>
        </p:nvSpPr>
        <p:spPr>
          <a:xfrm rot="16200000">
            <a:off x="-35718" y="60840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14</a:t>
            </a:fld>
            <a:endParaRPr lang="en-US" altLang="nl-NL" dirty="0"/>
          </a:p>
        </p:txBody>
      </p:sp>
      <p:sp>
        <p:nvSpPr>
          <p:cNvPr id="16" name="Tijdelijke aanduiding voor inhoud 6"/>
          <p:cNvSpPr txBox="1">
            <a:spLocks/>
          </p:cNvSpPr>
          <p:nvPr/>
        </p:nvSpPr>
        <p:spPr bwMode="auto">
          <a:xfrm>
            <a:off x="1079500" y="1595436"/>
            <a:ext cx="100330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68288" indent="-268288" algn="l" defTabSz="912813" rtl="0" eaLnBrk="1" fontAlgn="base" hangingPunct="1">
              <a:lnSpc>
                <a:spcPct val="90000"/>
              </a:lnSpc>
              <a:spcBef>
                <a:spcPts val="475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39750" indent="-269875" algn="l" defTabSz="912813" rtl="0" eaLnBrk="1" fontAlgn="base" hangingPunct="1">
              <a:lnSpc>
                <a:spcPct val="90000"/>
              </a:lnSpc>
              <a:spcBef>
                <a:spcPts val="438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09625" indent="-269875" algn="l" defTabSz="912813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079500" indent="-269875" algn="l" defTabSz="912813" rtl="0" eaLnBrk="1" fontAlgn="base" hangingPunct="1">
              <a:lnSpc>
                <a:spcPct val="90000"/>
              </a:lnSpc>
              <a:spcBef>
                <a:spcPts val="363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349375" indent="-268288" algn="l" defTabSz="912813" rtl="0" eaLnBrk="1" fontAlgn="base" hangingPunct="1">
              <a:lnSpc>
                <a:spcPct val="90000"/>
              </a:lnSpc>
              <a:spcBef>
                <a:spcPts val="325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F07E23"/>
              </a:buClr>
              <a:buFont typeface="+mj-lt"/>
              <a:buAutoNum type="romanUcPeriod"/>
            </a:pPr>
            <a:r>
              <a:rPr lang="nl-NL" dirty="0" err="1"/>
              <a:t>Tooling</a:t>
            </a:r>
            <a:endParaRPr lang="nl-NL" dirty="0"/>
          </a:p>
          <a:p>
            <a:pPr marL="889000" lvl="1" indent="-349250">
              <a:buClr>
                <a:srgbClr val="F07E23"/>
              </a:buClr>
              <a:buFont typeface="Wingdings" pitchFamily="2" charset="2"/>
              <a:buChar char="Ø"/>
            </a:pPr>
            <a:r>
              <a:rPr lang="nl-NL" sz="2000" dirty="0" err="1"/>
              <a:t>Trello</a:t>
            </a:r>
            <a:endParaRPr lang="nl-NL" sz="2000" dirty="0"/>
          </a:p>
          <a:p>
            <a:pPr marL="514350" indent="-514350">
              <a:buClr>
                <a:srgbClr val="F07E23"/>
              </a:buClr>
              <a:buFont typeface="+mj-lt"/>
              <a:buAutoNum type="romanUcPeriod"/>
            </a:pPr>
            <a:r>
              <a:rPr lang="nl-NL" i="1" dirty="0"/>
              <a:t>Sprint 0 voorbereiding 21-11-2018 tot 16-01-2018 Start Sprint 1</a:t>
            </a:r>
          </a:p>
          <a:p>
            <a:pPr marL="514350" indent="-514350">
              <a:buClr>
                <a:srgbClr val="F07E23"/>
              </a:buClr>
              <a:buFont typeface="+mj-lt"/>
              <a:buAutoNum type="romanUcPeriod"/>
            </a:pPr>
            <a:r>
              <a:rPr lang="nl-NL" i="1" dirty="0"/>
              <a:t>In eerste instantie 6 prints van 4 weken</a:t>
            </a:r>
          </a:p>
          <a:p>
            <a:pPr marL="514350" indent="-514350">
              <a:buClr>
                <a:srgbClr val="F07E23"/>
              </a:buClr>
              <a:buFont typeface="+mj-lt"/>
              <a:buAutoNum type="romanUcPeriod"/>
            </a:pPr>
            <a:r>
              <a:rPr lang="nl-NL" dirty="0"/>
              <a:t>Tot sprint 1 user </a:t>
            </a:r>
            <a:r>
              <a:rPr lang="nl-NL" dirty="0" err="1"/>
              <a:t>stories</a:t>
            </a:r>
            <a:r>
              <a:rPr lang="nl-NL" dirty="0"/>
              <a:t> ready maken en 12 december 2018 bijeenkomst over vervolg</a:t>
            </a:r>
          </a:p>
          <a:p>
            <a:pPr marL="514350" indent="-514350">
              <a:buClr>
                <a:srgbClr val="F07E23"/>
              </a:buClr>
              <a:buFont typeface="+mj-lt"/>
              <a:buAutoNum type="romanUcPeriod"/>
            </a:pPr>
            <a:r>
              <a:rPr lang="nl-NL" dirty="0"/>
              <a:t>Stand-up/Conference Call (nog afspraken over maken)</a:t>
            </a:r>
          </a:p>
          <a:p>
            <a:pPr marL="514350" indent="-514350">
              <a:buClr>
                <a:srgbClr val="F07E23"/>
              </a:buClr>
              <a:buFont typeface="+mj-lt"/>
              <a:buAutoNum type="romanUcPeriod"/>
            </a:pPr>
            <a:r>
              <a:rPr lang="nl-NL" dirty="0"/>
              <a:t>Demo/Sprintreview (nog afspraken over maken)</a:t>
            </a:r>
          </a:p>
          <a:p>
            <a:pPr marL="514350" indent="-514350">
              <a:buClr>
                <a:srgbClr val="F07E23"/>
              </a:buClr>
              <a:buFont typeface="+mj-lt"/>
              <a:buAutoNum type="romanUcPeriod"/>
            </a:pPr>
            <a:r>
              <a:rPr lang="nl-NL" dirty="0" err="1"/>
              <a:t>Retrospective</a:t>
            </a:r>
            <a:r>
              <a:rPr lang="nl-NL" dirty="0"/>
              <a:t> (nog afspraken over maken)</a:t>
            </a:r>
          </a:p>
          <a:p>
            <a:pPr marL="514350" indent="-514350">
              <a:buClr>
                <a:srgbClr val="F07E23"/>
              </a:buClr>
              <a:buFont typeface="+mj-lt"/>
              <a:buAutoNum type="romanUcPeriod"/>
            </a:pPr>
            <a:r>
              <a:rPr lang="nl-NL" dirty="0"/>
              <a:t>Gezamenlijk werken en locatie (nog afspraken over maken)</a:t>
            </a:r>
          </a:p>
        </p:txBody>
      </p:sp>
    </p:spTree>
    <p:extLst>
      <p:ext uri="{BB962C8B-B14F-4D97-AF65-F5344CB8AC3E}">
        <p14:creationId xmlns:p14="http://schemas.microsoft.com/office/powerpoint/2010/main" val="426991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 txBox="1">
            <a:spLocks/>
          </p:cNvSpPr>
          <p:nvPr/>
        </p:nvSpPr>
        <p:spPr>
          <a:xfrm rot="16200000">
            <a:off x="-35718" y="60967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15</a:t>
            </a:fld>
            <a:endParaRPr lang="en-US" altLang="nl-NL" dirty="0"/>
          </a:p>
        </p:txBody>
      </p:sp>
      <p:pic>
        <p:nvPicPr>
          <p:cNvPr id="12" name="Afbeelding 11" descr="Schermafbeelding 2018-06-18 om 14.55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416300"/>
            <a:ext cx="8915400" cy="1270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80000" y="979200"/>
            <a:ext cx="10033200" cy="341245"/>
          </a:xfrm>
        </p:spPr>
        <p:txBody>
          <a:bodyPr/>
          <a:lstStyle/>
          <a:p>
            <a:r>
              <a:rPr lang="nl-NL" sz="2400" dirty="0" err="1"/>
              <a:t>Trello</a:t>
            </a:r>
            <a:r>
              <a:rPr lang="nl-NL" sz="2400" dirty="0"/>
              <a:t> </a:t>
            </a:r>
          </a:p>
        </p:txBody>
      </p:sp>
      <p:pic>
        <p:nvPicPr>
          <p:cNvPr id="4" name="Afbeelding 3" descr="Afbeelding met schermafbeelding, lucht&#10;&#10;&#10;&#10;Automatisch gegenereerde beschrijving">
            <a:extLst>
              <a:ext uri="{FF2B5EF4-FFF2-40B4-BE49-F238E27FC236}">
                <a16:creationId xmlns:a16="http://schemas.microsoft.com/office/drawing/2014/main" id="{50B36A6A-592C-0945-A57A-73B7A6030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490866"/>
            <a:ext cx="5880870" cy="3070654"/>
          </a:xfrm>
          <a:prstGeom prst="rect">
            <a:avLst/>
          </a:prstGeom>
        </p:spPr>
      </p:pic>
      <p:pic>
        <p:nvPicPr>
          <p:cNvPr id="8" name="Afbeelding 7" descr="Afbeelding met schermafbeelding&#10;&#10;&#10;&#10;Automatisch gegenereerde beschrijving">
            <a:extLst>
              <a:ext uri="{FF2B5EF4-FFF2-40B4-BE49-F238E27FC236}">
                <a16:creationId xmlns:a16="http://schemas.microsoft.com/office/drawing/2014/main" id="{41421366-A981-0B4D-9A30-398370E29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540" y="2132617"/>
            <a:ext cx="4424038" cy="4360258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321E74E5-3125-1046-811C-1E626B12DD64}"/>
              </a:ext>
            </a:extLst>
          </p:cNvPr>
          <p:cNvSpPr/>
          <p:nvPr/>
        </p:nvSpPr>
        <p:spPr>
          <a:xfrm>
            <a:off x="1080000" y="5017460"/>
            <a:ext cx="46235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 err="1"/>
              <a:t>https</a:t>
            </a:r>
            <a:r>
              <a:rPr lang="nl-NL" sz="1600" dirty="0"/>
              <a:t>://</a:t>
            </a:r>
            <a:r>
              <a:rPr lang="nl-NL" sz="1600" dirty="0" err="1"/>
              <a:t>trello.com</a:t>
            </a:r>
            <a:r>
              <a:rPr lang="nl-NL" sz="1600" dirty="0"/>
              <a:t>/b/IS5kRF4A/convenant-gemeenten</a:t>
            </a:r>
          </a:p>
        </p:txBody>
      </p:sp>
    </p:spTree>
    <p:extLst>
      <p:ext uri="{BB962C8B-B14F-4D97-AF65-F5344CB8AC3E}">
        <p14:creationId xmlns:p14="http://schemas.microsoft.com/office/powerpoint/2010/main" val="2426654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79200"/>
            <a:ext cx="10033200" cy="341245"/>
          </a:xfrm>
        </p:spPr>
        <p:txBody>
          <a:bodyPr/>
          <a:lstStyle/>
          <a:p>
            <a:r>
              <a:rPr lang="nl-NL" sz="2400" dirty="0"/>
              <a:t>Volgende bijeenkomst 12 december</a:t>
            </a:r>
          </a:p>
        </p:txBody>
      </p:sp>
      <p:sp>
        <p:nvSpPr>
          <p:cNvPr id="6" name="Tijdelijke aanduiding voor dianummer 4"/>
          <p:cNvSpPr txBox="1">
            <a:spLocks/>
          </p:cNvSpPr>
          <p:nvPr/>
        </p:nvSpPr>
        <p:spPr>
          <a:xfrm rot="16200000">
            <a:off x="-35718" y="60840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16</a:t>
            </a:fld>
            <a:endParaRPr lang="en-US" altLang="nl-NL" dirty="0"/>
          </a:p>
        </p:txBody>
      </p:sp>
      <p:sp>
        <p:nvSpPr>
          <p:cNvPr id="16" name="Tijdelijke aanduiding voor inhoud 6"/>
          <p:cNvSpPr txBox="1">
            <a:spLocks/>
          </p:cNvSpPr>
          <p:nvPr/>
        </p:nvSpPr>
        <p:spPr bwMode="auto">
          <a:xfrm>
            <a:off x="1079500" y="1595436"/>
            <a:ext cx="100330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68288" indent="-268288" algn="l" defTabSz="912813" rtl="0" eaLnBrk="1" fontAlgn="base" hangingPunct="1">
              <a:lnSpc>
                <a:spcPct val="90000"/>
              </a:lnSpc>
              <a:spcBef>
                <a:spcPts val="475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39750" indent="-269875" algn="l" defTabSz="912813" rtl="0" eaLnBrk="1" fontAlgn="base" hangingPunct="1">
              <a:lnSpc>
                <a:spcPct val="90000"/>
              </a:lnSpc>
              <a:spcBef>
                <a:spcPts val="438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09625" indent="-269875" algn="l" defTabSz="912813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079500" indent="-269875" algn="l" defTabSz="912813" rtl="0" eaLnBrk="1" fontAlgn="base" hangingPunct="1">
              <a:lnSpc>
                <a:spcPct val="90000"/>
              </a:lnSpc>
              <a:spcBef>
                <a:spcPts val="363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349375" indent="-268288" algn="l" defTabSz="912813" rtl="0" eaLnBrk="1" fontAlgn="base" hangingPunct="1">
              <a:lnSpc>
                <a:spcPct val="90000"/>
              </a:lnSpc>
              <a:spcBef>
                <a:spcPts val="325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F07E23"/>
              </a:buClr>
              <a:buFont typeface="+mj-lt"/>
              <a:buAutoNum type="romanUcPeriod"/>
            </a:pPr>
            <a:r>
              <a:rPr lang="nl-NL" dirty="0"/>
              <a:t>Inleiding en context</a:t>
            </a:r>
          </a:p>
          <a:p>
            <a:pPr marL="514350" indent="-514350">
              <a:buClr>
                <a:srgbClr val="F07E23"/>
              </a:buClr>
              <a:buFont typeface="+mj-lt"/>
              <a:buAutoNum type="romanUcPeriod"/>
            </a:pPr>
            <a:r>
              <a:rPr lang="nl-NL" dirty="0"/>
              <a:t>Waar staan we nu?</a:t>
            </a:r>
          </a:p>
          <a:p>
            <a:pPr marL="514350" indent="-514350">
              <a:buClr>
                <a:srgbClr val="F07E23"/>
              </a:buClr>
              <a:buFont typeface="+mj-lt"/>
              <a:buAutoNum type="romanUcPeriod"/>
            </a:pPr>
            <a:r>
              <a:rPr lang="nl-NL" dirty="0"/>
              <a:t>Beslissing nemen over openstaande punten</a:t>
            </a:r>
          </a:p>
          <a:p>
            <a:pPr marL="1055687" lvl="2" indent="-514350">
              <a:buClr>
                <a:srgbClr val="F07E23"/>
              </a:buClr>
              <a:buFont typeface="+mj-lt"/>
              <a:buAutoNum type="romanUcPeriod"/>
            </a:pPr>
            <a:r>
              <a:rPr lang="nl-NL" dirty="0"/>
              <a:t>Samenstelling Team</a:t>
            </a:r>
          </a:p>
          <a:p>
            <a:pPr marL="1055687" lvl="2" indent="-514350">
              <a:buClr>
                <a:srgbClr val="F07E23"/>
              </a:buClr>
              <a:buFont typeface="+mj-lt"/>
              <a:buAutoNum type="romanUcPeriod"/>
            </a:pPr>
            <a:r>
              <a:rPr lang="nl-NL" dirty="0"/>
              <a:t>Utrecht</a:t>
            </a:r>
          </a:p>
          <a:p>
            <a:pPr marL="514350" indent="-514350">
              <a:buClr>
                <a:srgbClr val="F07E23"/>
              </a:buClr>
              <a:buFont typeface="+mj-lt"/>
              <a:buAutoNum type="romanUcPeriod"/>
            </a:pPr>
            <a:r>
              <a:rPr lang="nl-NL" dirty="0"/>
              <a:t>Ready maken user </a:t>
            </a:r>
            <a:r>
              <a:rPr lang="nl-NL" dirty="0" err="1"/>
              <a:t>stories</a:t>
            </a:r>
            <a:endParaRPr lang="nl-NL" dirty="0"/>
          </a:p>
          <a:p>
            <a:pPr marL="514350" indent="-514350">
              <a:buClr>
                <a:srgbClr val="F07E23"/>
              </a:buClr>
              <a:buFont typeface="+mj-lt"/>
              <a:buAutoNum type="romanUcPeriod"/>
            </a:pPr>
            <a:r>
              <a:rPr lang="nl-NL" dirty="0"/>
              <a:t>Voorbereiding sprint 1</a:t>
            </a:r>
          </a:p>
          <a:p>
            <a:pPr marL="514350" indent="-514350">
              <a:buClr>
                <a:srgbClr val="F07E23"/>
              </a:buClr>
              <a:buFont typeface="+mj-lt"/>
              <a:buAutoNum type="romanUcPeriod"/>
            </a:pPr>
            <a:r>
              <a:rPr lang="nl-NL" dirty="0"/>
              <a:t>WVTTK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AFDCF09A-6C67-134C-A3FE-FF0430EC435F}"/>
              </a:ext>
            </a:extLst>
          </p:cNvPr>
          <p:cNvSpPr/>
          <p:nvPr/>
        </p:nvSpPr>
        <p:spPr>
          <a:xfrm rot="1283651">
            <a:off x="8433102" y="1763987"/>
            <a:ext cx="3205854" cy="1446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Voorbereiding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nl-NL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Acties inzake teamsamenstelling geregeld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nl-NL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Ready maken user </a:t>
            </a:r>
            <a:r>
              <a:rPr lang="nl-NL" sz="1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stories</a:t>
            </a:r>
            <a:r>
              <a:rPr lang="nl-NL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op </a:t>
            </a:r>
            <a:r>
              <a:rPr lang="nl-NL" sz="1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Trello</a:t>
            </a:r>
            <a:r>
              <a:rPr lang="nl-NL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en iedere user story lezen en </a:t>
            </a:r>
            <a:r>
              <a:rPr lang="nl-NL" sz="1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voozien</a:t>
            </a:r>
            <a:r>
              <a:rPr lang="nl-NL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van commentaar</a:t>
            </a:r>
            <a:endParaRPr lang="nl-NL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596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1080000" y="1829800"/>
            <a:ext cx="6120000" cy="1440000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2"/>
                </a:solidFill>
              </a:rPr>
              <a:t>Nuttige achtergrondinformatie</a:t>
            </a:r>
            <a:br>
              <a:rPr lang="nl-NL" dirty="0">
                <a:solidFill>
                  <a:schemeClr val="bg2"/>
                </a:solidFill>
              </a:rPr>
            </a:br>
            <a:r>
              <a:rPr lang="nl-NL" dirty="0">
                <a:solidFill>
                  <a:schemeClr val="bg2"/>
                </a:solidFill>
              </a:rPr>
              <a:t>Scrum</a:t>
            </a:r>
            <a:br>
              <a:rPr lang="nl-NL" dirty="0">
                <a:solidFill>
                  <a:schemeClr val="bg2"/>
                </a:solidFill>
              </a:rPr>
            </a:br>
            <a:br>
              <a:rPr lang="nl-NL" dirty="0">
                <a:solidFill>
                  <a:schemeClr val="bg2"/>
                </a:solidFill>
              </a:rPr>
            </a:br>
            <a:br>
              <a:rPr lang="nl-NL" dirty="0">
                <a:solidFill>
                  <a:schemeClr val="bg2"/>
                </a:solidFill>
              </a:rPr>
            </a:br>
            <a:endParaRPr lang="nl-N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2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79200"/>
            <a:ext cx="10033200" cy="341245"/>
          </a:xfrm>
        </p:spPr>
        <p:txBody>
          <a:bodyPr/>
          <a:lstStyle/>
          <a:p>
            <a:r>
              <a:rPr lang="nl-NL" sz="2400" dirty="0"/>
              <a:t>Agile Manifesto (gedrag)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79500" y="3589457"/>
            <a:ext cx="10185400" cy="2598615"/>
          </a:xfrm>
        </p:spPr>
        <p:txBody>
          <a:bodyPr numCol="2" spcCol="360000"/>
          <a:lstStyle/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sz="1200" dirty="0"/>
              <a:t>Onze hoogste prioriteit is het tevredenstellen van de klant door het vroegtijdig en voortdurend opleveren van waardevolle producten.</a:t>
            </a:r>
          </a:p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sz="1200" dirty="0"/>
              <a:t>Verwelkom veranderende behoeftes, zelfs laat in het proces. Agile processen benutten verandering tot concurrentievoordeel van de klant.</a:t>
            </a:r>
          </a:p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sz="1200" dirty="0"/>
              <a:t>Lever regelmatig werkende producten op. Liefst iedere paar weken, hooguit iedere paar maanden.</a:t>
            </a:r>
          </a:p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sz="1200" dirty="0"/>
              <a:t>Mensen uit de business en architecten moeten dagelijks samenwerken gedurende het gehele project.</a:t>
            </a:r>
          </a:p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sz="1200" dirty="0"/>
              <a:t>Bouw projecten rond gemotiveerde individuen.  Geef hen de omgeving en ondersteuning die ze nodig hebben en vertrouw erop dat ze de klus klaren.</a:t>
            </a:r>
          </a:p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sz="1200" dirty="0"/>
              <a:t>De meest efficiënte en effectieve manier om informatie te delen in en met een ontwikkelteam is door met elkaar te praten.</a:t>
            </a:r>
          </a:p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sz="1200" dirty="0"/>
              <a:t>Bruikbare producten is de belangrijkste maat voor voortgang.</a:t>
            </a:r>
          </a:p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sz="1200" dirty="0"/>
              <a:t>Agile processen bevorderen constante ontwikkeling.  De opdrachtgevers, ontwikkelaars en gebruikers  moeten een constant tempo eeuwig kunnen volhouden.</a:t>
            </a:r>
          </a:p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sz="1200" dirty="0"/>
              <a:t>Voortdurende aandacht voor een hoge kwaliteit en voor een goed ontwerp versterken </a:t>
            </a:r>
            <a:r>
              <a:rPr lang="nl-NL" sz="1200" dirty="0" err="1"/>
              <a:t>agility</a:t>
            </a:r>
            <a:r>
              <a:rPr lang="nl-NL" sz="1200" dirty="0"/>
              <a:t>.</a:t>
            </a:r>
          </a:p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sz="1200" dirty="0"/>
              <a:t>Eenvoud, de kunst van het maximaliseren van het werk dat niet gedaan wordt, is essentieel.</a:t>
            </a:r>
          </a:p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sz="1200" dirty="0"/>
              <a:t>De beste architecturen, eisen en ontwerpen  komen voort uit zelfsturende teams.</a:t>
            </a:r>
          </a:p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sz="1200" dirty="0"/>
              <a:t>Op vaste tijden, onderzoekt het team  hoe het effectiever kan worden  en past vervolgens zijn gedrag daarop aan.</a:t>
            </a:r>
          </a:p>
        </p:txBody>
      </p:sp>
      <p:sp>
        <p:nvSpPr>
          <p:cNvPr id="5" name="Tijdelijke aanduiding voor dianummer 4"/>
          <p:cNvSpPr txBox="1">
            <a:spLocks/>
          </p:cNvSpPr>
          <p:nvPr/>
        </p:nvSpPr>
        <p:spPr>
          <a:xfrm rot="16200000">
            <a:off x="-35718" y="60967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18</a:t>
            </a:fld>
            <a:endParaRPr lang="en-US" altLang="nl-NL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 bwMode="auto">
          <a:xfrm>
            <a:off x="1079500" y="1617089"/>
            <a:ext cx="10185400" cy="182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68288" indent="-268288" algn="l" defTabSz="912813" rtl="0" eaLnBrk="1" fontAlgn="base" hangingPunct="1">
              <a:lnSpc>
                <a:spcPct val="90000"/>
              </a:lnSpc>
              <a:spcBef>
                <a:spcPts val="475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39750" indent="-269875" algn="l" defTabSz="912813" rtl="0" eaLnBrk="1" fontAlgn="base" hangingPunct="1">
              <a:lnSpc>
                <a:spcPct val="90000"/>
              </a:lnSpc>
              <a:spcBef>
                <a:spcPts val="438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09625" indent="-269875" algn="l" defTabSz="912813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079500" indent="-269875" algn="l" defTabSz="912813" rtl="0" eaLnBrk="1" fontAlgn="base" hangingPunct="1">
              <a:lnSpc>
                <a:spcPct val="90000"/>
              </a:lnSpc>
              <a:spcBef>
                <a:spcPts val="363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349375" indent="-268288" algn="l" defTabSz="912813" rtl="0" eaLnBrk="1" fontAlgn="base" hangingPunct="1">
              <a:lnSpc>
                <a:spcPct val="90000"/>
              </a:lnSpc>
              <a:spcBef>
                <a:spcPts val="325"/>
              </a:spcBef>
              <a:spcAft>
                <a:spcPct val="0"/>
              </a:spcAft>
              <a:buClr>
                <a:srgbClr val="00A9F3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2"/>
              </a:buClr>
              <a:buSzPct val="100000"/>
              <a:buFont typeface="+mj-ea"/>
              <a:buAutoNum type="circleNumDbPlain"/>
            </a:pPr>
            <a:r>
              <a:rPr lang="nl-NL" sz="1400" b="1" dirty="0"/>
              <a:t> Mensen en hun onderlinge samenwerking</a:t>
            </a:r>
            <a:r>
              <a:rPr lang="nl-NL" sz="1400" dirty="0"/>
              <a:t> </a:t>
            </a:r>
            <a:r>
              <a:rPr lang="nl-NL" sz="1400" i="1" dirty="0"/>
              <a:t>boven</a:t>
            </a:r>
            <a:r>
              <a:rPr lang="nl-NL" sz="1400" dirty="0"/>
              <a:t>	processen en hulpmiddelen</a:t>
            </a:r>
          </a:p>
          <a:p>
            <a:pPr marL="342900" indent="-342900">
              <a:buClr>
                <a:schemeClr val="bg2"/>
              </a:buClr>
              <a:buSzPct val="100000"/>
              <a:buFont typeface="+mj-ea"/>
              <a:buAutoNum type="circleNumDbPlain"/>
            </a:pPr>
            <a:r>
              <a:rPr lang="nl-NL" sz="1400" b="1" dirty="0"/>
              <a:t> Werkende standaard</a:t>
            </a:r>
            <a:r>
              <a:rPr lang="nl-NL" sz="1400" dirty="0"/>
              <a:t> </a:t>
            </a:r>
            <a:r>
              <a:rPr lang="nl-NL" sz="1400" i="1" dirty="0"/>
              <a:t>boven 	</a:t>
            </a:r>
            <a:r>
              <a:rPr lang="nl-NL" sz="1400" dirty="0"/>
              <a:t>		allesomvattende documentatie</a:t>
            </a:r>
          </a:p>
          <a:p>
            <a:pPr marL="342900" indent="-342900">
              <a:buClr>
                <a:schemeClr val="bg2"/>
              </a:buClr>
              <a:buSzPct val="100000"/>
              <a:buFont typeface="+mj-ea"/>
              <a:buAutoNum type="circleNumDbPlain"/>
            </a:pPr>
            <a:r>
              <a:rPr lang="nl-NL" sz="1400" b="1" dirty="0"/>
              <a:t> Samenwerking met de klant</a:t>
            </a:r>
            <a:r>
              <a:rPr lang="nl-NL" sz="1400" dirty="0"/>
              <a:t> </a:t>
            </a:r>
            <a:r>
              <a:rPr lang="nl-NL" sz="1400" i="1" dirty="0"/>
              <a:t>boven </a:t>
            </a:r>
            <a:r>
              <a:rPr lang="nl-NL" sz="1400" dirty="0"/>
              <a:t>		contractonderhandelingen</a:t>
            </a:r>
            <a:endParaRPr lang="nl-NL" sz="1400" b="1" dirty="0"/>
          </a:p>
          <a:p>
            <a:pPr marL="342900" indent="-342900">
              <a:buClr>
                <a:schemeClr val="bg2"/>
              </a:buClr>
              <a:buSzPct val="100000"/>
              <a:buFont typeface="+mj-ea"/>
              <a:buAutoNum type="circleNumDbPlain"/>
            </a:pPr>
            <a:r>
              <a:rPr lang="nl-NL" sz="1400" b="1" dirty="0"/>
              <a:t> Inspelen op verandering</a:t>
            </a:r>
            <a:r>
              <a:rPr lang="nl-NL" sz="1400" dirty="0"/>
              <a:t> </a:t>
            </a:r>
            <a:r>
              <a:rPr lang="nl-NL" sz="1400" i="1" dirty="0"/>
              <a:t>boven</a:t>
            </a:r>
            <a:r>
              <a:rPr lang="nl-NL" sz="1400" dirty="0"/>
              <a:t>		het volgen van een plan </a:t>
            </a:r>
          </a:p>
          <a:p>
            <a:pPr marL="0" indent="0">
              <a:buFont typeface="Arial" charset="0"/>
              <a:buNone/>
            </a:pPr>
            <a:endParaRPr lang="nl-NL" sz="1400" i="1" dirty="0"/>
          </a:p>
          <a:p>
            <a:pPr marL="0" indent="0">
              <a:buFont typeface="Arial" charset="0"/>
              <a:buNone/>
            </a:pPr>
            <a:r>
              <a:rPr lang="nl-NL" sz="1400" i="1" dirty="0"/>
              <a:t>Hoewel wij waardering hebben voor al hetgeen aan de rechterkant staat vermeld, hechten wij méér waarde aan wat aan de </a:t>
            </a:r>
            <a:r>
              <a:rPr lang="nl-NL" sz="1400" b="1" i="1" dirty="0"/>
              <a:t>linkerzijd</a:t>
            </a:r>
            <a:r>
              <a:rPr lang="nl-NL" sz="1400" i="1" dirty="0"/>
              <a:t>e wordt genoemd.</a:t>
            </a:r>
          </a:p>
          <a:p>
            <a:pPr marL="0" indent="0">
              <a:buFont typeface="Arial" charset="0"/>
              <a:buNone/>
            </a:pPr>
            <a:endParaRPr lang="nl-NL" sz="1400" i="1" dirty="0">
              <a:solidFill>
                <a:srgbClr val="F07E23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046285" y="1464650"/>
            <a:ext cx="10218615" cy="1904997"/>
          </a:xfrm>
          <a:prstGeom prst="rect">
            <a:avLst/>
          </a:prstGeom>
          <a:solidFill>
            <a:srgbClr val="F07E23">
              <a:alpha val="25000"/>
            </a:srgbClr>
          </a:solidFill>
          <a:ln>
            <a:solidFill>
              <a:srgbClr val="F07E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180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 txBox="1">
            <a:spLocks/>
          </p:cNvSpPr>
          <p:nvPr/>
        </p:nvSpPr>
        <p:spPr>
          <a:xfrm rot="16200000">
            <a:off x="-35718" y="60967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19</a:t>
            </a:fld>
            <a:endParaRPr lang="en-US" altLang="nl-NL" dirty="0"/>
          </a:p>
        </p:txBody>
      </p:sp>
      <p:pic>
        <p:nvPicPr>
          <p:cNvPr id="12" name="Afbeelding 11" descr="Schermafbeelding 2018-06-18 om 14.55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416300"/>
            <a:ext cx="8915400" cy="127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1" y="1495950"/>
            <a:ext cx="6877986" cy="4565124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80000" y="979200"/>
            <a:ext cx="10033200" cy="341245"/>
          </a:xfrm>
        </p:spPr>
        <p:txBody>
          <a:bodyPr/>
          <a:lstStyle/>
          <a:p>
            <a:r>
              <a:rPr lang="nl-NL" sz="2400" dirty="0"/>
              <a:t>Scrum versus waterval I (Slicen!)</a:t>
            </a:r>
          </a:p>
        </p:txBody>
      </p:sp>
    </p:spTree>
    <p:extLst>
      <p:ext uri="{BB962C8B-B14F-4D97-AF65-F5344CB8AC3E}">
        <p14:creationId xmlns:p14="http://schemas.microsoft.com/office/powerpoint/2010/main" val="288417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 txBox="1">
            <a:spLocks/>
          </p:cNvSpPr>
          <p:nvPr/>
        </p:nvSpPr>
        <p:spPr>
          <a:xfrm rot="16200000">
            <a:off x="-35718" y="60967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2</a:t>
            </a:fld>
            <a:endParaRPr lang="en-US" altLang="nl-NL" dirty="0"/>
          </a:p>
        </p:txBody>
      </p:sp>
      <p:pic>
        <p:nvPicPr>
          <p:cNvPr id="12" name="Afbeelding 11" descr="Schermafbeelding 2018-06-18 om 14.55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530599"/>
            <a:ext cx="32094738" cy="4571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80000" y="979200"/>
            <a:ext cx="10033200" cy="341245"/>
          </a:xfrm>
        </p:spPr>
        <p:txBody>
          <a:bodyPr/>
          <a:lstStyle/>
          <a:p>
            <a:r>
              <a:rPr lang="nl-NL" sz="2400" dirty="0"/>
              <a:t>Doelstelling</a:t>
            </a:r>
          </a:p>
        </p:txBody>
      </p:sp>
      <p:sp>
        <p:nvSpPr>
          <p:cNvPr id="13" name="Tijdelijke aanduiding voor inhoud 6"/>
          <p:cNvSpPr>
            <a:spLocks noGrp="1"/>
          </p:cNvSpPr>
          <p:nvPr>
            <p:ph idx="1"/>
          </p:nvPr>
        </p:nvSpPr>
        <p:spPr>
          <a:xfrm>
            <a:off x="1053655" y="1467379"/>
            <a:ext cx="10033000" cy="4500563"/>
          </a:xfrm>
        </p:spPr>
        <p:txBody>
          <a:bodyPr/>
          <a:lstStyle/>
          <a:p>
            <a:pPr marL="514350" indent="-514350">
              <a:buClr>
                <a:srgbClr val="F07E23"/>
              </a:buClr>
              <a:buFont typeface="+mj-lt"/>
              <a:buAutoNum type="romanLcPeriod"/>
            </a:pPr>
            <a:r>
              <a:rPr lang="nl-NL" dirty="0"/>
              <a:t>Gezamenlijk aansluiten bij Common </a:t>
            </a:r>
            <a:r>
              <a:rPr lang="nl-NL" dirty="0" err="1"/>
              <a:t>Ground</a:t>
            </a:r>
            <a:r>
              <a:rPr lang="nl-NL" dirty="0"/>
              <a:t> beweging</a:t>
            </a:r>
          </a:p>
          <a:p>
            <a:pPr marL="514350" indent="-514350">
              <a:buClr>
                <a:srgbClr val="F07E23"/>
              </a:buClr>
              <a:buFont typeface="+mj-lt"/>
              <a:buAutoNum type="romanLcPeriod"/>
            </a:pPr>
            <a:r>
              <a:rPr lang="nl-NL" dirty="0"/>
              <a:t>Keuze maken welk proces </a:t>
            </a:r>
          </a:p>
          <a:p>
            <a:pPr marL="514350" indent="-514350">
              <a:buClr>
                <a:srgbClr val="F07E23"/>
              </a:buClr>
              <a:buFont typeface="+mj-lt"/>
              <a:buAutoNum type="romanLcPeriod"/>
            </a:pPr>
            <a:r>
              <a:rPr lang="nl-NL" dirty="0"/>
              <a:t>Van denken/overleggen naar daadwerkelijk doen</a:t>
            </a:r>
          </a:p>
          <a:p>
            <a:pPr marL="514350" indent="-514350">
              <a:buClr>
                <a:srgbClr val="F07E23"/>
              </a:buClr>
              <a:buFont typeface="+mj-lt"/>
              <a:buAutoNum type="romanLcPeriod"/>
            </a:pPr>
            <a:r>
              <a:rPr lang="nl-NL" dirty="0"/>
              <a:t>Aanpak met agile Scrum</a:t>
            </a:r>
          </a:p>
        </p:txBody>
      </p:sp>
    </p:spTree>
    <p:extLst>
      <p:ext uri="{BB962C8B-B14F-4D97-AF65-F5344CB8AC3E}">
        <p14:creationId xmlns:p14="http://schemas.microsoft.com/office/powerpoint/2010/main" val="2735013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 txBox="1">
            <a:spLocks/>
          </p:cNvSpPr>
          <p:nvPr/>
        </p:nvSpPr>
        <p:spPr>
          <a:xfrm rot="16200000">
            <a:off x="-35718" y="60967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20</a:t>
            </a:fld>
            <a:endParaRPr lang="en-US" altLang="nl-NL" dirty="0"/>
          </a:p>
        </p:txBody>
      </p:sp>
      <p:pic>
        <p:nvPicPr>
          <p:cNvPr id="12" name="Afbeelding 11" descr="Schermafbeelding 2018-06-18 om 14.55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416300"/>
            <a:ext cx="8915400" cy="1270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80000" y="979200"/>
            <a:ext cx="10033200" cy="341245"/>
          </a:xfrm>
        </p:spPr>
        <p:txBody>
          <a:bodyPr/>
          <a:lstStyle/>
          <a:p>
            <a:r>
              <a:rPr lang="nl-NL" sz="2400" dirty="0"/>
              <a:t>Scrum versus waterval II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99" y="1811500"/>
            <a:ext cx="7416087" cy="4078848"/>
          </a:xfrm>
          <a:prstGeom prst="rect">
            <a:avLst/>
          </a:prstGeom>
        </p:spPr>
      </p:pic>
      <p:sp>
        <p:nvSpPr>
          <p:cNvPr id="6" name="Rechthoek 5">
            <a:hlinkClick r:id="rId4"/>
          </p:cNvPr>
          <p:cNvSpPr/>
          <p:nvPr/>
        </p:nvSpPr>
        <p:spPr>
          <a:xfrm>
            <a:off x="1080000" y="5891797"/>
            <a:ext cx="4627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dirty="0">
                <a:solidFill>
                  <a:srgbClr val="F07E23"/>
                </a:solidFill>
              </a:rPr>
              <a:t>Bron: http://</a:t>
            </a:r>
            <a:r>
              <a:rPr lang="nl-NL" sz="1600" dirty="0" err="1">
                <a:solidFill>
                  <a:srgbClr val="F07E23"/>
                </a:solidFill>
              </a:rPr>
              <a:t>paulovermars.nl</a:t>
            </a:r>
            <a:r>
              <a:rPr lang="nl-NL" sz="1600" dirty="0">
                <a:solidFill>
                  <a:srgbClr val="F07E23"/>
                </a:solidFill>
              </a:rPr>
              <a:t>/scrum-voor-bejaarden/</a:t>
            </a:r>
          </a:p>
        </p:txBody>
      </p:sp>
    </p:spTree>
    <p:extLst>
      <p:ext uri="{BB962C8B-B14F-4D97-AF65-F5344CB8AC3E}">
        <p14:creationId xmlns:p14="http://schemas.microsoft.com/office/powerpoint/2010/main" val="2754643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 txBox="1">
            <a:spLocks/>
          </p:cNvSpPr>
          <p:nvPr/>
        </p:nvSpPr>
        <p:spPr>
          <a:xfrm rot="16200000">
            <a:off x="-35718" y="60967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21</a:t>
            </a:fld>
            <a:endParaRPr lang="en-US" altLang="nl-NL" dirty="0"/>
          </a:p>
        </p:txBody>
      </p:sp>
      <p:pic>
        <p:nvPicPr>
          <p:cNvPr id="12" name="Afbeelding 11" descr="Schermafbeelding 2018-06-18 om 14.55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416300"/>
            <a:ext cx="8915400" cy="1270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80000" y="979200"/>
            <a:ext cx="10033200" cy="341245"/>
          </a:xfrm>
        </p:spPr>
        <p:txBody>
          <a:bodyPr/>
          <a:lstStyle/>
          <a:p>
            <a:r>
              <a:rPr lang="nl-NL" sz="2400" dirty="0"/>
              <a:t>Scrum versus waterval III</a:t>
            </a:r>
          </a:p>
        </p:txBody>
      </p:sp>
      <p:grpSp>
        <p:nvGrpSpPr>
          <p:cNvPr id="3" name="Groeperen 2"/>
          <p:cNvGrpSpPr/>
          <p:nvPr/>
        </p:nvGrpSpPr>
        <p:grpSpPr>
          <a:xfrm>
            <a:off x="1102274" y="1591236"/>
            <a:ext cx="8049488" cy="4579686"/>
            <a:chOff x="1102274" y="1591236"/>
            <a:chExt cx="8049488" cy="4579686"/>
          </a:xfrm>
        </p:grpSpPr>
        <p:grpSp>
          <p:nvGrpSpPr>
            <p:cNvPr id="6" name="Gruppieren 16"/>
            <p:cNvGrpSpPr>
              <a:grpSpLocks noChangeAspect="1"/>
            </p:cNvGrpSpPr>
            <p:nvPr/>
          </p:nvGrpSpPr>
          <p:grpSpPr bwMode="gray">
            <a:xfrm>
              <a:off x="1102274" y="1591236"/>
              <a:ext cx="8049488" cy="4101812"/>
              <a:chOff x="464458" y="1668511"/>
              <a:chExt cx="11254433" cy="4236989"/>
            </a:xfrm>
          </p:grpSpPr>
          <p:sp>
            <p:nvSpPr>
              <p:cNvPr id="7" name="Rechteck 17"/>
              <p:cNvSpPr/>
              <p:nvPr/>
            </p:nvSpPr>
            <p:spPr bwMode="gray">
              <a:xfrm>
                <a:off x="6091674" y="1668939"/>
                <a:ext cx="5627217" cy="4236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74902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252000" tIns="36000" rtlCol="0" anchor="t" anchorCtr="0"/>
              <a:lstStyle/>
              <a:p>
                <a:pPr algn="ctr"/>
                <a:endPara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8" name="Rechteck 18"/>
              <p:cNvSpPr/>
              <p:nvPr/>
            </p:nvSpPr>
            <p:spPr bwMode="gray">
              <a:xfrm>
                <a:off x="464458" y="1668511"/>
                <a:ext cx="5627217" cy="4236560"/>
              </a:xfrm>
              <a:prstGeom prst="rect">
                <a:avLst/>
              </a:prstGeom>
              <a:solidFill>
                <a:srgbClr val="FFFFFF">
                  <a:alpha val="74902"/>
                </a:srgb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252000" tIns="36000" rtlCol="0" anchor="t" anchorCtr="0"/>
              <a:lstStyle/>
              <a:p>
                <a:pPr algn="ctr"/>
                <a:endPara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0" name="Rechteck 19"/>
              <p:cNvSpPr/>
              <p:nvPr/>
            </p:nvSpPr>
            <p:spPr bwMode="gray">
              <a:xfrm>
                <a:off x="464458" y="1668939"/>
                <a:ext cx="11224243" cy="4952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US" sz="18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1" name="Rechteck 20"/>
              <p:cNvSpPr/>
              <p:nvPr/>
            </p:nvSpPr>
            <p:spPr bwMode="gray">
              <a:xfrm>
                <a:off x="478583" y="5410201"/>
                <a:ext cx="11210118" cy="4952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US" sz="18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cxnSp>
            <p:nvCxnSpPr>
              <p:cNvPr id="13" name="Gerade Verbindung 21"/>
              <p:cNvCxnSpPr/>
              <p:nvPr/>
            </p:nvCxnSpPr>
            <p:spPr bwMode="gray">
              <a:xfrm>
                <a:off x="6116332" y="1668939"/>
                <a:ext cx="11388" cy="4236561"/>
              </a:xfrm>
              <a:prstGeom prst="line">
                <a:avLst/>
              </a:prstGeom>
              <a:ln w="19050">
                <a:solidFill>
                  <a:srgbClr val="C0C0C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Gleichschenkliges Dreieck 22"/>
              <p:cNvSpPr/>
              <p:nvPr/>
            </p:nvSpPr>
            <p:spPr bwMode="gray">
              <a:xfrm>
                <a:off x="2454238" y="2369541"/>
                <a:ext cx="3403713" cy="2835356"/>
              </a:xfrm>
              <a:prstGeom prst="triangle">
                <a:avLst/>
              </a:prstGeom>
              <a:solidFill>
                <a:srgbClr val="F07E23"/>
              </a:solidFill>
              <a:ln w="12700">
                <a:noFill/>
                <a:round/>
                <a:headEnd/>
                <a:tailEnd/>
              </a:ln>
            </p:spPr>
            <p:txBody>
              <a:bodyPr rtlCol="0" anchor="t"/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noProof="1">
                    <a:solidFill>
                      <a:srgbClr val="FFFFFF"/>
                    </a:solidFill>
                    <a:latin typeface="+mn-lt"/>
                  </a:rPr>
                  <a:t>PLAN </a:t>
                </a:r>
                <a:br>
                  <a:rPr lang="en-US" sz="1600" noProof="1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sz="1600" noProof="1">
                    <a:solidFill>
                      <a:srgbClr val="FFFFFF"/>
                    </a:solidFill>
                    <a:latin typeface="+mn-lt"/>
                  </a:rPr>
                  <a:t>DRIVEN</a:t>
                </a:r>
              </a:p>
            </p:txBody>
          </p:sp>
          <p:sp>
            <p:nvSpPr>
              <p:cNvPr id="15" name="Textfeld 23"/>
              <p:cNvSpPr txBox="1"/>
              <p:nvPr/>
            </p:nvSpPr>
            <p:spPr bwMode="gray">
              <a:xfrm>
                <a:off x="522160" y="1758158"/>
                <a:ext cx="718733" cy="286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noProof="1">
                    <a:solidFill>
                      <a:schemeClr val="bg1"/>
                    </a:solidFill>
                    <a:latin typeface="+mn-lt"/>
                  </a:rPr>
                  <a:t>Vast</a:t>
                </a:r>
              </a:p>
            </p:txBody>
          </p:sp>
          <p:sp>
            <p:nvSpPr>
              <p:cNvPr id="16" name="Textfeld 24"/>
              <p:cNvSpPr txBox="1"/>
              <p:nvPr/>
            </p:nvSpPr>
            <p:spPr bwMode="gray">
              <a:xfrm>
                <a:off x="522160" y="5417117"/>
                <a:ext cx="1256316" cy="476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noProof="1">
                    <a:solidFill>
                      <a:srgbClr val="FFFFFF"/>
                    </a:solidFill>
                    <a:latin typeface="+mn-lt"/>
                  </a:rPr>
                  <a:t>Schatting</a:t>
                </a:r>
              </a:p>
              <a:p>
                <a:r>
                  <a:rPr lang="en-US" sz="1200" b="1" noProof="1">
                    <a:solidFill>
                      <a:srgbClr val="FFFFFF"/>
                    </a:solidFill>
                    <a:latin typeface="+mn-lt"/>
                  </a:rPr>
                  <a:t>Variabel</a:t>
                </a:r>
              </a:p>
            </p:txBody>
          </p:sp>
          <p:sp>
            <p:nvSpPr>
              <p:cNvPr id="17" name="Textfeld 25"/>
              <p:cNvSpPr txBox="1"/>
              <p:nvPr/>
            </p:nvSpPr>
            <p:spPr bwMode="gray">
              <a:xfrm>
                <a:off x="6295312" y="1731922"/>
                <a:ext cx="1358468" cy="286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noProof="1">
                    <a:solidFill>
                      <a:srgbClr val="FFFFFF"/>
                    </a:solidFill>
                    <a:latin typeface="+mn-lt"/>
                  </a:rPr>
                  <a:t>Resources</a:t>
                </a:r>
              </a:p>
            </p:txBody>
          </p:sp>
          <p:sp>
            <p:nvSpPr>
              <p:cNvPr id="18" name="Textfeld 26"/>
              <p:cNvSpPr txBox="1"/>
              <p:nvPr/>
            </p:nvSpPr>
            <p:spPr bwMode="gray">
              <a:xfrm>
                <a:off x="5187133" y="5482709"/>
                <a:ext cx="756484" cy="286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noProof="1">
                    <a:solidFill>
                      <a:srgbClr val="FFFFFF"/>
                    </a:solidFill>
                    <a:latin typeface="+mn-lt"/>
                  </a:rPr>
                  <a:t>Time</a:t>
                </a:r>
              </a:p>
            </p:txBody>
          </p:sp>
          <p:sp>
            <p:nvSpPr>
              <p:cNvPr id="19" name="Textfeld 27"/>
              <p:cNvSpPr txBox="1"/>
              <p:nvPr/>
            </p:nvSpPr>
            <p:spPr bwMode="gray">
              <a:xfrm>
                <a:off x="3325871" y="1731842"/>
                <a:ext cx="1692974" cy="286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noProof="1">
                    <a:solidFill>
                      <a:srgbClr val="FFFFFF"/>
                    </a:solidFill>
                    <a:latin typeface="+mn-lt"/>
                  </a:rPr>
                  <a:t>Requirements</a:t>
                </a:r>
              </a:p>
            </p:txBody>
          </p:sp>
          <p:sp>
            <p:nvSpPr>
              <p:cNvPr id="20" name="Textfeld 28"/>
              <p:cNvSpPr txBox="1"/>
              <p:nvPr/>
            </p:nvSpPr>
            <p:spPr bwMode="gray">
              <a:xfrm>
                <a:off x="7547014" y="5482709"/>
                <a:ext cx="1155076" cy="286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noProof="1">
                    <a:solidFill>
                      <a:srgbClr val="FFFFFF"/>
                    </a:solidFill>
                    <a:latin typeface="+mn-lt"/>
                  </a:rPr>
                  <a:t>Features</a:t>
                </a:r>
              </a:p>
            </p:txBody>
          </p:sp>
          <p:sp>
            <p:nvSpPr>
              <p:cNvPr id="21" name="Textfeld 29"/>
              <p:cNvSpPr txBox="1"/>
              <p:nvPr/>
            </p:nvSpPr>
            <p:spPr bwMode="gray">
              <a:xfrm>
                <a:off x="9028206" y="1731842"/>
                <a:ext cx="756484" cy="286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noProof="1">
                    <a:solidFill>
                      <a:srgbClr val="FFFFFF"/>
                    </a:solidFill>
                    <a:latin typeface="+mn-lt"/>
                  </a:rPr>
                  <a:t>Time</a:t>
                </a:r>
              </a:p>
            </p:txBody>
          </p:sp>
          <p:sp>
            <p:nvSpPr>
              <p:cNvPr id="22" name="Textfeld 32"/>
              <p:cNvSpPr txBox="1"/>
              <p:nvPr/>
            </p:nvSpPr>
            <p:spPr bwMode="gray">
              <a:xfrm>
                <a:off x="473984" y="2164238"/>
                <a:ext cx="1443391" cy="349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noProof="1">
                    <a:solidFill>
                      <a:srgbClr val="F07E23"/>
                    </a:solidFill>
                    <a:latin typeface="+mn-lt"/>
                  </a:rPr>
                  <a:t>Waterval</a:t>
                </a:r>
              </a:p>
            </p:txBody>
          </p:sp>
          <p:sp>
            <p:nvSpPr>
              <p:cNvPr id="23" name="Textfeld 33"/>
              <p:cNvSpPr txBox="1"/>
              <p:nvPr/>
            </p:nvSpPr>
            <p:spPr bwMode="gray">
              <a:xfrm>
                <a:off x="10518731" y="2159223"/>
                <a:ext cx="1151048" cy="349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noProof="1">
                    <a:solidFill>
                      <a:schemeClr val="bg2"/>
                    </a:solidFill>
                    <a:latin typeface="+mn-lt"/>
                  </a:rPr>
                  <a:t>Scrum</a:t>
                </a:r>
              </a:p>
            </p:txBody>
          </p:sp>
          <p:sp>
            <p:nvSpPr>
              <p:cNvPr id="24" name="Flussdiagramm: Zusammenführen 34"/>
              <p:cNvSpPr/>
              <p:nvPr/>
            </p:nvSpPr>
            <p:spPr bwMode="gray">
              <a:xfrm>
                <a:off x="6295311" y="2369541"/>
                <a:ext cx="3403713" cy="2835356"/>
              </a:xfrm>
              <a:prstGeom prst="flowChartMerge">
                <a:avLst/>
              </a:prstGeom>
              <a:solidFill>
                <a:schemeClr val="bg2"/>
              </a:solidFill>
              <a:ln w="12700">
                <a:noFill/>
                <a:round/>
                <a:headEnd/>
                <a:tailEnd/>
              </a:ln>
            </p:spPr>
            <p:txBody>
              <a:bodyPr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noProof="1">
                    <a:solidFill>
                      <a:srgbClr val="FFFFFF"/>
                    </a:solidFill>
                    <a:latin typeface="+mn-lt"/>
                  </a:rPr>
                  <a:t>VALUE</a:t>
                </a:r>
                <a:br>
                  <a:rPr lang="en-US" sz="1600" noProof="1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sz="1600" noProof="1">
                    <a:solidFill>
                      <a:srgbClr val="FFFFFF"/>
                    </a:solidFill>
                    <a:latin typeface="+mn-lt"/>
                  </a:rPr>
                  <a:t>DRIVEN</a:t>
                </a:r>
              </a:p>
            </p:txBody>
          </p:sp>
          <p:sp>
            <p:nvSpPr>
              <p:cNvPr id="25" name="Textfeld 35"/>
              <p:cNvSpPr txBox="1"/>
              <p:nvPr/>
            </p:nvSpPr>
            <p:spPr bwMode="gray">
              <a:xfrm>
                <a:off x="2330364" y="5482709"/>
                <a:ext cx="1358468" cy="286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noProof="1">
                    <a:solidFill>
                      <a:srgbClr val="FFFFFF"/>
                    </a:solidFill>
                    <a:latin typeface="+mn-lt"/>
                  </a:rPr>
                  <a:t>Resources</a:t>
                </a:r>
              </a:p>
            </p:txBody>
          </p:sp>
        </p:grpSp>
        <p:sp>
          <p:nvSpPr>
            <p:cNvPr id="2" name="Rechthoek 1"/>
            <p:cNvSpPr/>
            <p:nvPr/>
          </p:nvSpPr>
          <p:spPr>
            <a:xfrm>
              <a:off x="1725317" y="5770812"/>
              <a:ext cx="68386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Clr>
                  <a:srgbClr val="DA2437"/>
                </a:buClr>
                <a:buNone/>
              </a:pPr>
              <a:r>
                <a:rPr lang="nl-NL" sz="2000" b="1" dirty="0">
                  <a:latin typeface="+mj-lt"/>
                </a:rPr>
                <a:t>Bij Scrum zijn features variabel en tijd en budget vast!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03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79200"/>
            <a:ext cx="10033200" cy="341245"/>
          </a:xfrm>
        </p:spPr>
        <p:txBody>
          <a:bodyPr/>
          <a:lstStyle/>
          <a:p>
            <a:r>
              <a:rPr lang="nl-NL" sz="2400" u="sng" dirty="0"/>
              <a:t>Zelf</a:t>
            </a:r>
            <a:r>
              <a:rPr lang="nl-NL" sz="2400" dirty="0"/>
              <a:t>sturend team</a:t>
            </a:r>
          </a:p>
        </p:txBody>
      </p:sp>
      <p:sp>
        <p:nvSpPr>
          <p:cNvPr id="97" name="Tijdelijke aanduiding voor dianummer 4"/>
          <p:cNvSpPr txBox="1">
            <a:spLocks/>
          </p:cNvSpPr>
          <p:nvPr/>
        </p:nvSpPr>
        <p:spPr>
          <a:xfrm rot="16200000">
            <a:off x="-35718" y="60840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22</a:t>
            </a:fld>
            <a:endParaRPr lang="en-US" altLang="nl-NL" dirty="0"/>
          </a:p>
        </p:txBody>
      </p:sp>
      <p:grpSp>
        <p:nvGrpSpPr>
          <p:cNvPr id="6" name="Groep 305"/>
          <p:cNvGrpSpPr>
            <a:grpSpLocks noChangeAspect="1"/>
          </p:cNvGrpSpPr>
          <p:nvPr/>
        </p:nvGrpSpPr>
        <p:grpSpPr>
          <a:xfrm>
            <a:off x="1096640" y="1627027"/>
            <a:ext cx="7862509" cy="4337278"/>
            <a:chOff x="383939" y="1477829"/>
            <a:chExt cx="7957448" cy="4389650"/>
          </a:xfrm>
        </p:grpSpPr>
        <p:cxnSp>
          <p:nvCxnSpPr>
            <p:cNvPr id="7" name="Gerader Verbinder 464"/>
            <p:cNvCxnSpPr/>
            <p:nvPr/>
          </p:nvCxnSpPr>
          <p:spPr bwMode="gray">
            <a:xfrm>
              <a:off x="4320382" y="1477830"/>
              <a:ext cx="0" cy="4344502"/>
            </a:xfrm>
            <a:prstGeom prst="line">
              <a:avLst/>
            </a:prstGeom>
            <a:ln w="19050">
              <a:solidFill>
                <a:srgbClr val="D9D9D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pieren 2"/>
            <p:cNvGrpSpPr/>
            <p:nvPr/>
          </p:nvGrpSpPr>
          <p:grpSpPr bwMode="gray">
            <a:xfrm>
              <a:off x="383939" y="1477829"/>
              <a:ext cx="3895182" cy="4374599"/>
              <a:chOff x="406300" y="1563993"/>
              <a:chExt cx="4122038" cy="4629658"/>
            </a:xfrm>
          </p:grpSpPr>
          <p:sp>
            <p:nvSpPr>
              <p:cNvPr id="258" name="Textfeld 16"/>
              <p:cNvSpPr txBox="1"/>
              <p:nvPr/>
            </p:nvSpPr>
            <p:spPr bwMode="gray">
              <a:xfrm>
                <a:off x="434329" y="1563993"/>
                <a:ext cx="4094009" cy="241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b="1" dirty="0" err="1">
                    <a:latin typeface="+mn-lt"/>
                  </a:rPr>
                  <a:t>Projectmanagement</a:t>
                </a:r>
                <a:r>
                  <a:rPr lang="en-US" sz="1600" b="1" dirty="0">
                    <a:latin typeface="+mn-lt"/>
                  </a:rPr>
                  <a:t> </a:t>
                </a:r>
                <a:r>
                  <a:rPr lang="en-US" sz="1600" b="1" dirty="0" err="1">
                    <a:latin typeface="+mn-lt"/>
                  </a:rPr>
                  <a:t>en</a:t>
                </a:r>
                <a:r>
                  <a:rPr lang="en-US" sz="1600" b="1" dirty="0">
                    <a:latin typeface="+mn-lt"/>
                  </a:rPr>
                  <a:t> </a:t>
                </a:r>
                <a:r>
                  <a:rPr lang="en-US" sz="1600" b="1" dirty="0" err="1">
                    <a:latin typeface="+mn-lt"/>
                  </a:rPr>
                  <a:t>controle</a:t>
                </a:r>
                <a:endParaRPr lang="en-US" sz="1600" b="1" dirty="0">
                  <a:latin typeface="+mn-lt"/>
                </a:endParaRPr>
              </a:p>
            </p:txBody>
          </p:sp>
          <p:grpSp>
            <p:nvGrpSpPr>
              <p:cNvPr id="259" name="Gruppieren 18"/>
              <p:cNvGrpSpPr/>
              <p:nvPr/>
            </p:nvGrpSpPr>
            <p:grpSpPr bwMode="gray">
              <a:xfrm>
                <a:off x="3532355" y="2210354"/>
                <a:ext cx="819488" cy="844845"/>
                <a:chOff x="2873589" y="2114628"/>
                <a:chExt cx="1237218" cy="1275500"/>
              </a:xfrm>
            </p:grpSpPr>
            <p:grpSp>
              <p:nvGrpSpPr>
                <p:cNvPr id="462" name="Gruppieren 19"/>
                <p:cNvGrpSpPr/>
                <p:nvPr/>
              </p:nvGrpSpPr>
              <p:grpSpPr bwMode="gray">
                <a:xfrm>
                  <a:off x="3257775" y="2202705"/>
                  <a:ext cx="464894" cy="688155"/>
                  <a:chOff x="3257775" y="2202705"/>
                  <a:chExt cx="464894" cy="688155"/>
                </a:xfrm>
              </p:grpSpPr>
              <p:sp>
                <p:nvSpPr>
                  <p:cNvPr id="492" name="Freeform 260"/>
                  <p:cNvSpPr>
                    <a:spLocks/>
                  </p:cNvSpPr>
                  <p:nvPr/>
                </p:nvSpPr>
                <p:spPr bwMode="gray">
                  <a:xfrm>
                    <a:off x="3295726" y="2631567"/>
                    <a:ext cx="368436" cy="259293"/>
                  </a:xfrm>
                  <a:custGeom>
                    <a:avLst/>
                    <a:gdLst>
                      <a:gd name="T0" fmla="*/ 133 w 1101"/>
                      <a:gd name="T1" fmla="*/ 0 h 745"/>
                      <a:gd name="T2" fmla="*/ 0 w 1101"/>
                      <a:gd name="T3" fmla="*/ 291 h 745"/>
                      <a:gd name="T4" fmla="*/ 561 w 1101"/>
                      <a:gd name="T5" fmla="*/ 688 h 745"/>
                      <a:gd name="T6" fmla="*/ 1101 w 1101"/>
                      <a:gd name="T7" fmla="*/ 306 h 745"/>
                      <a:gd name="T8" fmla="*/ 971 w 1101"/>
                      <a:gd name="T9" fmla="*/ 18 h 745"/>
                      <a:gd name="T10" fmla="*/ 133 w 1101"/>
                      <a:gd name="T11" fmla="*/ 0 h 7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01" h="745">
                        <a:moveTo>
                          <a:pt x="133" y="0"/>
                        </a:moveTo>
                        <a:cubicBezTo>
                          <a:pt x="133" y="0"/>
                          <a:pt x="169" y="181"/>
                          <a:pt x="0" y="291"/>
                        </a:cubicBezTo>
                        <a:cubicBezTo>
                          <a:pt x="0" y="291"/>
                          <a:pt x="98" y="679"/>
                          <a:pt x="561" y="688"/>
                        </a:cubicBezTo>
                        <a:cubicBezTo>
                          <a:pt x="561" y="688"/>
                          <a:pt x="882" y="745"/>
                          <a:pt x="1101" y="306"/>
                        </a:cubicBezTo>
                        <a:cubicBezTo>
                          <a:pt x="1101" y="306"/>
                          <a:pt x="959" y="247"/>
                          <a:pt x="971" y="18"/>
                        </a:cubicBezTo>
                        <a:cubicBezTo>
                          <a:pt x="971" y="18"/>
                          <a:pt x="579" y="480"/>
                          <a:pt x="133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79000"/>
                        </a:srgbClr>
                      </a:gs>
                      <a:gs pos="0">
                        <a:srgbClr val="F1CA9F">
                          <a:lumMod val="10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01600" dist="50800" dir="16200000">
                      <a:prstClr val="black">
                        <a:alpha val="24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93" name="Freeform 261"/>
                  <p:cNvSpPr>
                    <a:spLocks/>
                  </p:cNvSpPr>
                  <p:nvPr/>
                </p:nvSpPr>
                <p:spPr bwMode="gray">
                  <a:xfrm>
                    <a:off x="3299679" y="2202705"/>
                    <a:ext cx="422990" cy="540811"/>
                  </a:xfrm>
                  <a:custGeom>
                    <a:avLst/>
                    <a:gdLst>
                      <a:gd name="T0" fmla="*/ 1124 w 1266"/>
                      <a:gd name="T1" fmla="*/ 834 h 1556"/>
                      <a:gd name="T2" fmla="*/ 543 w 1266"/>
                      <a:gd name="T3" fmla="*/ 1556 h 1556"/>
                      <a:gd name="T4" fmla="*/ 0 w 1266"/>
                      <a:gd name="T5" fmla="*/ 838 h 1556"/>
                      <a:gd name="T6" fmla="*/ 551 w 1266"/>
                      <a:gd name="T7" fmla="*/ 0 h 1556"/>
                      <a:gd name="T8" fmla="*/ 1124 w 1266"/>
                      <a:gd name="T9" fmla="*/ 834 h 15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66" h="1556">
                        <a:moveTo>
                          <a:pt x="1124" y="834"/>
                        </a:moveTo>
                        <a:cubicBezTo>
                          <a:pt x="1124" y="1148"/>
                          <a:pt x="841" y="1556"/>
                          <a:pt x="543" y="1556"/>
                        </a:cubicBezTo>
                        <a:cubicBezTo>
                          <a:pt x="286" y="1556"/>
                          <a:pt x="0" y="1175"/>
                          <a:pt x="0" y="838"/>
                        </a:cubicBezTo>
                        <a:cubicBezTo>
                          <a:pt x="0" y="423"/>
                          <a:pt x="56" y="0"/>
                          <a:pt x="551" y="0"/>
                        </a:cubicBezTo>
                        <a:cubicBezTo>
                          <a:pt x="1266" y="0"/>
                          <a:pt x="1124" y="791"/>
                          <a:pt x="1124" y="83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88000"/>
                        </a:srgbClr>
                      </a:gs>
                      <a:gs pos="0">
                        <a:srgbClr val="F1CA9F">
                          <a:lumMod val="60000"/>
                          <a:lumOff val="4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94" name="Freeform 263"/>
                  <p:cNvSpPr>
                    <a:spLocks/>
                  </p:cNvSpPr>
                  <p:nvPr/>
                </p:nvSpPr>
                <p:spPr bwMode="gray">
                  <a:xfrm>
                    <a:off x="3607236" y="2346757"/>
                    <a:ext cx="67204" cy="254354"/>
                  </a:xfrm>
                  <a:custGeom>
                    <a:avLst/>
                    <a:gdLst>
                      <a:gd name="T0" fmla="*/ 181 w 200"/>
                      <a:gd name="T1" fmla="*/ 416 h 733"/>
                      <a:gd name="T2" fmla="*/ 0 w 200"/>
                      <a:gd name="T3" fmla="*/ 733 h 733"/>
                      <a:gd name="T4" fmla="*/ 120 w 200"/>
                      <a:gd name="T5" fmla="*/ 238 h 733"/>
                      <a:gd name="T6" fmla="*/ 85 w 200"/>
                      <a:gd name="T7" fmla="*/ 0 h 733"/>
                      <a:gd name="T8" fmla="*/ 168 w 200"/>
                      <a:gd name="T9" fmla="*/ 281 h 733"/>
                      <a:gd name="T10" fmla="*/ 181 w 200"/>
                      <a:gd name="T11" fmla="*/ 416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00" h="733">
                        <a:moveTo>
                          <a:pt x="181" y="416"/>
                        </a:moveTo>
                        <a:cubicBezTo>
                          <a:pt x="181" y="416"/>
                          <a:pt x="170" y="635"/>
                          <a:pt x="0" y="733"/>
                        </a:cubicBezTo>
                        <a:cubicBezTo>
                          <a:pt x="0" y="733"/>
                          <a:pt x="200" y="526"/>
                          <a:pt x="120" y="238"/>
                        </a:cubicBezTo>
                        <a:cubicBezTo>
                          <a:pt x="120" y="238"/>
                          <a:pt x="47" y="192"/>
                          <a:pt x="85" y="0"/>
                        </a:cubicBezTo>
                        <a:cubicBezTo>
                          <a:pt x="85" y="0"/>
                          <a:pt x="75" y="171"/>
                          <a:pt x="168" y="281"/>
                        </a:cubicBezTo>
                        <a:cubicBezTo>
                          <a:pt x="168" y="281"/>
                          <a:pt x="200" y="333"/>
                          <a:pt x="181" y="416"/>
                        </a:cubicBezTo>
                        <a:close/>
                      </a:path>
                    </a:pathLst>
                  </a:custGeom>
                  <a:solidFill>
                    <a:srgbClr val="E5AF7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95" name="Freeform 265"/>
                  <p:cNvSpPr>
                    <a:spLocks/>
                  </p:cNvSpPr>
                  <p:nvPr/>
                </p:nvSpPr>
                <p:spPr bwMode="gray">
                  <a:xfrm>
                    <a:off x="3309957" y="2491631"/>
                    <a:ext cx="64042" cy="114418"/>
                  </a:xfrm>
                  <a:custGeom>
                    <a:avLst/>
                    <a:gdLst>
                      <a:gd name="T0" fmla="*/ 11 w 192"/>
                      <a:gd name="T1" fmla="*/ 78 h 331"/>
                      <a:gd name="T2" fmla="*/ 192 w 192"/>
                      <a:gd name="T3" fmla="*/ 331 h 331"/>
                      <a:gd name="T4" fmla="*/ 16 w 192"/>
                      <a:gd name="T5" fmla="*/ 0 h 331"/>
                      <a:gd name="T6" fmla="*/ 11 w 192"/>
                      <a:gd name="T7" fmla="*/ 78 h 3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2" h="331">
                        <a:moveTo>
                          <a:pt x="11" y="78"/>
                        </a:moveTo>
                        <a:cubicBezTo>
                          <a:pt x="11" y="78"/>
                          <a:pt x="0" y="262"/>
                          <a:pt x="192" y="331"/>
                        </a:cubicBezTo>
                        <a:cubicBezTo>
                          <a:pt x="192" y="331"/>
                          <a:pt x="22" y="265"/>
                          <a:pt x="16" y="0"/>
                        </a:cubicBezTo>
                        <a:lnTo>
                          <a:pt x="11" y="78"/>
                        </a:lnTo>
                        <a:close/>
                      </a:path>
                    </a:pathLst>
                  </a:custGeom>
                  <a:solidFill>
                    <a:srgbClr val="E5AF7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96" name="Freeform 267"/>
                  <p:cNvSpPr>
                    <a:spLocks/>
                  </p:cNvSpPr>
                  <p:nvPr/>
                </p:nvSpPr>
                <p:spPr bwMode="gray">
                  <a:xfrm>
                    <a:off x="3257775" y="2431541"/>
                    <a:ext cx="53763" cy="127589"/>
                  </a:xfrm>
                  <a:custGeom>
                    <a:avLst/>
                    <a:gdLst>
                      <a:gd name="T0" fmla="*/ 114 w 161"/>
                      <a:gd name="T1" fmla="*/ 60 h 367"/>
                      <a:gd name="T2" fmla="*/ 144 w 161"/>
                      <a:gd name="T3" fmla="*/ 131 h 367"/>
                      <a:gd name="T4" fmla="*/ 161 w 161"/>
                      <a:gd name="T5" fmla="*/ 292 h 367"/>
                      <a:gd name="T6" fmla="*/ 154 w 161"/>
                      <a:gd name="T7" fmla="*/ 367 h 367"/>
                      <a:gd name="T8" fmla="*/ 75 w 161"/>
                      <a:gd name="T9" fmla="*/ 252 h 367"/>
                      <a:gd name="T10" fmla="*/ 114 w 161"/>
                      <a:gd name="T11" fmla="*/ 60 h 3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1" h="367">
                        <a:moveTo>
                          <a:pt x="114" y="60"/>
                        </a:moveTo>
                        <a:cubicBezTo>
                          <a:pt x="114" y="60"/>
                          <a:pt x="134" y="95"/>
                          <a:pt x="144" y="131"/>
                        </a:cubicBezTo>
                        <a:cubicBezTo>
                          <a:pt x="144" y="131"/>
                          <a:pt x="138" y="239"/>
                          <a:pt x="161" y="292"/>
                        </a:cubicBezTo>
                        <a:cubicBezTo>
                          <a:pt x="154" y="367"/>
                          <a:pt x="154" y="367"/>
                          <a:pt x="154" y="367"/>
                        </a:cubicBezTo>
                        <a:cubicBezTo>
                          <a:pt x="154" y="367"/>
                          <a:pt x="91" y="346"/>
                          <a:pt x="75" y="252"/>
                        </a:cubicBezTo>
                        <a:cubicBezTo>
                          <a:pt x="75" y="252"/>
                          <a:pt x="0" y="0"/>
                          <a:pt x="114" y="60"/>
                        </a:cubicBezTo>
                        <a:close/>
                      </a:path>
                    </a:pathLst>
                  </a:custGeom>
                  <a:solidFill>
                    <a:srgbClr val="F1CA9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97" name="Freeform 268"/>
                  <p:cNvSpPr>
                    <a:spLocks/>
                  </p:cNvSpPr>
                  <p:nvPr/>
                </p:nvSpPr>
                <p:spPr bwMode="gray">
                  <a:xfrm>
                    <a:off x="3283866" y="2471052"/>
                    <a:ext cx="19766" cy="67498"/>
                  </a:xfrm>
                  <a:custGeom>
                    <a:avLst/>
                    <a:gdLst>
                      <a:gd name="T0" fmla="*/ 29 w 59"/>
                      <a:gd name="T1" fmla="*/ 13 h 195"/>
                      <a:gd name="T2" fmla="*/ 38 w 59"/>
                      <a:gd name="T3" fmla="*/ 130 h 195"/>
                      <a:gd name="T4" fmla="*/ 59 w 59"/>
                      <a:gd name="T5" fmla="*/ 195 h 195"/>
                      <a:gd name="T6" fmla="*/ 29 w 59"/>
                      <a:gd name="T7" fmla="*/ 13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9" h="195">
                        <a:moveTo>
                          <a:pt x="29" y="13"/>
                        </a:moveTo>
                        <a:cubicBezTo>
                          <a:pt x="29" y="13"/>
                          <a:pt x="0" y="0"/>
                          <a:pt x="38" y="130"/>
                        </a:cubicBezTo>
                        <a:cubicBezTo>
                          <a:pt x="59" y="195"/>
                          <a:pt x="59" y="195"/>
                          <a:pt x="59" y="195"/>
                        </a:cubicBezTo>
                        <a:lnTo>
                          <a:pt x="29" y="13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98" name="Freeform 269"/>
                  <p:cNvSpPr>
                    <a:spLocks/>
                  </p:cNvSpPr>
                  <p:nvPr/>
                </p:nvSpPr>
                <p:spPr bwMode="gray">
                  <a:xfrm>
                    <a:off x="3655465" y="2435657"/>
                    <a:ext cx="59298" cy="135820"/>
                  </a:xfrm>
                  <a:custGeom>
                    <a:avLst/>
                    <a:gdLst>
                      <a:gd name="T0" fmla="*/ 75 w 178"/>
                      <a:gd name="T1" fmla="*/ 0 h 392"/>
                      <a:gd name="T2" fmla="*/ 101 w 178"/>
                      <a:gd name="T3" fmla="*/ 203 h 392"/>
                      <a:gd name="T4" fmla="*/ 0 w 178"/>
                      <a:gd name="T5" fmla="*/ 392 h 392"/>
                      <a:gd name="T6" fmla="*/ 75 w 178"/>
                      <a:gd name="T7" fmla="*/ 0 h 3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8" h="392">
                        <a:moveTo>
                          <a:pt x="75" y="0"/>
                        </a:moveTo>
                        <a:cubicBezTo>
                          <a:pt x="75" y="0"/>
                          <a:pt x="178" y="22"/>
                          <a:pt x="101" y="203"/>
                        </a:cubicBezTo>
                        <a:cubicBezTo>
                          <a:pt x="101" y="203"/>
                          <a:pt x="67" y="340"/>
                          <a:pt x="0" y="392"/>
                        </a:cubicBez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rgbClr val="F1CA9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99" name="Freeform 270"/>
                  <p:cNvSpPr>
                    <a:spLocks/>
                  </p:cNvSpPr>
                  <p:nvPr/>
                </p:nvSpPr>
                <p:spPr bwMode="gray">
                  <a:xfrm>
                    <a:off x="3671277" y="2471876"/>
                    <a:ext cx="19766" cy="68322"/>
                  </a:xfrm>
                  <a:custGeom>
                    <a:avLst/>
                    <a:gdLst>
                      <a:gd name="T0" fmla="*/ 30 w 59"/>
                      <a:gd name="T1" fmla="*/ 13 h 195"/>
                      <a:gd name="T2" fmla="*/ 21 w 59"/>
                      <a:gd name="T3" fmla="*/ 130 h 195"/>
                      <a:gd name="T4" fmla="*/ 0 w 59"/>
                      <a:gd name="T5" fmla="*/ 195 h 195"/>
                      <a:gd name="T6" fmla="*/ 30 w 59"/>
                      <a:gd name="T7" fmla="*/ 13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9" h="195">
                        <a:moveTo>
                          <a:pt x="30" y="13"/>
                        </a:moveTo>
                        <a:cubicBezTo>
                          <a:pt x="30" y="13"/>
                          <a:pt x="59" y="0"/>
                          <a:pt x="21" y="130"/>
                        </a:cubicBezTo>
                        <a:cubicBezTo>
                          <a:pt x="0" y="195"/>
                          <a:pt x="0" y="195"/>
                          <a:pt x="0" y="195"/>
                        </a:cubicBez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  <p:grpSp>
              <p:nvGrpSpPr>
                <p:cNvPr id="463" name="Gruppieren 20"/>
                <p:cNvGrpSpPr/>
                <p:nvPr/>
              </p:nvGrpSpPr>
              <p:grpSpPr bwMode="gray">
                <a:xfrm>
                  <a:off x="3275112" y="2114628"/>
                  <a:ext cx="451453" cy="391820"/>
                  <a:chOff x="3272007" y="2114628"/>
                  <a:chExt cx="451453" cy="391820"/>
                </a:xfrm>
              </p:grpSpPr>
              <p:sp>
                <p:nvSpPr>
                  <p:cNvPr id="482" name="Freeform 262"/>
                  <p:cNvSpPr>
                    <a:spLocks/>
                  </p:cNvSpPr>
                  <p:nvPr/>
                </p:nvSpPr>
                <p:spPr bwMode="gray">
                  <a:xfrm>
                    <a:off x="3297307" y="2220814"/>
                    <a:ext cx="278303" cy="275756"/>
                  </a:xfrm>
                  <a:custGeom>
                    <a:avLst/>
                    <a:gdLst>
                      <a:gd name="T0" fmla="*/ 833 w 833"/>
                      <a:gd name="T1" fmla="*/ 103 h 793"/>
                      <a:gd name="T2" fmla="*/ 496 w 833"/>
                      <a:gd name="T3" fmla="*/ 199 h 793"/>
                      <a:gd name="T4" fmla="*/ 399 w 833"/>
                      <a:gd name="T5" fmla="*/ 317 h 793"/>
                      <a:gd name="T6" fmla="*/ 176 w 833"/>
                      <a:gd name="T7" fmla="*/ 326 h 793"/>
                      <a:gd name="T8" fmla="*/ 31 w 833"/>
                      <a:gd name="T9" fmla="*/ 453 h 793"/>
                      <a:gd name="T10" fmla="*/ 28 w 833"/>
                      <a:gd name="T11" fmla="*/ 706 h 793"/>
                      <a:gd name="T12" fmla="*/ 51 w 833"/>
                      <a:gd name="T13" fmla="*/ 793 h 793"/>
                      <a:gd name="T14" fmla="*/ 287 w 833"/>
                      <a:gd name="T15" fmla="*/ 453 h 793"/>
                      <a:gd name="T16" fmla="*/ 574 w 833"/>
                      <a:gd name="T17" fmla="*/ 268 h 793"/>
                      <a:gd name="T18" fmla="*/ 833 w 833"/>
                      <a:gd name="T19" fmla="*/ 103 h 7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33" h="793">
                        <a:moveTo>
                          <a:pt x="833" y="103"/>
                        </a:moveTo>
                        <a:cubicBezTo>
                          <a:pt x="833" y="103"/>
                          <a:pt x="672" y="0"/>
                          <a:pt x="496" y="199"/>
                        </a:cubicBezTo>
                        <a:cubicBezTo>
                          <a:pt x="496" y="199"/>
                          <a:pt x="471" y="289"/>
                          <a:pt x="399" y="317"/>
                        </a:cubicBezTo>
                        <a:cubicBezTo>
                          <a:pt x="399" y="317"/>
                          <a:pt x="304" y="363"/>
                          <a:pt x="176" y="326"/>
                        </a:cubicBezTo>
                        <a:cubicBezTo>
                          <a:pt x="176" y="326"/>
                          <a:pt x="78" y="300"/>
                          <a:pt x="31" y="453"/>
                        </a:cubicBezTo>
                        <a:cubicBezTo>
                          <a:pt x="31" y="453"/>
                          <a:pt x="0" y="603"/>
                          <a:pt x="28" y="706"/>
                        </a:cubicBezTo>
                        <a:cubicBezTo>
                          <a:pt x="28" y="706"/>
                          <a:pt x="48" y="767"/>
                          <a:pt x="51" y="793"/>
                        </a:cubicBezTo>
                        <a:cubicBezTo>
                          <a:pt x="51" y="793"/>
                          <a:pt x="90" y="519"/>
                          <a:pt x="287" y="453"/>
                        </a:cubicBezTo>
                        <a:cubicBezTo>
                          <a:pt x="287" y="453"/>
                          <a:pt x="513" y="395"/>
                          <a:pt x="574" y="268"/>
                        </a:cubicBezTo>
                        <a:cubicBezTo>
                          <a:pt x="574" y="268"/>
                          <a:pt x="686" y="87"/>
                          <a:pt x="833" y="103"/>
                        </a:cubicBezTo>
                        <a:close/>
                      </a:path>
                    </a:pathLst>
                  </a:custGeom>
                  <a:solidFill>
                    <a:srgbClr val="E5AF7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83" name="Freeform 264"/>
                  <p:cNvSpPr>
                    <a:spLocks/>
                  </p:cNvSpPr>
                  <p:nvPr/>
                </p:nvSpPr>
                <p:spPr bwMode="gray">
                  <a:xfrm>
                    <a:off x="3303632" y="2317123"/>
                    <a:ext cx="143896" cy="81492"/>
                  </a:xfrm>
                  <a:custGeom>
                    <a:avLst/>
                    <a:gdLst>
                      <a:gd name="T0" fmla="*/ 431 w 431"/>
                      <a:gd name="T1" fmla="*/ 3 h 234"/>
                      <a:gd name="T2" fmla="*/ 180 w 431"/>
                      <a:gd name="T3" fmla="*/ 52 h 234"/>
                      <a:gd name="T4" fmla="*/ 0 w 431"/>
                      <a:gd name="T5" fmla="*/ 234 h 234"/>
                      <a:gd name="T6" fmla="*/ 133 w 431"/>
                      <a:gd name="T7" fmla="*/ 32 h 234"/>
                      <a:gd name="T8" fmla="*/ 224 w 431"/>
                      <a:gd name="T9" fmla="*/ 43 h 234"/>
                      <a:gd name="T10" fmla="*/ 431 w 431"/>
                      <a:gd name="T11" fmla="*/ 3 h 2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31" h="234">
                        <a:moveTo>
                          <a:pt x="431" y="3"/>
                        </a:moveTo>
                        <a:cubicBezTo>
                          <a:pt x="431" y="3"/>
                          <a:pt x="362" y="103"/>
                          <a:pt x="180" y="52"/>
                        </a:cubicBezTo>
                        <a:cubicBezTo>
                          <a:pt x="180" y="52"/>
                          <a:pt x="41" y="0"/>
                          <a:pt x="0" y="234"/>
                        </a:cubicBezTo>
                        <a:cubicBezTo>
                          <a:pt x="0" y="234"/>
                          <a:pt x="4" y="61"/>
                          <a:pt x="133" y="32"/>
                        </a:cubicBezTo>
                        <a:cubicBezTo>
                          <a:pt x="133" y="32"/>
                          <a:pt x="163" y="20"/>
                          <a:pt x="224" y="43"/>
                        </a:cubicBezTo>
                        <a:cubicBezTo>
                          <a:pt x="224" y="43"/>
                          <a:pt x="339" y="83"/>
                          <a:pt x="431" y="3"/>
                        </a:cubicBezTo>
                        <a:close/>
                      </a:path>
                    </a:pathLst>
                  </a:custGeom>
                  <a:solidFill>
                    <a:srgbClr val="8E8E8E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84" name="Freeform 266"/>
                  <p:cNvSpPr>
                    <a:spLocks/>
                  </p:cNvSpPr>
                  <p:nvPr/>
                </p:nvSpPr>
                <p:spPr bwMode="gray">
                  <a:xfrm>
                    <a:off x="3272007" y="2162371"/>
                    <a:ext cx="322579" cy="344077"/>
                  </a:xfrm>
                  <a:custGeom>
                    <a:avLst/>
                    <a:gdLst>
                      <a:gd name="T0" fmla="*/ 966 w 966"/>
                      <a:gd name="T1" fmla="*/ 129 h 989"/>
                      <a:gd name="T2" fmla="*/ 895 w 966"/>
                      <a:gd name="T3" fmla="*/ 346 h 989"/>
                      <a:gd name="T4" fmla="*/ 578 w 966"/>
                      <a:gd name="T5" fmla="*/ 464 h 989"/>
                      <a:gd name="T6" fmla="*/ 248 w 966"/>
                      <a:gd name="T7" fmla="*/ 587 h 989"/>
                      <a:gd name="T8" fmla="*/ 114 w 966"/>
                      <a:gd name="T9" fmla="*/ 756 h 989"/>
                      <a:gd name="T10" fmla="*/ 123 w 966"/>
                      <a:gd name="T11" fmla="*/ 892 h 989"/>
                      <a:gd name="T12" fmla="*/ 39 w 966"/>
                      <a:gd name="T13" fmla="*/ 936 h 989"/>
                      <a:gd name="T14" fmla="*/ 18 w 966"/>
                      <a:gd name="T15" fmla="*/ 575 h 989"/>
                      <a:gd name="T16" fmla="*/ 456 w 966"/>
                      <a:gd name="T17" fmla="*/ 78 h 989"/>
                      <a:gd name="T18" fmla="*/ 966 w 966"/>
                      <a:gd name="T19" fmla="*/ 129 h 9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966" h="989">
                        <a:moveTo>
                          <a:pt x="966" y="129"/>
                        </a:moveTo>
                        <a:cubicBezTo>
                          <a:pt x="895" y="346"/>
                          <a:pt x="895" y="346"/>
                          <a:pt x="895" y="346"/>
                        </a:cubicBezTo>
                        <a:cubicBezTo>
                          <a:pt x="895" y="346"/>
                          <a:pt x="703" y="259"/>
                          <a:pt x="578" y="464"/>
                        </a:cubicBezTo>
                        <a:cubicBezTo>
                          <a:pt x="578" y="464"/>
                          <a:pt x="536" y="648"/>
                          <a:pt x="248" y="587"/>
                        </a:cubicBezTo>
                        <a:cubicBezTo>
                          <a:pt x="248" y="587"/>
                          <a:pt x="126" y="583"/>
                          <a:pt x="114" y="756"/>
                        </a:cubicBezTo>
                        <a:cubicBezTo>
                          <a:pt x="123" y="892"/>
                          <a:pt x="123" y="892"/>
                          <a:pt x="123" y="892"/>
                        </a:cubicBezTo>
                        <a:cubicBezTo>
                          <a:pt x="123" y="892"/>
                          <a:pt x="99" y="989"/>
                          <a:pt x="39" y="936"/>
                        </a:cubicBezTo>
                        <a:cubicBezTo>
                          <a:pt x="39" y="936"/>
                          <a:pt x="0" y="781"/>
                          <a:pt x="18" y="575"/>
                        </a:cubicBezTo>
                        <a:cubicBezTo>
                          <a:pt x="18" y="575"/>
                          <a:pt x="85" y="142"/>
                          <a:pt x="456" y="78"/>
                        </a:cubicBezTo>
                        <a:cubicBezTo>
                          <a:pt x="456" y="78"/>
                          <a:pt x="761" y="0"/>
                          <a:pt x="966" y="129"/>
                        </a:cubicBezTo>
                        <a:close/>
                      </a:path>
                    </a:pathLst>
                  </a:custGeom>
                  <a:solidFill>
                    <a:srgbClr val="4F361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85" name="Freeform 271"/>
                  <p:cNvSpPr>
                    <a:spLocks/>
                  </p:cNvSpPr>
                  <p:nvPr/>
                </p:nvSpPr>
                <p:spPr bwMode="gray">
                  <a:xfrm>
                    <a:off x="3570867" y="2207644"/>
                    <a:ext cx="152593" cy="289749"/>
                  </a:xfrm>
                  <a:custGeom>
                    <a:avLst/>
                    <a:gdLst>
                      <a:gd name="T0" fmla="*/ 21 w 456"/>
                      <a:gd name="T1" fmla="*/ 229 h 834"/>
                      <a:gd name="T2" fmla="*/ 201 w 456"/>
                      <a:gd name="T3" fmla="*/ 489 h 834"/>
                      <a:gd name="T4" fmla="*/ 271 w 456"/>
                      <a:gd name="T5" fmla="*/ 724 h 834"/>
                      <a:gd name="T6" fmla="*/ 292 w 456"/>
                      <a:gd name="T7" fmla="*/ 834 h 834"/>
                      <a:gd name="T8" fmla="*/ 350 w 456"/>
                      <a:gd name="T9" fmla="*/ 684 h 834"/>
                      <a:gd name="T10" fmla="*/ 334 w 456"/>
                      <a:gd name="T11" fmla="*/ 281 h 834"/>
                      <a:gd name="T12" fmla="*/ 71 w 456"/>
                      <a:gd name="T13" fmla="*/ 0 h 834"/>
                      <a:gd name="T14" fmla="*/ 0 w 456"/>
                      <a:gd name="T15" fmla="*/ 217 h 834"/>
                      <a:gd name="T16" fmla="*/ 21 w 456"/>
                      <a:gd name="T17" fmla="*/ 229 h 8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56" h="834">
                        <a:moveTo>
                          <a:pt x="21" y="229"/>
                        </a:moveTo>
                        <a:cubicBezTo>
                          <a:pt x="21" y="229"/>
                          <a:pt x="192" y="290"/>
                          <a:pt x="201" y="489"/>
                        </a:cubicBezTo>
                        <a:cubicBezTo>
                          <a:pt x="201" y="489"/>
                          <a:pt x="150" y="628"/>
                          <a:pt x="271" y="724"/>
                        </a:cubicBezTo>
                        <a:cubicBezTo>
                          <a:pt x="271" y="724"/>
                          <a:pt x="271" y="704"/>
                          <a:pt x="292" y="834"/>
                        </a:cubicBezTo>
                        <a:cubicBezTo>
                          <a:pt x="292" y="834"/>
                          <a:pt x="312" y="684"/>
                          <a:pt x="350" y="684"/>
                        </a:cubicBezTo>
                        <a:cubicBezTo>
                          <a:pt x="350" y="684"/>
                          <a:pt x="456" y="493"/>
                          <a:pt x="334" y="281"/>
                        </a:cubicBezTo>
                        <a:cubicBezTo>
                          <a:pt x="334" y="281"/>
                          <a:pt x="293" y="87"/>
                          <a:pt x="71" y="0"/>
                        </a:cubicBezTo>
                        <a:cubicBezTo>
                          <a:pt x="0" y="217"/>
                          <a:pt x="0" y="217"/>
                          <a:pt x="0" y="217"/>
                        </a:cubicBezTo>
                        <a:lnTo>
                          <a:pt x="21" y="229"/>
                        </a:lnTo>
                        <a:close/>
                      </a:path>
                    </a:pathLst>
                  </a:custGeom>
                  <a:solidFill>
                    <a:srgbClr val="4F361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86" name="Freeform 272"/>
                  <p:cNvSpPr>
                    <a:spLocks/>
                  </p:cNvSpPr>
                  <p:nvPr/>
                </p:nvSpPr>
                <p:spPr bwMode="gray">
                  <a:xfrm>
                    <a:off x="3321817" y="2114628"/>
                    <a:ext cx="275141" cy="150637"/>
                  </a:xfrm>
                  <a:custGeom>
                    <a:avLst/>
                    <a:gdLst>
                      <a:gd name="T0" fmla="*/ 824 w 824"/>
                      <a:gd name="T1" fmla="*/ 270 h 431"/>
                      <a:gd name="T2" fmla="*/ 0 w 824"/>
                      <a:gd name="T3" fmla="*/ 431 h 431"/>
                      <a:gd name="T4" fmla="*/ 824 w 824"/>
                      <a:gd name="T5" fmla="*/ 270 h 4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24" h="431">
                        <a:moveTo>
                          <a:pt x="824" y="270"/>
                        </a:moveTo>
                        <a:cubicBezTo>
                          <a:pt x="824" y="270"/>
                          <a:pt x="376" y="0"/>
                          <a:pt x="0" y="431"/>
                        </a:cubicBezTo>
                        <a:cubicBezTo>
                          <a:pt x="0" y="431"/>
                          <a:pt x="283" y="52"/>
                          <a:pt x="824" y="27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000000"/>
                      </a:gs>
                    </a:gsLst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87" name="Freeform 273"/>
                  <p:cNvSpPr>
                    <a:spLocks/>
                  </p:cNvSpPr>
                  <p:nvPr/>
                </p:nvSpPr>
                <p:spPr bwMode="gray">
                  <a:xfrm>
                    <a:off x="3309957" y="2235631"/>
                    <a:ext cx="271188" cy="183563"/>
                  </a:xfrm>
                  <a:custGeom>
                    <a:avLst/>
                    <a:gdLst>
                      <a:gd name="T0" fmla="*/ 812 w 812"/>
                      <a:gd name="T1" fmla="*/ 141 h 527"/>
                      <a:gd name="T2" fmla="*/ 474 w 812"/>
                      <a:gd name="T3" fmla="*/ 247 h 527"/>
                      <a:gd name="T4" fmla="*/ 177 w 812"/>
                      <a:gd name="T5" fmla="*/ 367 h 527"/>
                      <a:gd name="T6" fmla="*/ 0 w 812"/>
                      <a:gd name="T7" fmla="*/ 527 h 527"/>
                      <a:gd name="T8" fmla="*/ 211 w 812"/>
                      <a:gd name="T9" fmla="*/ 360 h 527"/>
                      <a:gd name="T10" fmla="*/ 457 w 812"/>
                      <a:gd name="T11" fmla="*/ 238 h 527"/>
                      <a:gd name="T12" fmla="*/ 812 w 812"/>
                      <a:gd name="T13" fmla="*/ 141 h 5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2" h="527">
                        <a:moveTo>
                          <a:pt x="812" y="141"/>
                        </a:moveTo>
                        <a:cubicBezTo>
                          <a:pt x="812" y="141"/>
                          <a:pt x="600" y="25"/>
                          <a:pt x="474" y="247"/>
                        </a:cubicBezTo>
                        <a:cubicBezTo>
                          <a:pt x="474" y="247"/>
                          <a:pt x="373" y="467"/>
                          <a:pt x="177" y="367"/>
                        </a:cubicBezTo>
                        <a:cubicBezTo>
                          <a:pt x="177" y="367"/>
                          <a:pt x="44" y="328"/>
                          <a:pt x="0" y="527"/>
                        </a:cubicBezTo>
                        <a:cubicBezTo>
                          <a:pt x="0" y="527"/>
                          <a:pt x="16" y="315"/>
                          <a:pt x="211" y="360"/>
                        </a:cubicBezTo>
                        <a:cubicBezTo>
                          <a:pt x="211" y="360"/>
                          <a:pt x="364" y="418"/>
                          <a:pt x="457" y="238"/>
                        </a:cubicBezTo>
                        <a:cubicBezTo>
                          <a:pt x="457" y="238"/>
                          <a:pt x="584" y="0"/>
                          <a:pt x="812" y="1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000000"/>
                      </a:gs>
                    </a:gsLst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88" name="Freeform 274"/>
                  <p:cNvSpPr>
                    <a:spLocks/>
                  </p:cNvSpPr>
                  <p:nvPr/>
                </p:nvSpPr>
                <p:spPr bwMode="gray">
                  <a:xfrm>
                    <a:off x="3365302" y="2231516"/>
                    <a:ext cx="207146" cy="134174"/>
                  </a:xfrm>
                  <a:custGeom>
                    <a:avLst/>
                    <a:gdLst>
                      <a:gd name="T0" fmla="*/ 621 w 621"/>
                      <a:gd name="T1" fmla="*/ 131 h 385"/>
                      <a:gd name="T2" fmla="*/ 255 w 621"/>
                      <a:gd name="T3" fmla="*/ 234 h 385"/>
                      <a:gd name="T4" fmla="*/ 0 w 621"/>
                      <a:gd name="T5" fmla="*/ 324 h 385"/>
                      <a:gd name="T6" fmla="*/ 245 w 621"/>
                      <a:gd name="T7" fmla="*/ 212 h 385"/>
                      <a:gd name="T8" fmla="*/ 621 w 621"/>
                      <a:gd name="T9" fmla="*/ 131 h 3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1" h="385">
                        <a:moveTo>
                          <a:pt x="621" y="131"/>
                        </a:moveTo>
                        <a:cubicBezTo>
                          <a:pt x="621" y="131"/>
                          <a:pt x="432" y="12"/>
                          <a:pt x="255" y="234"/>
                        </a:cubicBezTo>
                        <a:cubicBezTo>
                          <a:pt x="255" y="234"/>
                          <a:pt x="149" y="385"/>
                          <a:pt x="0" y="324"/>
                        </a:cubicBezTo>
                        <a:cubicBezTo>
                          <a:pt x="0" y="324"/>
                          <a:pt x="155" y="376"/>
                          <a:pt x="245" y="212"/>
                        </a:cubicBezTo>
                        <a:cubicBezTo>
                          <a:pt x="245" y="212"/>
                          <a:pt x="376" y="0"/>
                          <a:pt x="621" y="13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000000"/>
                      </a:gs>
                    </a:gsLst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89" name="Freeform 275"/>
                  <p:cNvSpPr>
                    <a:spLocks/>
                  </p:cNvSpPr>
                  <p:nvPr/>
                </p:nvSpPr>
                <p:spPr bwMode="gray">
                  <a:xfrm>
                    <a:off x="3574820" y="2204351"/>
                    <a:ext cx="24510" cy="79023"/>
                  </a:xfrm>
                  <a:custGeom>
                    <a:avLst/>
                    <a:gdLst>
                      <a:gd name="T0" fmla="*/ 52 w 73"/>
                      <a:gd name="T1" fmla="*/ 0 h 227"/>
                      <a:gd name="T2" fmla="*/ 0 w 73"/>
                      <a:gd name="T3" fmla="*/ 227 h 227"/>
                      <a:gd name="T4" fmla="*/ 73 w 73"/>
                      <a:gd name="T5" fmla="*/ 7 h 227"/>
                      <a:gd name="T6" fmla="*/ 52 w 73"/>
                      <a:gd name="T7" fmla="*/ 0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3" h="227">
                        <a:moveTo>
                          <a:pt x="52" y="0"/>
                        </a:moveTo>
                        <a:cubicBezTo>
                          <a:pt x="52" y="0"/>
                          <a:pt x="46" y="136"/>
                          <a:pt x="0" y="227"/>
                        </a:cubicBezTo>
                        <a:cubicBezTo>
                          <a:pt x="0" y="227"/>
                          <a:pt x="31" y="173"/>
                          <a:pt x="73" y="7"/>
                        </a:cubicBezTo>
                        <a:lnTo>
                          <a:pt x="5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000000"/>
                      </a:gs>
                    </a:gsLst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90" name="Freeform 276"/>
                  <p:cNvSpPr>
                    <a:spLocks/>
                  </p:cNvSpPr>
                  <p:nvPr/>
                </p:nvSpPr>
                <p:spPr bwMode="gray">
                  <a:xfrm>
                    <a:off x="3574820" y="2283374"/>
                    <a:ext cx="91714" cy="183563"/>
                  </a:xfrm>
                  <a:custGeom>
                    <a:avLst/>
                    <a:gdLst>
                      <a:gd name="T0" fmla="*/ 0 w 274"/>
                      <a:gd name="T1" fmla="*/ 0 h 528"/>
                      <a:gd name="T2" fmla="*/ 168 w 274"/>
                      <a:gd name="T3" fmla="*/ 312 h 528"/>
                      <a:gd name="T4" fmla="*/ 228 w 274"/>
                      <a:gd name="T5" fmla="*/ 479 h 528"/>
                      <a:gd name="T6" fmla="*/ 267 w 274"/>
                      <a:gd name="T7" fmla="*/ 528 h 528"/>
                      <a:gd name="T8" fmla="*/ 212 w 274"/>
                      <a:gd name="T9" fmla="*/ 441 h 528"/>
                      <a:gd name="T10" fmla="*/ 190 w 274"/>
                      <a:gd name="T11" fmla="*/ 306 h 528"/>
                      <a:gd name="T12" fmla="*/ 0 w 274"/>
                      <a:gd name="T13" fmla="*/ 0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74" h="528">
                        <a:moveTo>
                          <a:pt x="0" y="0"/>
                        </a:moveTo>
                        <a:cubicBezTo>
                          <a:pt x="0" y="0"/>
                          <a:pt x="178" y="36"/>
                          <a:pt x="168" y="312"/>
                        </a:cubicBezTo>
                        <a:cubicBezTo>
                          <a:pt x="168" y="312"/>
                          <a:pt x="144" y="406"/>
                          <a:pt x="228" y="479"/>
                        </a:cubicBezTo>
                        <a:cubicBezTo>
                          <a:pt x="228" y="479"/>
                          <a:pt x="274" y="483"/>
                          <a:pt x="267" y="528"/>
                        </a:cubicBezTo>
                        <a:cubicBezTo>
                          <a:pt x="267" y="528"/>
                          <a:pt x="265" y="486"/>
                          <a:pt x="212" y="441"/>
                        </a:cubicBezTo>
                        <a:cubicBezTo>
                          <a:pt x="212" y="441"/>
                          <a:pt x="172" y="393"/>
                          <a:pt x="190" y="306"/>
                        </a:cubicBezTo>
                        <a:cubicBezTo>
                          <a:pt x="190" y="306"/>
                          <a:pt x="224" y="68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000000"/>
                      </a:gs>
                    </a:gsLst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91" name="Freeform 277"/>
                  <p:cNvSpPr>
                    <a:spLocks/>
                  </p:cNvSpPr>
                  <p:nvPr/>
                </p:nvSpPr>
                <p:spPr bwMode="gray">
                  <a:xfrm>
                    <a:off x="3617514" y="2227400"/>
                    <a:ext cx="92505" cy="167923"/>
                  </a:xfrm>
                  <a:custGeom>
                    <a:avLst/>
                    <a:gdLst>
                      <a:gd name="T0" fmla="*/ 0 w 277"/>
                      <a:gd name="T1" fmla="*/ 0 h 482"/>
                      <a:gd name="T2" fmla="*/ 240 w 277"/>
                      <a:gd name="T3" fmla="*/ 482 h 482"/>
                      <a:gd name="T4" fmla="*/ 0 w 277"/>
                      <a:gd name="T5" fmla="*/ 0 h 4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7" h="482">
                        <a:moveTo>
                          <a:pt x="0" y="0"/>
                        </a:moveTo>
                        <a:cubicBezTo>
                          <a:pt x="0" y="0"/>
                          <a:pt x="261" y="141"/>
                          <a:pt x="240" y="482"/>
                        </a:cubicBezTo>
                        <a:cubicBezTo>
                          <a:pt x="240" y="482"/>
                          <a:pt x="277" y="209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000000"/>
                      </a:gs>
                    </a:gsLst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  <p:grpSp>
              <p:nvGrpSpPr>
                <p:cNvPr id="464" name="Gruppieren 21"/>
                <p:cNvGrpSpPr/>
                <p:nvPr/>
              </p:nvGrpSpPr>
              <p:grpSpPr bwMode="gray">
                <a:xfrm>
                  <a:off x="2873589" y="2647207"/>
                  <a:ext cx="1237218" cy="742921"/>
                  <a:chOff x="2873589" y="2647207"/>
                  <a:chExt cx="1237218" cy="742921"/>
                </a:xfrm>
              </p:grpSpPr>
              <p:sp>
                <p:nvSpPr>
                  <p:cNvPr id="465" name="Ellipse 22"/>
                  <p:cNvSpPr/>
                  <p:nvPr/>
                </p:nvSpPr>
                <p:spPr bwMode="gray">
                  <a:xfrm>
                    <a:off x="2873589" y="3000432"/>
                    <a:ext cx="1237218" cy="389696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ABABAB">
                          <a:lumMod val="49000"/>
                          <a:alpha val="0"/>
                        </a:srgbClr>
                      </a:gs>
                      <a:gs pos="0">
                        <a:srgbClr val="000000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466" name="Freeform 278"/>
                  <p:cNvSpPr>
                    <a:spLocks/>
                  </p:cNvSpPr>
                  <p:nvPr/>
                </p:nvSpPr>
                <p:spPr bwMode="gray">
                  <a:xfrm>
                    <a:off x="2998447" y="2684249"/>
                    <a:ext cx="987503" cy="640412"/>
                  </a:xfrm>
                  <a:custGeom>
                    <a:avLst/>
                    <a:gdLst>
                      <a:gd name="T0" fmla="*/ 1010 w 2958"/>
                      <a:gd name="T1" fmla="*/ 3 h 1842"/>
                      <a:gd name="T2" fmla="*/ 1888 w 2958"/>
                      <a:gd name="T3" fmla="*/ 0 h 1842"/>
                      <a:gd name="T4" fmla="*/ 2144 w 2958"/>
                      <a:gd name="T5" fmla="*/ 167 h 1842"/>
                      <a:gd name="T6" fmla="*/ 2698 w 2958"/>
                      <a:gd name="T7" fmla="*/ 470 h 1842"/>
                      <a:gd name="T8" fmla="*/ 2897 w 2958"/>
                      <a:gd name="T9" fmla="*/ 1515 h 1842"/>
                      <a:gd name="T10" fmla="*/ 2808 w 2958"/>
                      <a:gd name="T11" fmla="*/ 1607 h 1842"/>
                      <a:gd name="T12" fmla="*/ 1466 w 2958"/>
                      <a:gd name="T13" fmla="*/ 1826 h 1842"/>
                      <a:gd name="T14" fmla="*/ 75 w 2958"/>
                      <a:gd name="T15" fmla="*/ 1574 h 1842"/>
                      <a:gd name="T16" fmla="*/ 0 w 2958"/>
                      <a:gd name="T17" fmla="*/ 1402 h 1842"/>
                      <a:gd name="T18" fmla="*/ 248 w 2958"/>
                      <a:gd name="T19" fmla="*/ 408 h 1842"/>
                      <a:gd name="T20" fmla="*/ 461 w 2958"/>
                      <a:gd name="T21" fmla="*/ 273 h 1842"/>
                      <a:gd name="T22" fmla="*/ 1010 w 2958"/>
                      <a:gd name="T23" fmla="*/ 3 h 18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958" h="1842">
                        <a:moveTo>
                          <a:pt x="1010" y="3"/>
                        </a:moveTo>
                        <a:cubicBezTo>
                          <a:pt x="1010" y="3"/>
                          <a:pt x="1389" y="921"/>
                          <a:pt x="1888" y="0"/>
                        </a:cubicBezTo>
                        <a:cubicBezTo>
                          <a:pt x="1888" y="0"/>
                          <a:pt x="1890" y="84"/>
                          <a:pt x="2144" y="167"/>
                        </a:cubicBezTo>
                        <a:cubicBezTo>
                          <a:pt x="2144" y="167"/>
                          <a:pt x="2620" y="308"/>
                          <a:pt x="2698" y="470"/>
                        </a:cubicBezTo>
                        <a:cubicBezTo>
                          <a:pt x="2698" y="470"/>
                          <a:pt x="2958" y="1023"/>
                          <a:pt x="2897" y="1515"/>
                        </a:cubicBezTo>
                        <a:cubicBezTo>
                          <a:pt x="2897" y="1515"/>
                          <a:pt x="2894" y="1556"/>
                          <a:pt x="2808" y="1607"/>
                        </a:cubicBezTo>
                        <a:cubicBezTo>
                          <a:pt x="2808" y="1607"/>
                          <a:pt x="2288" y="1842"/>
                          <a:pt x="1466" y="1826"/>
                        </a:cubicBezTo>
                        <a:cubicBezTo>
                          <a:pt x="1466" y="1826"/>
                          <a:pt x="585" y="1788"/>
                          <a:pt x="75" y="1574"/>
                        </a:cubicBezTo>
                        <a:cubicBezTo>
                          <a:pt x="75" y="1574"/>
                          <a:pt x="2" y="1558"/>
                          <a:pt x="0" y="1402"/>
                        </a:cubicBezTo>
                        <a:cubicBezTo>
                          <a:pt x="0" y="1402"/>
                          <a:pt x="26" y="716"/>
                          <a:pt x="248" y="408"/>
                        </a:cubicBezTo>
                        <a:cubicBezTo>
                          <a:pt x="248" y="408"/>
                          <a:pt x="311" y="327"/>
                          <a:pt x="461" y="273"/>
                        </a:cubicBezTo>
                        <a:cubicBezTo>
                          <a:pt x="461" y="273"/>
                          <a:pt x="975" y="127"/>
                          <a:pt x="1010" y="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BABAB">
                          <a:lumMod val="49000"/>
                        </a:srgbClr>
                      </a:gs>
                      <a:gs pos="100000">
                        <a:srgbClr val="000000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67" name="Freeform 279"/>
                  <p:cNvSpPr>
                    <a:spLocks/>
                  </p:cNvSpPr>
                  <p:nvPr/>
                </p:nvSpPr>
                <p:spPr bwMode="gray">
                  <a:xfrm>
                    <a:off x="3373999" y="2819246"/>
                    <a:ext cx="217425" cy="446148"/>
                  </a:xfrm>
                  <a:custGeom>
                    <a:avLst/>
                    <a:gdLst>
                      <a:gd name="T0" fmla="*/ 0 w 649"/>
                      <a:gd name="T1" fmla="*/ 299 h 1284"/>
                      <a:gd name="T2" fmla="*/ 327 w 649"/>
                      <a:gd name="T3" fmla="*/ 1284 h 1284"/>
                      <a:gd name="T4" fmla="*/ 649 w 649"/>
                      <a:gd name="T5" fmla="*/ 299 h 1284"/>
                      <a:gd name="T6" fmla="*/ 318 w 649"/>
                      <a:gd name="T7" fmla="*/ 2 h 1284"/>
                      <a:gd name="T8" fmla="*/ 0 w 649"/>
                      <a:gd name="T9" fmla="*/ 299 h 1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9" h="1284">
                        <a:moveTo>
                          <a:pt x="0" y="299"/>
                        </a:moveTo>
                        <a:cubicBezTo>
                          <a:pt x="0" y="299"/>
                          <a:pt x="175" y="1174"/>
                          <a:pt x="327" y="1284"/>
                        </a:cubicBezTo>
                        <a:cubicBezTo>
                          <a:pt x="327" y="1284"/>
                          <a:pt x="586" y="729"/>
                          <a:pt x="649" y="299"/>
                        </a:cubicBezTo>
                        <a:cubicBezTo>
                          <a:pt x="649" y="299"/>
                          <a:pt x="491" y="16"/>
                          <a:pt x="318" y="2"/>
                        </a:cubicBezTo>
                        <a:cubicBezTo>
                          <a:pt x="318" y="2"/>
                          <a:pt x="192" y="0"/>
                          <a:pt x="0" y="29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DDDDDD">
                          <a:lumMod val="9400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68" name="Freeform 280"/>
                  <p:cNvSpPr>
                    <a:spLocks/>
                  </p:cNvSpPr>
                  <p:nvPr/>
                </p:nvSpPr>
                <p:spPr bwMode="gray">
                  <a:xfrm>
                    <a:off x="3332886" y="2655438"/>
                    <a:ext cx="147849" cy="269171"/>
                  </a:xfrm>
                  <a:custGeom>
                    <a:avLst/>
                    <a:gdLst>
                      <a:gd name="T0" fmla="*/ 442 w 442"/>
                      <a:gd name="T1" fmla="*/ 474 h 775"/>
                      <a:gd name="T2" fmla="*/ 437 w 442"/>
                      <a:gd name="T3" fmla="*/ 474 h 775"/>
                      <a:gd name="T4" fmla="*/ 130 w 442"/>
                      <a:gd name="T5" fmla="*/ 771 h 775"/>
                      <a:gd name="T6" fmla="*/ 127 w 442"/>
                      <a:gd name="T7" fmla="*/ 775 h 775"/>
                      <a:gd name="T8" fmla="*/ 5 w 442"/>
                      <a:gd name="T9" fmla="*/ 95 h 775"/>
                      <a:gd name="T10" fmla="*/ 23 w 442"/>
                      <a:gd name="T11" fmla="*/ 0 h 775"/>
                      <a:gd name="T12" fmla="*/ 442 w 442"/>
                      <a:gd name="T13" fmla="*/ 474 h 7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2" h="775">
                        <a:moveTo>
                          <a:pt x="442" y="474"/>
                        </a:moveTo>
                        <a:cubicBezTo>
                          <a:pt x="442" y="474"/>
                          <a:pt x="440" y="474"/>
                          <a:pt x="437" y="474"/>
                        </a:cubicBezTo>
                        <a:cubicBezTo>
                          <a:pt x="413" y="478"/>
                          <a:pt x="306" y="511"/>
                          <a:pt x="130" y="771"/>
                        </a:cubicBezTo>
                        <a:cubicBezTo>
                          <a:pt x="129" y="773"/>
                          <a:pt x="128" y="774"/>
                          <a:pt x="127" y="775"/>
                        </a:cubicBezTo>
                        <a:cubicBezTo>
                          <a:pt x="127" y="775"/>
                          <a:pt x="0" y="241"/>
                          <a:pt x="5" y="95"/>
                        </a:cubicBezTo>
                        <a:cubicBezTo>
                          <a:pt x="5" y="95"/>
                          <a:pt x="23" y="18"/>
                          <a:pt x="23" y="0"/>
                        </a:cubicBezTo>
                        <a:cubicBezTo>
                          <a:pt x="23" y="0"/>
                          <a:pt x="93" y="390"/>
                          <a:pt x="442" y="4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DDDDDD">
                          <a:lumMod val="9400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69" name="Freeform 281"/>
                  <p:cNvSpPr>
                    <a:spLocks/>
                  </p:cNvSpPr>
                  <p:nvPr/>
                </p:nvSpPr>
                <p:spPr bwMode="gray">
                  <a:xfrm>
                    <a:off x="3481525" y="2647207"/>
                    <a:ext cx="151802" cy="278225"/>
                  </a:xfrm>
                  <a:custGeom>
                    <a:avLst/>
                    <a:gdLst>
                      <a:gd name="T0" fmla="*/ 0 w 455"/>
                      <a:gd name="T1" fmla="*/ 497 h 800"/>
                      <a:gd name="T2" fmla="*/ 335 w 455"/>
                      <a:gd name="T3" fmla="*/ 800 h 800"/>
                      <a:gd name="T4" fmla="*/ 450 w 455"/>
                      <a:gd name="T5" fmla="*/ 118 h 800"/>
                      <a:gd name="T6" fmla="*/ 415 w 455"/>
                      <a:gd name="T7" fmla="*/ 0 h 800"/>
                      <a:gd name="T8" fmla="*/ 0 w 455"/>
                      <a:gd name="T9" fmla="*/ 497 h 8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55" h="800">
                        <a:moveTo>
                          <a:pt x="0" y="497"/>
                        </a:moveTo>
                        <a:cubicBezTo>
                          <a:pt x="0" y="497"/>
                          <a:pt x="131" y="486"/>
                          <a:pt x="335" y="800"/>
                        </a:cubicBezTo>
                        <a:cubicBezTo>
                          <a:pt x="335" y="800"/>
                          <a:pt x="455" y="264"/>
                          <a:pt x="450" y="118"/>
                        </a:cubicBezTo>
                        <a:cubicBezTo>
                          <a:pt x="450" y="118"/>
                          <a:pt x="415" y="18"/>
                          <a:pt x="415" y="0"/>
                        </a:cubicBezTo>
                        <a:cubicBezTo>
                          <a:pt x="415" y="0"/>
                          <a:pt x="349" y="406"/>
                          <a:pt x="0" y="49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DDDDDD">
                          <a:lumMod val="9400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70" name="Freeform 282"/>
                  <p:cNvSpPr>
                    <a:spLocks/>
                  </p:cNvSpPr>
                  <p:nvPr/>
                </p:nvSpPr>
                <p:spPr bwMode="gray">
                  <a:xfrm>
                    <a:off x="3732947" y="2810191"/>
                    <a:ext cx="136780" cy="472489"/>
                  </a:xfrm>
                  <a:custGeom>
                    <a:avLst/>
                    <a:gdLst>
                      <a:gd name="T0" fmla="*/ 409 w 409"/>
                      <a:gd name="T1" fmla="*/ 0 h 1357"/>
                      <a:gd name="T2" fmla="*/ 241 w 409"/>
                      <a:gd name="T3" fmla="*/ 1354 h 1357"/>
                      <a:gd name="T4" fmla="*/ 227 w 409"/>
                      <a:gd name="T5" fmla="*/ 1357 h 1357"/>
                      <a:gd name="T6" fmla="*/ 409 w 409"/>
                      <a:gd name="T7" fmla="*/ 0 h 1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09" h="1357">
                        <a:moveTo>
                          <a:pt x="409" y="0"/>
                        </a:moveTo>
                        <a:cubicBezTo>
                          <a:pt x="409" y="0"/>
                          <a:pt x="39" y="705"/>
                          <a:pt x="241" y="1354"/>
                        </a:cubicBezTo>
                        <a:cubicBezTo>
                          <a:pt x="227" y="1357"/>
                          <a:pt x="227" y="1357"/>
                          <a:pt x="227" y="1357"/>
                        </a:cubicBezTo>
                        <a:cubicBezTo>
                          <a:pt x="227" y="1357"/>
                          <a:pt x="0" y="708"/>
                          <a:pt x="409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B2B2B2">
                          <a:lumMod val="71000"/>
                        </a:srgbClr>
                      </a:gs>
                      <a:gs pos="0">
                        <a:srgbClr val="000000"/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71" name="Freeform 283"/>
                  <p:cNvSpPr>
                    <a:spLocks/>
                  </p:cNvSpPr>
                  <p:nvPr/>
                </p:nvSpPr>
                <p:spPr bwMode="gray">
                  <a:xfrm>
                    <a:off x="3087789" y="2819246"/>
                    <a:ext cx="136780" cy="451911"/>
                  </a:xfrm>
                  <a:custGeom>
                    <a:avLst/>
                    <a:gdLst>
                      <a:gd name="T0" fmla="*/ 0 w 410"/>
                      <a:gd name="T1" fmla="*/ 0 h 1301"/>
                      <a:gd name="T2" fmla="*/ 157 w 410"/>
                      <a:gd name="T3" fmla="*/ 1295 h 1301"/>
                      <a:gd name="T4" fmla="*/ 180 w 410"/>
                      <a:gd name="T5" fmla="*/ 1301 h 1301"/>
                      <a:gd name="T6" fmla="*/ 0 w 410"/>
                      <a:gd name="T7" fmla="*/ 0 h 13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10" h="1301">
                        <a:moveTo>
                          <a:pt x="0" y="0"/>
                        </a:moveTo>
                        <a:cubicBezTo>
                          <a:pt x="0" y="0"/>
                          <a:pt x="359" y="647"/>
                          <a:pt x="157" y="1295"/>
                        </a:cubicBezTo>
                        <a:cubicBezTo>
                          <a:pt x="180" y="1301"/>
                          <a:pt x="180" y="1301"/>
                          <a:pt x="180" y="1301"/>
                        </a:cubicBezTo>
                        <a:cubicBezTo>
                          <a:pt x="180" y="1301"/>
                          <a:pt x="410" y="708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B2B2B2">
                          <a:lumMod val="71000"/>
                        </a:srgbClr>
                      </a:gs>
                      <a:gs pos="0">
                        <a:srgbClr val="000000"/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72" name="Freeform 284"/>
                  <p:cNvSpPr>
                    <a:spLocks/>
                  </p:cNvSpPr>
                  <p:nvPr/>
                </p:nvSpPr>
                <p:spPr bwMode="gray">
                  <a:xfrm>
                    <a:off x="3374789" y="2820069"/>
                    <a:ext cx="105945" cy="103717"/>
                  </a:xfrm>
                  <a:custGeom>
                    <a:avLst/>
                    <a:gdLst>
                      <a:gd name="T0" fmla="*/ 317 w 317"/>
                      <a:gd name="T1" fmla="*/ 0 h 298"/>
                      <a:gd name="T2" fmla="*/ 113 w 317"/>
                      <a:gd name="T3" fmla="*/ 149 h 298"/>
                      <a:gd name="T4" fmla="*/ 0 w 317"/>
                      <a:gd name="T5" fmla="*/ 298 h 298"/>
                      <a:gd name="T6" fmla="*/ 317 w 317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17" h="298">
                        <a:moveTo>
                          <a:pt x="317" y="0"/>
                        </a:moveTo>
                        <a:cubicBezTo>
                          <a:pt x="317" y="0"/>
                          <a:pt x="213" y="33"/>
                          <a:pt x="113" y="149"/>
                        </a:cubicBezTo>
                        <a:cubicBezTo>
                          <a:pt x="113" y="149"/>
                          <a:pt x="29" y="243"/>
                          <a:pt x="0" y="298"/>
                        </a:cubicBezTo>
                        <a:cubicBezTo>
                          <a:pt x="0" y="298"/>
                          <a:pt x="103" y="68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73" name="Freeform 285"/>
                  <p:cNvSpPr>
                    <a:spLocks/>
                  </p:cNvSpPr>
                  <p:nvPr/>
                </p:nvSpPr>
                <p:spPr bwMode="gray">
                  <a:xfrm>
                    <a:off x="3197687" y="2687542"/>
                    <a:ext cx="321789" cy="631358"/>
                  </a:xfrm>
                  <a:custGeom>
                    <a:avLst/>
                    <a:gdLst>
                      <a:gd name="T0" fmla="*/ 407 w 963"/>
                      <a:gd name="T1" fmla="*/ 0 h 1816"/>
                      <a:gd name="T2" fmla="*/ 963 w 963"/>
                      <a:gd name="T3" fmla="*/ 1816 h 1816"/>
                      <a:gd name="T4" fmla="*/ 758 w 963"/>
                      <a:gd name="T5" fmla="*/ 1807 h 1816"/>
                      <a:gd name="T6" fmla="*/ 0 w 963"/>
                      <a:gd name="T7" fmla="*/ 519 h 1816"/>
                      <a:gd name="T8" fmla="*/ 190 w 963"/>
                      <a:gd name="T9" fmla="*/ 377 h 1816"/>
                      <a:gd name="T10" fmla="*/ 49 w 963"/>
                      <a:gd name="T11" fmla="*/ 253 h 1816"/>
                      <a:gd name="T12" fmla="*/ 407 w 963"/>
                      <a:gd name="T13" fmla="*/ 0 h 18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3" h="1816">
                        <a:moveTo>
                          <a:pt x="407" y="0"/>
                        </a:moveTo>
                        <a:cubicBezTo>
                          <a:pt x="407" y="0"/>
                          <a:pt x="578" y="1447"/>
                          <a:pt x="963" y="1816"/>
                        </a:cubicBezTo>
                        <a:cubicBezTo>
                          <a:pt x="963" y="1816"/>
                          <a:pt x="775" y="1807"/>
                          <a:pt x="758" y="1807"/>
                        </a:cubicBezTo>
                        <a:cubicBezTo>
                          <a:pt x="758" y="1807"/>
                          <a:pt x="342" y="1390"/>
                          <a:pt x="0" y="519"/>
                        </a:cubicBezTo>
                        <a:cubicBezTo>
                          <a:pt x="190" y="377"/>
                          <a:pt x="190" y="377"/>
                          <a:pt x="190" y="377"/>
                        </a:cubicBezTo>
                        <a:cubicBezTo>
                          <a:pt x="49" y="253"/>
                          <a:pt x="49" y="253"/>
                          <a:pt x="49" y="253"/>
                        </a:cubicBezTo>
                        <a:cubicBezTo>
                          <a:pt x="49" y="253"/>
                          <a:pt x="225" y="227"/>
                          <a:pt x="407" y="0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74" name="Freeform 286"/>
                  <p:cNvSpPr>
                    <a:spLocks/>
                  </p:cNvSpPr>
                  <p:nvPr/>
                </p:nvSpPr>
                <p:spPr bwMode="gray">
                  <a:xfrm>
                    <a:off x="3199268" y="2862873"/>
                    <a:ext cx="245097" cy="444502"/>
                  </a:xfrm>
                  <a:custGeom>
                    <a:avLst/>
                    <a:gdLst>
                      <a:gd name="T0" fmla="*/ 0 w 733"/>
                      <a:gd name="T1" fmla="*/ 6 h 1278"/>
                      <a:gd name="T2" fmla="*/ 733 w 733"/>
                      <a:gd name="T3" fmla="*/ 1278 h 1278"/>
                      <a:gd name="T4" fmla="*/ 10 w 733"/>
                      <a:gd name="T5" fmla="*/ 0 h 1278"/>
                      <a:gd name="T6" fmla="*/ 0 w 733"/>
                      <a:gd name="T7" fmla="*/ 6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33" h="1278">
                        <a:moveTo>
                          <a:pt x="0" y="6"/>
                        </a:moveTo>
                        <a:cubicBezTo>
                          <a:pt x="0" y="6"/>
                          <a:pt x="315" y="859"/>
                          <a:pt x="733" y="1278"/>
                        </a:cubicBezTo>
                        <a:cubicBezTo>
                          <a:pt x="733" y="1278"/>
                          <a:pt x="258" y="688"/>
                          <a:pt x="10" y="0"/>
                        </a:cubicBezTo>
                        <a:lnTo>
                          <a:pt x="0" y="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B2B2B2"/>
                      </a:gs>
                      <a:gs pos="0">
                        <a:srgbClr val="000000"/>
                      </a:gs>
                    </a:gsLst>
                    <a:lin ang="81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75" name="Freeform 287"/>
                  <p:cNvSpPr>
                    <a:spLocks/>
                  </p:cNvSpPr>
                  <p:nvPr/>
                </p:nvSpPr>
                <p:spPr bwMode="gray">
                  <a:xfrm>
                    <a:off x="3199268" y="2818422"/>
                    <a:ext cx="71948" cy="46920"/>
                  </a:xfrm>
                  <a:custGeom>
                    <a:avLst/>
                    <a:gdLst>
                      <a:gd name="T0" fmla="*/ 79 w 91"/>
                      <a:gd name="T1" fmla="*/ 0 h 57"/>
                      <a:gd name="T2" fmla="*/ 0 w 91"/>
                      <a:gd name="T3" fmla="*/ 57 h 57"/>
                      <a:gd name="T4" fmla="*/ 91 w 91"/>
                      <a:gd name="T5" fmla="*/ 6 h 57"/>
                      <a:gd name="T6" fmla="*/ 79 w 91"/>
                      <a:gd name="T7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1" h="57">
                        <a:moveTo>
                          <a:pt x="79" y="0"/>
                        </a:moveTo>
                        <a:lnTo>
                          <a:pt x="0" y="57"/>
                        </a:lnTo>
                        <a:lnTo>
                          <a:pt x="91" y="6"/>
                        </a:lnTo>
                        <a:lnTo>
                          <a:pt x="7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B2B2B2"/>
                      </a:gs>
                      <a:gs pos="0">
                        <a:srgbClr val="000000"/>
                      </a:gs>
                    </a:gsLst>
                    <a:lin ang="81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76" name="Freeform 288"/>
                  <p:cNvSpPr>
                    <a:spLocks/>
                  </p:cNvSpPr>
                  <p:nvPr/>
                </p:nvSpPr>
                <p:spPr bwMode="gray">
                  <a:xfrm>
                    <a:off x="3219825" y="2776442"/>
                    <a:ext cx="60879" cy="49389"/>
                  </a:xfrm>
                  <a:custGeom>
                    <a:avLst/>
                    <a:gdLst>
                      <a:gd name="T0" fmla="*/ 0 w 77"/>
                      <a:gd name="T1" fmla="*/ 0 h 60"/>
                      <a:gd name="T2" fmla="*/ 63 w 77"/>
                      <a:gd name="T3" fmla="*/ 60 h 60"/>
                      <a:gd name="T4" fmla="*/ 77 w 77"/>
                      <a:gd name="T5" fmla="*/ 52 h 60"/>
                      <a:gd name="T6" fmla="*/ 0 w 77"/>
                      <a:gd name="T7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7" h="60">
                        <a:moveTo>
                          <a:pt x="0" y="0"/>
                        </a:moveTo>
                        <a:lnTo>
                          <a:pt x="63" y="60"/>
                        </a:lnTo>
                        <a:lnTo>
                          <a:pt x="77" y="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B2B2B2"/>
                      </a:gs>
                      <a:gs pos="0">
                        <a:srgbClr val="000000"/>
                      </a:gs>
                    </a:gsLst>
                    <a:lin ang="81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77" name="Freeform 289"/>
                  <p:cNvSpPr>
                    <a:spLocks/>
                  </p:cNvSpPr>
                  <p:nvPr/>
                </p:nvSpPr>
                <p:spPr bwMode="gray">
                  <a:xfrm>
                    <a:off x="3475990" y="2820069"/>
                    <a:ext cx="113851" cy="101248"/>
                  </a:xfrm>
                  <a:custGeom>
                    <a:avLst/>
                    <a:gdLst>
                      <a:gd name="T0" fmla="*/ 0 w 341"/>
                      <a:gd name="T1" fmla="*/ 0 h 291"/>
                      <a:gd name="T2" fmla="*/ 217 w 341"/>
                      <a:gd name="T3" fmla="*/ 143 h 291"/>
                      <a:gd name="T4" fmla="*/ 341 w 341"/>
                      <a:gd name="T5" fmla="*/ 291 h 291"/>
                      <a:gd name="T6" fmla="*/ 0 w 341"/>
                      <a:gd name="T7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41" h="291">
                        <a:moveTo>
                          <a:pt x="0" y="0"/>
                        </a:moveTo>
                        <a:cubicBezTo>
                          <a:pt x="0" y="0"/>
                          <a:pt x="116" y="27"/>
                          <a:pt x="217" y="143"/>
                        </a:cubicBezTo>
                        <a:cubicBezTo>
                          <a:pt x="217" y="143"/>
                          <a:pt x="312" y="236"/>
                          <a:pt x="341" y="291"/>
                        </a:cubicBezTo>
                        <a:cubicBezTo>
                          <a:pt x="341" y="291"/>
                          <a:pt x="218" y="5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78" name="Freeform 290"/>
                  <p:cNvSpPr>
                    <a:spLocks/>
                  </p:cNvSpPr>
                  <p:nvPr/>
                </p:nvSpPr>
                <p:spPr bwMode="gray">
                  <a:xfrm>
                    <a:off x="3483106" y="2684249"/>
                    <a:ext cx="283838" cy="633004"/>
                  </a:xfrm>
                  <a:custGeom>
                    <a:avLst/>
                    <a:gdLst>
                      <a:gd name="T0" fmla="*/ 435 w 851"/>
                      <a:gd name="T1" fmla="*/ 0 h 1821"/>
                      <a:gd name="T2" fmla="*/ 799 w 851"/>
                      <a:gd name="T3" fmla="*/ 270 h 1821"/>
                      <a:gd name="T4" fmla="*/ 661 w 851"/>
                      <a:gd name="T5" fmla="*/ 403 h 1821"/>
                      <a:gd name="T6" fmla="*/ 851 w 851"/>
                      <a:gd name="T7" fmla="*/ 537 h 1821"/>
                      <a:gd name="T8" fmla="*/ 107 w 851"/>
                      <a:gd name="T9" fmla="*/ 1821 h 1821"/>
                      <a:gd name="T10" fmla="*/ 0 w 851"/>
                      <a:gd name="T11" fmla="*/ 1686 h 1821"/>
                      <a:gd name="T12" fmla="*/ 435 w 851"/>
                      <a:gd name="T13" fmla="*/ 0 h 18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51" h="1821">
                        <a:moveTo>
                          <a:pt x="435" y="0"/>
                        </a:moveTo>
                        <a:cubicBezTo>
                          <a:pt x="435" y="0"/>
                          <a:pt x="518" y="233"/>
                          <a:pt x="799" y="270"/>
                        </a:cubicBezTo>
                        <a:cubicBezTo>
                          <a:pt x="661" y="403"/>
                          <a:pt x="661" y="403"/>
                          <a:pt x="661" y="403"/>
                        </a:cubicBezTo>
                        <a:cubicBezTo>
                          <a:pt x="851" y="537"/>
                          <a:pt x="851" y="537"/>
                          <a:pt x="851" y="537"/>
                        </a:cubicBezTo>
                        <a:cubicBezTo>
                          <a:pt x="851" y="537"/>
                          <a:pt x="535" y="1412"/>
                          <a:pt x="107" y="1821"/>
                        </a:cubicBezTo>
                        <a:cubicBezTo>
                          <a:pt x="107" y="1821"/>
                          <a:pt x="26" y="1759"/>
                          <a:pt x="0" y="1686"/>
                        </a:cubicBezTo>
                        <a:cubicBezTo>
                          <a:pt x="0" y="1686"/>
                          <a:pt x="305" y="1100"/>
                          <a:pt x="435" y="0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79" name="Freeform 291"/>
                  <p:cNvSpPr>
                    <a:spLocks/>
                  </p:cNvSpPr>
                  <p:nvPr/>
                </p:nvSpPr>
                <p:spPr bwMode="gray">
                  <a:xfrm>
                    <a:off x="3526591" y="2860403"/>
                    <a:ext cx="245097" cy="444502"/>
                  </a:xfrm>
                  <a:custGeom>
                    <a:avLst/>
                    <a:gdLst>
                      <a:gd name="T0" fmla="*/ 734 w 734"/>
                      <a:gd name="T1" fmla="*/ 6 h 1278"/>
                      <a:gd name="T2" fmla="*/ 0 w 734"/>
                      <a:gd name="T3" fmla="*/ 1278 h 1278"/>
                      <a:gd name="T4" fmla="*/ 724 w 734"/>
                      <a:gd name="T5" fmla="*/ 0 h 1278"/>
                      <a:gd name="T6" fmla="*/ 734 w 734"/>
                      <a:gd name="T7" fmla="*/ 6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34" h="1278">
                        <a:moveTo>
                          <a:pt x="734" y="6"/>
                        </a:moveTo>
                        <a:cubicBezTo>
                          <a:pt x="734" y="6"/>
                          <a:pt x="418" y="859"/>
                          <a:pt x="0" y="1278"/>
                        </a:cubicBezTo>
                        <a:cubicBezTo>
                          <a:pt x="0" y="1278"/>
                          <a:pt x="475" y="688"/>
                          <a:pt x="724" y="0"/>
                        </a:cubicBezTo>
                        <a:lnTo>
                          <a:pt x="734" y="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B2B2B2"/>
                      </a:gs>
                      <a:gs pos="0">
                        <a:srgbClr val="000000"/>
                      </a:gs>
                    </a:gsLst>
                    <a:lin ang="81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80" name="Freeform 292"/>
                  <p:cNvSpPr>
                    <a:spLocks/>
                  </p:cNvSpPr>
                  <p:nvPr/>
                </p:nvSpPr>
                <p:spPr bwMode="gray">
                  <a:xfrm>
                    <a:off x="3698949" y="2815953"/>
                    <a:ext cx="72738" cy="46096"/>
                  </a:xfrm>
                  <a:custGeom>
                    <a:avLst/>
                    <a:gdLst>
                      <a:gd name="T0" fmla="*/ 12 w 92"/>
                      <a:gd name="T1" fmla="*/ 0 h 56"/>
                      <a:gd name="T2" fmla="*/ 92 w 92"/>
                      <a:gd name="T3" fmla="*/ 56 h 56"/>
                      <a:gd name="T4" fmla="*/ 0 w 92"/>
                      <a:gd name="T5" fmla="*/ 6 h 56"/>
                      <a:gd name="T6" fmla="*/ 12 w 92"/>
                      <a:gd name="T7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2" h="56">
                        <a:moveTo>
                          <a:pt x="12" y="0"/>
                        </a:moveTo>
                        <a:lnTo>
                          <a:pt x="92" y="56"/>
                        </a:lnTo>
                        <a:lnTo>
                          <a:pt x="0" y="6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B2B2B2"/>
                      </a:gs>
                      <a:gs pos="0">
                        <a:srgbClr val="000000"/>
                      </a:gs>
                    </a:gsLst>
                    <a:lin ang="81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81" name="Freeform 293"/>
                  <p:cNvSpPr>
                    <a:spLocks/>
                  </p:cNvSpPr>
                  <p:nvPr/>
                </p:nvSpPr>
                <p:spPr bwMode="gray">
                  <a:xfrm>
                    <a:off x="3689462" y="2773149"/>
                    <a:ext cx="61670" cy="49389"/>
                  </a:xfrm>
                  <a:custGeom>
                    <a:avLst/>
                    <a:gdLst>
                      <a:gd name="T0" fmla="*/ 78 w 78"/>
                      <a:gd name="T1" fmla="*/ 0 h 60"/>
                      <a:gd name="T2" fmla="*/ 15 w 78"/>
                      <a:gd name="T3" fmla="*/ 60 h 60"/>
                      <a:gd name="T4" fmla="*/ 0 w 78"/>
                      <a:gd name="T5" fmla="*/ 52 h 60"/>
                      <a:gd name="T6" fmla="*/ 78 w 78"/>
                      <a:gd name="T7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8" h="60">
                        <a:moveTo>
                          <a:pt x="78" y="0"/>
                        </a:moveTo>
                        <a:lnTo>
                          <a:pt x="15" y="60"/>
                        </a:lnTo>
                        <a:lnTo>
                          <a:pt x="0" y="52"/>
                        </a:lnTo>
                        <a:lnTo>
                          <a:pt x="78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B2B2B2"/>
                      </a:gs>
                      <a:gs pos="0">
                        <a:srgbClr val="000000"/>
                      </a:gs>
                    </a:gsLst>
                    <a:lin ang="81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</p:grpSp>
          <p:sp>
            <p:nvSpPr>
              <p:cNvPr id="260" name="Pfeil nach links und rechts 57"/>
              <p:cNvSpPr/>
              <p:nvPr/>
            </p:nvSpPr>
            <p:spPr bwMode="gray">
              <a:xfrm>
                <a:off x="2574733" y="2430759"/>
                <a:ext cx="893267" cy="537061"/>
              </a:xfrm>
              <a:prstGeom prst="left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261" name="Textfeld 58"/>
              <p:cNvSpPr txBox="1"/>
              <p:nvPr/>
            </p:nvSpPr>
            <p:spPr bwMode="gray">
              <a:xfrm>
                <a:off x="3292495" y="3148121"/>
                <a:ext cx="1235843" cy="343258"/>
              </a:xfrm>
              <a:prstGeom prst="rect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de-DE"/>
                </a:defPPr>
                <a:lvl1pPr algn="ctr">
                  <a:lnSpc>
                    <a:spcPct val="80000"/>
                  </a:lnSpc>
                  <a:defRPr sz="1100">
                    <a:latin typeface="Calibri Light" panose="020F0302020204030204" pitchFamily="34" charset="0"/>
                  </a:defRPr>
                </a:lvl1pPr>
              </a:lstStyle>
              <a:p>
                <a:pPr>
                  <a:lnSpc>
                    <a:spcPct val="90000"/>
                  </a:lnSpc>
                </a:pPr>
                <a:r>
                  <a:rPr lang="en-US" dirty="0">
                    <a:latin typeface="+mn-lt"/>
                  </a:rPr>
                  <a:t>PROJECT MANAGER</a:t>
                </a:r>
              </a:p>
            </p:txBody>
          </p:sp>
          <p:grpSp>
            <p:nvGrpSpPr>
              <p:cNvPr id="262" name="Gruppieren 59"/>
              <p:cNvGrpSpPr/>
              <p:nvPr/>
            </p:nvGrpSpPr>
            <p:grpSpPr bwMode="gray">
              <a:xfrm>
                <a:off x="406300" y="2112617"/>
                <a:ext cx="2051421" cy="1230785"/>
                <a:chOff x="524992" y="2165106"/>
                <a:chExt cx="2555318" cy="1310999"/>
              </a:xfrm>
            </p:grpSpPr>
            <p:grpSp>
              <p:nvGrpSpPr>
                <p:cNvPr id="439" name="Gruppieren 60"/>
                <p:cNvGrpSpPr/>
                <p:nvPr/>
              </p:nvGrpSpPr>
              <p:grpSpPr bwMode="gray">
                <a:xfrm>
                  <a:off x="524992" y="2165106"/>
                  <a:ext cx="2555318" cy="1310999"/>
                  <a:chOff x="838622" y="2591627"/>
                  <a:chExt cx="3544290" cy="1818388"/>
                </a:xfrm>
              </p:grpSpPr>
              <p:grpSp>
                <p:nvGrpSpPr>
                  <p:cNvPr id="449" name="Gruppieren 82"/>
                  <p:cNvGrpSpPr/>
                  <p:nvPr/>
                </p:nvGrpSpPr>
                <p:grpSpPr bwMode="gray">
                  <a:xfrm>
                    <a:off x="838622" y="2591627"/>
                    <a:ext cx="3544290" cy="1818388"/>
                    <a:chOff x="406574" y="2530258"/>
                    <a:chExt cx="3301130" cy="2279737"/>
                  </a:xfrm>
                </p:grpSpPr>
                <p:sp>
                  <p:nvSpPr>
                    <p:cNvPr id="460" name="Rechteck 93"/>
                    <p:cNvSpPr/>
                    <p:nvPr/>
                  </p:nvSpPr>
                  <p:spPr bwMode="gray">
                    <a:xfrm>
                      <a:off x="406574" y="2530258"/>
                      <a:ext cx="3301130" cy="2279737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 w="12700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461" name="Rechteck 95"/>
                    <p:cNvSpPr/>
                    <p:nvPr/>
                  </p:nvSpPr>
                  <p:spPr bwMode="gray">
                    <a:xfrm>
                      <a:off x="514938" y="2634104"/>
                      <a:ext cx="3096344" cy="2091039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 w="12700">
                      <a:noFill/>
                      <a:round/>
                      <a:headEnd/>
                      <a:tailEnd/>
                    </a:ln>
                    <a:effectLst>
                      <a:innerShdw blurRad="114300">
                        <a:prstClr val="black">
                          <a:alpha val="3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p:txBody>
                </p:sp>
              </p:grpSp>
              <p:cxnSp>
                <p:nvCxnSpPr>
                  <p:cNvPr id="450" name="Gerader Verbinder 42"/>
                  <p:cNvCxnSpPr/>
                  <p:nvPr/>
                </p:nvCxnSpPr>
                <p:spPr bwMode="gray">
                  <a:xfrm>
                    <a:off x="1248307" y="2771467"/>
                    <a:ext cx="0" cy="1418742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Gerader Verbinder 43"/>
                  <p:cNvCxnSpPr/>
                  <p:nvPr/>
                </p:nvCxnSpPr>
                <p:spPr bwMode="gray">
                  <a:xfrm>
                    <a:off x="3087421" y="2771467"/>
                    <a:ext cx="0" cy="1418742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Gerader Verbinder 49"/>
                  <p:cNvCxnSpPr/>
                  <p:nvPr/>
                </p:nvCxnSpPr>
                <p:spPr bwMode="gray">
                  <a:xfrm>
                    <a:off x="1554826" y="2771467"/>
                    <a:ext cx="0" cy="1418742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Gerader Verbinder 50"/>
                  <p:cNvCxnSpPr/>
                  <p:nvPr/>
                </p:nvCxnSpPr>
                <p:spPr bwMode="gray">
                  <a:xfrm>
                    <a:off x="1861345" y="2771467"/>
                    <a:ext cx="0" cy="1418742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Gerader Verbinder 51"/>
                  <p:cNvCxnSpPr/>
                  <p:nvPr/>
                </p:nvCxnSpPr>
                <p:spPr bwMode="gray">
                  <a:xfrm>
                    <a:off x="2167864" y="2771467"/>
                    <a:ext cx="0" cy="1418742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Gerader Verbinder 52"/>
                  <p:cNvCxnSpPr/>
                  <p:nvPr/>
                </p:nvCxnSpPr>
                <p:spPr bwMode="gray">
                  <a:xfrm>
                    <a:off x="3393940" y="2771467"/>
                    <a:ext cx="0" cy="1418742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Gerader Verbinder 53"/>
                  <p:cNvCxnSpPr/>
                  <p:nvPr/>
                </p:nvCxnSpPr>
                <p:spPr bwMode="gray">
                  <a:xfrm>
                    <a:off x="3700459" y="2771467"/>
                    <a:ext cx="0" cy="1418742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Gerader Verbinder 54"/>
                  <p:cNvCxnSpPr/>
                  <p:nvPr/>
                </p:nvCxnSpPr>
                <p:spPr bwMode="gray">
                  <a:xfrm>
                    <a:off x="4006974" y="2771467"/>
                    <a:ext cx="0" cy="1418742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Gerader Verbinder 55"/>
                  <p:cNvCxnSpPr/>
                  <p:nvPr/>
                </p:nvCxnSpPr>
                <p:spPr bwMode="gray">
                  <a:xfrm>
                    <a:off x="2474383" y="2771467"/>
                    <a:ext cx="0" cy="1418742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Gerader Verbinder 56"/>
                  <p:cNvCxnSpPr/>
                  <p:nvPr/>
                </p:nvCxnSpPr>
                <p:spPr bwMode="gray">
                  <a:xfrm>
                    <a:off x="2780902" y="2771467"/>
                    <a:ext cx="0" cy="1418742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0" name="Gruppieren 61"/>
                <p:cNvGrpSpPr/>
                <p:nvPr/>
              </p:nvGrpSpPr>
              <p:grpSpPr bwMode="gray">
                <a:xfrm>
                  <a:off x="694238" y="2411825"/>
                  <a:ext cx="2196166" cy="818234"/>
                  <a:chOff x="694238" y="2495289"/>
                  <a:chExt cx="2196166" cy="818234"/>
                </a:xfrm>
              </p:grpSpPr>
              <p:sp>
                <p:nvSpPr>
                  <p:cNvPr id="441" name="Rechteck 62"/>
                  <p:cNvSpPr/>
                  <p:nvPr/>
                </p:nvSpPr>
                <p:spPr bwMode="gray">
                  <a:xfrm>
                    <a:off x="694238" y="2495289"/>
                    <a:ext cx="883961" cy="85954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42" name="Rechteck 63"/>
                  <p:cNvSpPr/>
                  <p:nvPr/>
                </p:nvSpPr>
                <p:spPr bwMode="gray">
                  <a:xfrm>
                    <a:off x="1063746" y="2649403"/>
                    <a:ext cx="883961" cy="85954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43" name="Rechteck 64"/>
                  <p:cNvSpPr/>
                  <p:nvPr/>
                </p:nvSpPr>
                <p:spPr bwMode="gray">
                  <a:xfrm>
                    <a:off x="1483332" y="2820428"/>
                    <a:ext cx="1407013" cy="45719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44" name="Richtungspfeil 65"/>
                  <p:cNvSpPr/>
                  <p:nvPr/>
                </p:nvSpPr>
                <p:spPr bwMode="gray">
                  <a:xfrm rot="5400000">
                    <a:off x="1485043" y="2841362"/>
                    <a:ext cx="91444" cy="94867"/>
                  </a:xfrm>
                  <a:prstGeom prst="homePlate">
                    <a:avLst/>
                  </a:prstGeom>
                  <a:solidFill>
                    <a:schemeClr val="accent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45" name="Richtungspfeil 66"/>
                  <p:cNvSpPr/>
                  <p:nvPr/>
                </p:nvSpPr>
                <p:spPr bwMode="gray">
                  <a:xfrm rot="5400000">
                    <a:off x="2797249" y="2841363"/>
                    <a:ext cx="91444" cy="94867"/>
                  </a:xfrm>
                  <a:prstGeom prst="homePlate">
                    <a:avLst/>
                  </a:prstGeom>
                  <a:solidFill>
                    <a:schemeClr val="accent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46" name="Rechteck 67"/>
                  <p:cNvSpPr/>
                  <p:nvPr/>
                </p:nvSpPr>
                <p:spPr bwMode="gray">
                  <a:xfrm>
                    <a:off x="1546346" y="2971554"/>
                    <a:ext cx="705787" cy="85954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47" name="Rechteck 68"/>
                  <p:cNvSpPr/>
                  <p:nvPr/>
                </p:nvSpPr>
                <p:spPr bwMode="gray">
                  <a:xfrm>
                    <a:off x="2235390" y="3227569"/>
                    <a:ext cx="617877" cy="85954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48" name="Rechteck 69"/>
                  <p:cNvSpPr/>
                  <p:nvPr/>
                </p:nvSpPr>
                <p:spPr bwMode="gray">
                  <a:xfrm rot="18900000">
                    <a:off x="2197180" y="3097366"/>
                    <a:ext cx="76420" cy="7642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noFill/>
                    <a:round/>
                    <a:headEnd/>
                    <a:tailEnd/>
                  </a:ln>
                </p:spPr>
                <p:txBody>
                  <a:bodyPr rtlCol="0" anchor="ctr"/>
                  <a:lstStyle/>
                  <a:p>
                    <a:pPr algn="ctr"/>
                    <a:endParaRPr lang="en-US" sz="1200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263" name="Gruppieren 96"/>
              <p:cNvGrpSpPr/>
              <p:nvPr/>
            </p:nvGrpSpPr>
            <p:grpSpPr bwMode="gray">
              <a:xfrm>
                <a:off x="1159014" y="5382632"/>
                <a:ext cx="787104" cy="811019"/>
                <a:chOff x="6604725" y="1238317"/>
                <a:chExt cx="1685892" cy="1737117"/>
              </a:xfrm>
            </p:grpSpPr>
            <p:grpSp>
              <p:nvGrpSpPr>
                <p:cNvPr id="390" name="Gruppieren 97"/>
                <p:cNvGrpSpPr/>
                <p:nvPr/>
              </p:nvGrpSpPr>
              <p:grpSpPr bwMode="gray">
                <a:xfrm>
                  <a:off x="6604725" y="2081991"/>
                  <a:ext cx="1685892" cy="893443"/>
                  <a:chOff x="5019068" y="2733029"/>
                  <a:chExt cx="1237218" cy="655667"/>
                </a:xfrm>
              </p:grpSpPr>
              <p:sp>
                <p:nvSpPr>
                  <p:cNvPr id="428" name="Ellipse 135"/>
                  <p:cNvSpPr/>
                  <p:nvPr/>
                </p:nvSpPr>
                <p:spPr bwMode="gray">
                  <a:xfrm>
                    <a:off x="5019068" y="2999000"/>
                    <a:ext cx="1237218" cy="389696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ABABAB">
                          <a:lumMod val="49000"/>
                          <a:alpha val="0"/>
                        </a:srgbClr>
                      </a:gs>
                      <a:gs pos="0">
                        <a:srgbClr val="000000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429" name="Freeform 84"/>
                  <p:cNvSpPr>
                    <a:spLocks/>
                  </p:cNvSpPr>
                  <p:nvPr/>
                </p:nvSpPr>
                <p:spPr bwMode="gray">
                  <a:xfrm>
                    <a:off x="5163974" y="2733029"/>
                    <a:ext cx="947407" cy="599082"/>
                  </a:xfrm>
                  <a:custGeom>
                    <a:avLst/>
                    <a:gdLst>
                      <a:gd name="T0" fmla="*/ 388 w 1137"/>
                      <a:gd name="T1" fmla="*/ 0 h 718"/>
                      <a:gd name="T2" fmla="*/ 710 w 1137"/>
                      <a:gd name="T3" fmla="*/ 8 h 718"/>
                      <a:gd name="T4" fmla="*/ 824 w 1137"/>
                      <a:gd name="T5" fmla="*/ 64 h 718"/>
                      <a:gd name="T6" fmla="*/ 1037 w 1137"/>
                      <a:gd name="T7" fmla="*/ 182 h 718"/>
                      <a:gd name="T8" fmla="*/ 1113 w 1137"/>
                      <a:gd name="T9" fmla="*/ 590 h 718"/>
                      <a:gd name="T10" fmla="*/ 1079 w 1137"/>
                      <a:gd name="T11" fmla="*/ 626 h 718"/>
                      <a:gd name="T12" fmla="*/ 563 w 1137"/>
                      <a:gd name="T13" fmla="*/ 712 h 718"/>
                      <a:gd name="T14" fmla="*/ 29 w 1137"/>
                      <a:gd name="T15" fmla="*/ 614 h 718"/>
                      <a:gd name="T16" fmla="*/ 0 w 1137"/>
                      <a:gd name="T17" fmla="*/ 546 h 718"/>
                      <a:gd name="T18" fmla="*/ 95 w 1137"/>
                      <a:gd name="T19" fmla="*/ 158 h 718"/>
                      <a:gd name="T20" fmla="*/ 177 w 1137"/>
                      <a:gd name="T21" fmla="*/ 105 h 718"/>
                      <a:gd name="T22" fmla="*/ 388 w 1137"/>
                      <a:gd name="T23" fmla="*/ 0 h 7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37" h="718">
                        <a:moveTo>
                          <a:pt x="388" y="0"/>
                        </a:moveTo>
                        <a:cubicBezTo>
                          <a:pt x="388" y="0"/>
                          <a:pt x="518" y="368"/>
                          <a:pt x="710" y="8"/>
                        </a:cubicBezTo>
                        <a:cubicBezTo>
                          <a:pt x="710" y="8"/>
                          <a:pt x="737" y="24"/>
                          <a:pt x="824" y="64"/>
                        </a:cubicBezTo>
                        <a:cubicBezTo>
                          <a:pt x="824" y="64"/>
                          <a:pt x="1007" y="119"/>
                          <a:pt x="1037" y="182"/>
                        </a:cubicBezTo>
                        <a:cubicBezTo>
                          <a:pt x="1037" y="182"/>
                          <a:pt x="1137" y="398"/>
                          <a:pt x="1113" y="590"/>
                        </a:cubicBezTo>
                        <a:cubicBezTo>
                          <a:pt x="1113" y="590"/>
                          <a:pt x="1112" y="606"/>
                          <a:pt x="1079" y="626"/>
                        </a:cubicBezTo>
                        <a:cubicBezTo>
                          <a:pt x="1079" y="626"/>
                          <a:pt x="879" y="718"/>
                          <a:pt x="563" y="712"/>
                        </a:cubicBezTo>
                        <a:cubicBezTo>
                          <a:pt x="563" y="712"/>
                          <a:pt x="225" y="697"/>
                          <a:pt x="29" y="614"/>
                        </a:cubicBezTo>
                        <a:cubicBezTo>
                          <a:pt x="29" y="614"/>
                          <a:pt x="1" y="607"/>
                          <a:pt x="0" y="546"/>
                        </a:cubicBezTo>
                        <a:cubicBezTo>
                          <a:pt x="0" y="546"/>
                          <a:pt x="10" y="278"/>
                          <a:pt x="95" y="158"/>
                        </a:cubicBezTo>
                        <a:cubicBezTo>
                          <a:pt x="95" y="158"/>
                          <a:pt x="120" y="126"/>
                          <a:pt x="177" y="105"/>
                        </a:cubicBezTo>
                        <a:cubicBezTo>
                          <a:pt x="177" y="105"/>
                          <a:pt x="375" y="48"/>
                          <a:pt x="388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BABAB">
                          <a:lumMod val="49000"/>
                        </a:srgbClr>
                      </a:gs>
                      <a:gs pos="100000">
                        <a:srgbClr val="000000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30" name="Freeform 85"/>
                  <p:cNvSpPr>
                    <a:spLocks/>
                  </p:cNvSpPr>
                  <p:nvPr/>
                </p:nvSpPr>
                <p:spPr bwMode="gray">
                  <a:xfrm>
                    <a:off x="5855152" y="2847921"/>
                    <a:ext cx="130394" cy="448628"/>
                  </a:xfrm>
                  <a:custGeom>
                    <a:avLst/>
                    <a:gdLst>
                      <a:gd name="T0" fmla="*/ 157 w 157"/>
                      <a:gd name="T1" fmla="*/ 0 h 538"/>
                      <a:gd name="T2" fmla="*/ 101 w 157"/>
                      <a:gd name="T3" fmla="*/ 537 h 538"/>
                      <a:gd name="T4" fmla="*/ 91 w 157"/>
                      <a:gd name="T5" fmla="*/ 538 h 538"/>
                      <a:gd name="T6" fmla="*/ 157 w 157"/>
                      <a:gd name="T7" fmla="*/ 0 h 5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7" h="538">
                        <a:moveTo>
                          <a:pt x="157" y="0"/>
                        </a:moveTo>
                        <a:cubicBezTo>
                          <a:pt x="157" y="0"/>
                          <a:pt x="24" y="270"/>
                          <a:pt x="101" y="537"/>
                        </a:cubicBezTo>
                        <a:cubicBezTo>
                          <a:pt x="91" y="538"/>
                          <a:pt x="91" y="538"/>
                          <a:pt x="91" y="538"/>
                        </a:cubicBezTo>
                        <a:cubicBezTo>
                          <a:pt x="91" y="538"/>
                          <a:pt x="0" y="291"/>
                          <a:pt x="15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31" name="Freeform 86"/>
                  <p:cNvSpPr>
                    <a:spLocks/>
                  </p:cNvSpPr>
                  <p:nvPr/>
                </p:nvSpPr>
                <p:spPr bwMode="gray">
                  <a:xfrm>
                    <a:off x="5259718" y="2855216"/>
                    <a:ext cx="132218" cy="428567"/>
                  </a:xfrm>
                  <a:custGeom>
                    <a:avLst/>
                    <a:gdLst>
                      <a:gd name="T0" fmla="*/ 0 w 158"/>
                      <a:gd name="T1" fmla="*/ 0 h 514"/>
                      <a:gd name="T2" fmla="*/ 57 w 158"/>
                      <a:gd name="T3" fmla="*/ 513 h 514"/>
                      <a:gd name="T4" fmla="*/ 65 w 158"/>
                      <a:gd name="T5" fmla="*/ 514 h 514"/>
                      <a:gd name="T6" fmla="*/ 0 w 158"/>
                      <a:gd name="T7" fmla="*/ 0 h 5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514">
                        <a:moveTo>
                          <a:pt x="0" y="0"/>
                        </a:moveTo>
                        <a:cubicBezTo>
                          <a:pt x="0" y="0"/>
                          <a:pt x="134" y="247"/>
                          <a:pt x="57" y="513"/>
                        </a:cubicBezTo>
                        <a:cubicBezTo>
                          <a:pt x="65" y="514"/>
                          <a:pt x="65" y="514"/>
                          <a:pt x="65" y="514"/>
                        </a:cubicBezTo>
                        <a:cubicBezTo>
                          <a:pt x="65" y="514"/>
                          <a:pt x="158" y="29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32" name="Freeform 87"/>
                  <p:cNvSpPr>
                    <a:spLocks/>
                  </p:cNvSpPr>
                  <p:nvPr/>
                </p:nvSpPr>
                <p:spPr bwMode="gray">
                  <a:xfrm>
                    <a:off x="5662753" y="2893513"/>
                    <a:ext cx="248022" cy="434038"/>
                  </a:xfrm>
                  <a:custGeom>
                    <a:avLst/>
                    <a:gdLst>
                      <a:gd name="T0" fmla="*/ 298 w 298"/>
                      <a:gd name="T1" fmla="*/ 3 h 520"/>
                      <a:gd name="T2" fmla="*/ 0 w 298"/>
                      <a:gd name="T3" fmla="*/ 520 h 520"/>
                      <a:gd name="T4" fmla="*/ 292 w 298"/>
                      <a:gd name="T5" fmla="*/ 0 h 520"/>
                      <a:gd name="T6" fmla="*/ 298 w 298"/>
                      <a:gd name="T7" fmla="*/ 3 h 5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520">
                        <a:moveTo>
                          <a:pt x="298" y="3"/>
                        </a:moveTo>
                        <a:cubicBezTo>
                          <a:pt x="298" y="3"/>
                          <a:pt x="162" y="354"/>
                          <a:pt x="0" y="520"/>
                        </a:cubicBezTo>
                        <a:cubicBezTo>
                          <a:pt x="0" y="520"/>
                          <a:pt x="187" y="280"/>
                          <a:pt x="292" y="0"/>
                        </a:cubicBezTo>
                        <a:lnTo>
                          <a:pt x="298" y="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33" name="Freeform 88"/>
                  <p:cNvSpPr>
                    <a:spLocks/>
                  </p:cNvSpPr>
                  <p:nvPr/>
                </p:nvSpPr>
                <p:spPr bwMode="gray">
                  <a:xfrm>
                    <a:off x="5840563" y="2848833"/>
                    <a:ext cx="70212" cy="47416"/>
                  </a:xfrm>
                  <a:custGeom>
                    <a:avLst/>
                    <a:gdLst>
                      <a:gd name="T0" fmla="*/ 7 w 77"/>
                      <a:gd name="T1" fmla="*/ 0 h 52"/>
                      <a:gd name="T2" fmla="*/ 77 w 77"/>
                      <a:gd name="T3" fmla="*/ 52 h 52"/>
                      <a:gd name="T4" fmla="*/ 0 w 77"/>
                      <a:gd name="T5" fmla="*/ 6 h 52"/>
                      <a:gd name="T6" fmla="*/ 7 w 77"/>
                      <a:gd name="T7" fmla="*/ 0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7" h="52">
                        <a:moveTo>
                          <a:pt x="7" y="0"/>
                        </a:moveTo>
                        <a:lnTo>
                          <a:pt x="77" y="52"/>
                        </a:lnTo>
                        <a:lnTo>
                          <a:pt x="0" y="6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34" name="Freeform 89"/>
                  <p:cNvSpPr>
                    <a:spLocks/>
                  </p:cNvSpPr>
                  <p:nvPr/>
                </p:nvSpPr>
                <p:spPr bwMode="gray">
                  <a:xfrm>
                    <a:off x="5833268" y="2809624"/>
                    <a:ext cx="58358" cy="46504"/>
                  </a:xfrm>
                  <a:custGeom>
                    <a:avLst/>
                    <a:gdLst>
                      <a:gd name="T0" fmla="*/ 64 w 64"/>
                      <a:gd name="T1" fmla="*/ 0 h 51"/>
                      <a:gd name="T2" fmla="*/ 14 w 64"/>
                      <a:gd name="T3" fmla="*/ 51 h 51"/>
                      <a:gd name="T4" fmla="*/ 0 w 64"/>
                      <a:gd name="T5" fmla="*/ 44 h 51"/>
                      <a:gd name="T6" fmla="*/ 64 w 64"/>
                      <a:gd name="T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4" h="51">
                        <a:moveTo>
                          <a:pt x="64" y="0"/>
                        </a:moveTo>
                        <a:lnTo>
                          <a:pt x="14" y="51"/>
                        </a:lnTo>
                        <a:lnTo>
                          <a:pt x="0" y="44"/>
                        </a:lnTo>
                        <a:lnTo>
                          <a:pt x="6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35" name="Freeform 90"/>
                  <p:cNvSpPr>
                    <a:spLocks/>
                  </p:cNvSpPr>
                  <p:nvPr/>
                </p:nvSpPr>
                <p:spPr bwMode="gray">
                  <a:xfrm>
                    <a:off x="5342696" y="2892601"/>
                    <a:ext cx="248022" cy="432214"/>
                  </a:xfrm>
                  <a:custGeom>
                    <a:avLst/>
                    <a:gdLst>
                      <a:gd name="T0" fmla="*/ 0 w 298"/>
                      <a:gd name="T1" fmla="*/ 3 h 519"/>
                      <a:gd name="T2" fmla="*/ 298 w 298"/>
                      <a:gd name="T3" fmla="*/ 519 h 519"/>
                      <a:gd name="T4" fmla="*/ 6 w 298"/>
                      <a:gd name="T5" fmla="*/ 0 h 519"/>
                      <a:gd name="T6" fmla="*/ 0 w 298"/>
                      <a:gd name="T7" fmla="*/ 3 h 5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519">
                        <a:moveTo>
                          <a:pt x="0" y="3"/>
                        </a:moveTo>
                        <a:cubicBezTo>
                          <a:pt x="0" y="3"/>
                          <a:pt x="136" y="353"/>
                          <a:pt x="298" y="519"/>
                        </a:cubicBezTo>
                        <a:cubicBezTo>
                          <a:pt x="298" y="519"/>
                          <a:pt x="111" y="279"/>
                          <a:pt x="6" y="0"/>
                        </a:cubicBez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36" name="Freeform 91"/>
                  <p:cNvSpPr>
                    <a:spLocks/>
                  </p:cNvSpPr>
                  <p:nvPr/>
                </p:nvSpPr>
                <p:spPr bwMode="gray">
                  <a:xfrm>
                    <a:off x="5342696" y="2847009"/>
                    <a:ext cx="69300" cy="47416"/>
                  </a:xfrm>
                  <a:custGeom>
                    <a:avLst/>
                    <a:gdLst>
                      <a:gd name="T0" fmla="*/ 70 w 76"/>
                      <a:gd name="T1" fmla="*/ 0 h 52"/>
                      <a:gd name="T2" fmla="*/ 0 w 76"/>
                      <a:gd name="T3" fmla="*/ 52 h 52"/>
                      <a:gd name="T4" fmla="*/ 76 w 76"/>
                      <a:gd name="T5" fmla="*/ 5 h 52"/>
                      <a:gd name="T6" fmla="*/ 70 w 76"/>
                      <a:gd name="T7" fmla="*/ 0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6" h="52">
                        <a:moveTo>
                          <a:pt x="70" y="0"/>
                        </a:moveTo>
                        <a:lnTo>
                          <a:pt x="0" y="52"/>
                        </a:lnTo>
                        <a:lnTo>
                          <a:pt x="76" y="5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37" name="Freeform 92"/>
                  <p:cNvSpPr>
                    <a:spLocks/>
                  </p:cNvSpPr>
                  <p:nvPr/>
                </p:nvSpPr>
                <p:spPr bwMode="gray">
                  <a:xfrm>
                    <a:off x="5361845" y="2807800"/>
                    <a:ext cx="59270" cy="46504"/>
                  </a:xfrm>
                  <a:custGeom>
                    <a:avLst/>
                    <a:gdLst>
                      <a:gd name="T0" fmla="*/ 0 w 65"/>
                      <a:gd name="T1" fmla="*/ 0 h 51"/>
                      <a:gd name="T2" fmla="*/ 50 w 65"/>
                      <a:gd name="T3" fmla="*/ 51 h 51"/>
                      <a:gd name="T4" fmla="*/ 65 w 65"/>
                      <a:gd name="T5" fmla="*/ 44 h 51"/>
                      <a:gd name="T6" fmla="*/ 0 w 65"/>
                      <a:gd name="T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5" h="51">
                        <a:moveTo>
                          <a:pt x="0" y="0"/>
                        </a:moveTo>
                        <a:lnTo>
                          <a:pt x="50" y="51"/>
                        </a:lnTo>
                        <a:lnTo>
                          <a:pt x="65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38" name="Freeform 93"/>
                  <p:cNvSpPr>
                    <a:spLocks/>
                  </p:cNvSpPr>
                  <p:nvPr/>
                </p:nvSpPr>
                <p:spPr bwMode="gray">
                  <a:xfrm>
                    <a:off x="5536919" y="3089560"/>
                    <a:ext cx="153190" cy="185105"/>
                  </a:xfrm>
                  <a:custGeom>
                    <a:avLst/>
                    <a:gdLst>
                      <a:gd name="T0" fmla="*/ 0 w 183"/>
                      <a:gd name="T1" fmla="*/ 2 h 222"/>
                      <a:gd name="T2" fmla="*/ 183 w 183"/>
                      <a:gd name="T3" fmla="*/ 0 h 222"/>
                      <a:gd name="T4" fmla="*/ 97 w 183"/>
                      <a:gd name="T5" fmla="*/ 222 h 222"/>
                      <a:gd name="T6" fmla="*/ 0 w 183"/>
                      <a:gd name="T7" fmla="*/ 2 h 2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3" h="222">
                        <a:moveTo>
                          <a:pt x="0" y="2"/>
                        </a:moveTo>
                        <a:cubicBezTo>
                          <a:pt x="0" y="2"/>
                          <a:pt x="76" y="79"/>
                          <a:pt x="183" y="0"/>
                        </a:cubicBezTo>
                        <a:cubicBezTo>
                          <a:pt x="183" y="0"/>
                          <a:pt x="146" y="141"/>
                          <a:pt x="97" y="222"/>
                        </a:cubicBezTo>
                        <a:cubicBezTo>
                          <a:pt x="97" y="222"/>
                          <a:pt x="40" y="143"/>
                          <a:pt x="0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  <p:grpSp>
              <p:nvGrpSpPr>
                <p:cNvPr id="391" name="Gruppieren 98"/>
                <p:cNvGrpSpPr/>
                <p:nvPr/>
              </p:nvGrpSpPr>
              <p:grpSpPr bwMode="gray">
                <a:xfrm>
                  <a:off x="7117782" y="1389905"/>
                  <a:ext cx="628716" cy="1266131"/>
                  <a:chOff x="5395583" y="2225131"/>
                  <a:chExt cx="461393" cy="929170"/>
                </a:xfrm>
              </p:grpSpPr>
              <p:sp>
                <p:nvSpPr>
                  <p:cNvPr id="422" name="Freeform 125"/>
                  <p:cNvSpPr>
                    <a:spLocks/>
                  </p:cNvSpPr>
                  <p:nvPr/>
                </p:nvSpPr>
                <p:spPr bwMode="gray">
                  <a:xfrm>
                    <a:off x="5395583" y="2421178"/>
                    <a:ext cx="49240" cy="125835"/>
                  </a:xfrm>
                  <a:custGeom>
                    <a:avLst/>
                    <a:gdLst>
                      <a:gd name="T0" fmla="*/ 44 w 59"/>
                      <a:gd name="T1" fmla="*/ 24 h 151"/>
                      <a:gd name="T2" fmla="*/ 52 w 59"/>
                      <a:gd name="T3" fmla="*/ 47 h 151"/>
                      <a:gd name="T4" fmla="*/ 55 w 59"/>
                      <a:gd name="T5" fmla="*/ 113 h 151"/>
                      <a:gd name="T6" fmla="*/ 59 w 59"/>
                      <a:gd name="T7" fmla="*/ 151 h 151"/>
                      <a:gd name="T8" fmla="*/ 32 w 59"/>
                      <a:gd name="T9" fmla="*/ 106 h 151"/>
                      <a:gd name="T10" fmla="*/ 44 w 59"/>
                      <a:gd name="T11" fmla="*/ 24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" h="151">
                        <a:moveTo>
                          <a:pt x="44" y="24"/>
                        </a:moveTo>
                        <a:cubicBezTo>
                          <a:pt x="44" y="24"/>
                          <a:pt x="48" y="32"/>
                          <a:pt x="52" y="47"/>
                        </a:cubicBezTo>
                        <a:cubicBezTo>
                          <a:pt x="52" y="47"/>
                          <a:pt x="52" y="88"/>
                          <a:pt x="55" y="113"/>
                        </a:cubicBezTo>
                        <a:cubicBezTo>
                          <a:pt x="59" y="151"/>
                          <a:pt x="59" y="151"/>
                          <a:pt x="59" y="151"/>
                        </a:cubicBezTo>
                        <a:cubicBezTo>
                          <a:pt x="59" y="151"/>
                          <a:pt x="38" y="144"/>
                          <a:pt x="32" y="106"/>
                        </a:cubicBezTo>
                        <a:cubicBezTo>
                          <a:pt x="32" y="106"/>
                          <a:pt x="0" y="0"/>
                          <a:pt x="44" y="24"/>
                        </a:cubicBez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23" name="Freeform 126"/>
                  <p:cNvSpPr>
                    <a:spLocks/>
                  </p:cNvSpPr>
                  <p:nvPr/>
                </p:nvSpPr>
                <p:spPr bwMode="gray">
                  <a:xfrm>
                    <a:off x="5416555" y="2450357"/>
                    <a:ext cx="20973" cy="67477"/>
                  </a:xfrm>
                  <a:custGeom>
                    <a:avLst/>
                    <a:gdLst>
                      <a:gd name="T0" fmla="*/ 13 w 25"/>
                      <a:gd name="T1" fmla="*/ 5 h 81"/>
                      <a:gd name="T2" fmla="*/ 16 w 25"/>
                      <a:gd name="T3" fmla="*/ 54 h 81"/>
                      <a:gd name="T4" fmla="*/ 25 w 25"/>
                      <a:gd name="T5" fmla="*/ 81 h 81"/>
                      <a:gd name="T6" fmla="*/ 13 w 25"/>
                      <a:gd name="T7" fmla="*/ 5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" h="81">
                        <a:moveTo>
                          <a:pt x="13" y="5"/>
                        </a:moveTo>
                        <a:cubicBezTo>
                          <a:pt x="13" y="5"/>
                          <a:pt x="0" y="0"/>
                          <a:pt x="16" y="54"/>
                        </a:cubicBezTo>
                        <a:cubicBezTo>
                          <a:pt x="25" y="81"/>
                          <a:pt x="25" y="81"/>
                          <a:pt x="25" y="81"/>
                        </a:cubicBezTo>
                        <a:lnTo>
                          <a:pt x="13" y="5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24" name="Freeform 96"/>
                  <p:cNvSpPr>
                    <a:spLocks/>
                  </p:cNvSpPr>
                  <p:nvPr/>
                </p:nvSpPr>
                <p:spPr bwMode="gray">
                  <a:xfrm>
                    <a:off x="5483120" y="2622695"/>
                    <a:ext cx="268082" cy="531606"/>
                  </a:xfrm>
                  <a:custGeom>
                    <a:avLst/>
                    <a:gdLst>
                      <a:gd name="T0" fmla="*/ 26 w 322"/>
                      <a:gd name="T1" fmla="*/ 2 h 637"/>
                      <a:gd name="T2" fmla="*/ 0 w 322"/>
                      <a:gd name="T3" fmla="*/ 162 h 637"/>
                      <a:gd name="T4" fmla="*/ 64 w 322"/>
                      <a:gd name="T5" fmla="*/ 568 h 637"/>
                      <a:gd name="T6" fmla="*/ 244 w 322"/>
                      <a:gd name="T7" fmla="*/ 573 h 637"/>
                      <a:gd name="T8" fmla="*/ 322 w 322"/>
                      <a:gd name="T9" fmla="*/ 157 h 637"/>
                      <a:gd name="T10" fmla="*/ 298 w 322"/>
                      <a:gd name="T11" fmla="*/ 0 h 637"/>
                      <a:gd name="T12" fmla="*/ 26 w 322"/>
                      <a:gd name="T13" fmla="*/ 2 h 6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22" h="637">
                        <a:moveTo>
                          <a:pt x="26" y="2"/>
                        </a:moveTo>
                        <a:cubicBezTo>
                          <a:pt x="26" y="2"/>
                          <a:pt x="24" y="116"/>
                          <a:pt x="0" y="162"/>
                        </a:cubicBezTo>
                        <a:cubicBezTo>
                          <a:pt x="0" y="162"/>
                          <a:pt x="31" y="474"/>
                          <a:pt x="64" y="568"/>
                        </a:cubicBezTo>
                        <a:cubicBezTo>
                          <a:pt x="64" y="568"/>
                          <a:pt x="136" y="637"/>
                          <a:pt x="244" y="573"/>
                        </a:cubicBezTo>
                        <a:cubicBezTo>
                          <a:pt x="244" y="573"/>
                          <a:pt x="303" y="362"/>
                          <a:pt x="322" y="157"/>
                        </a:cubicBezTo>
                        <a:cubicBezTo>
                          <a:pt x="322" y="157"/>
                          <a:pt x="288" y="101"/>
                          <a:pt x="298" y="0"/>
                        </a:cubicBezTo>
                        <a:cubicBezTo>
                          <a:pt x="298" y="0"/>
                          <a:pt x="192" y="110"/>
                          <a:pt x="26" y="2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79000"/>
                        </a:srgbClr>
                      </a:gs>
                      <a:gs pos="0">
                        <a:srgbClr val="F1CA9F">
                          <a:lumMod val="10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01600" dist="50800" dir="16200000">
                      <a:prstClr val="black">
                        <a:alpha val="24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25" name="Freeform 97"/>
                  <p:cNvSpPr>
                    <a:spLocks/>
                  </p:cNvSpPr>
                  <p:nvPr/>
                </p:nvSpPr>
                <p:spPr bwMode="gray">
                  <a:xfrm>
                    <a:off x="5427497" y="2225131"/>
                    <a:ext cx="429479" cy="502427"/>
                  </a:xfrm>
                  <a:custGeom>
                    <a:avLst/>
                    <a:gdLst>
                      <a:gd name="T0" fmla="*/ 458 w 516"/>
                      <a:gd name="T1" fmla="*/ 323 h 602"/>
                      <a:gd name="T2" fmla="*/ 222 w 516"/>
                      <a:gd name="T3" fmla="*/ 602 h 602"/>
                      <a:gd name="T4" fmla="*/ 0 w 516"/>
                      <a:gd name="T5" fmla="*/ 325 h 602"/>
                      <a:gd name="T6" fmla="*/ 225 w 516"/>
                      <a:gd name="T7" fmla="*/ 0 h 602"/>
                      <a:gd name="T8" fmla="*/ 458 w 516"/>
                      <a:gd name="T9" fmla="*/ 323 h 6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16" h="602">
                        <a:moveTo>
                          <a:pt x="458" y="323"/>
                        </a:moveTo>
                        <a:cubicBezTo>
                          <a:pt x="458" y="444"/>
                          <a:pt x="343" y="602"/>
                          <a:pt x="222" y="602"/>
                        </a:cubicBezTo>
                        <a:cubicBezTo>
                          <a:pt x="117" y="602"/>
                          <a:pt x="0" y="455"/>
                          <a:pt x="0" y="325"/>
                        </a:cubicBezTo>
                        <a:cubicBezTo>
                          <a:pt x="0" y="164"/>
                          <a:pt x="23" y="0"/>
                          <a:pt x="225" y="0"/>
                        </a:cubicBezTo>
                        <a:cubicBezTo>
                          <a:pt x="516" y="0"/>
                          <a:pt x="458" y="306"/>
                          <a:pt x="458" y="32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88000"/>
                        </a:srgbClr>
                      </a:gs>
                      <a:gs pos="0">
                        <a:srgbClr val="F1CA9F">
                          <a:lumMod val="60000"/>
                          <a:lumOff val="4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26" name="Freeform 113"/>
                  <p:cNvSpPr>
                    <a:spLocks/>
                  </p:cNvSpPr>
                  <p:nvPr/>
                </p:nvSpPr>
                <p:spPr bwMode="gray">
                  <a:xfrm>
                    <a:off x="5792982" y="2437591"/>
                    <a:ext cx="53799" cy="136777"/>
                  </a:xfrm>
                  <a:custGeom>
                    <a:avLst/>
                    <a:gdLst>
                      <a:gd name="T0" fmla="*/ 20 w 64"/>
                      <a:gd name="T1" fmla="*/ 0 h 164"/>
                      <a:gd name="T2" fmla="*/ 36 w 64"/>
                      <a:gd name="T3" fmla="*/ 84 h 164"/>
                      <a:gd name="T4" fmla="*/ 0 w 64"/>
                      <a:gd name="T5" fmla="*/ 164 h 164"/>
                      <a:gd name="T6" fmla="*/ 20 w 64"/>
                      <a:gd name="T7" fmla="*/ 0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4" h="164">
                        <a:moveTo>
                          <a:pt x="20" y="0"/>
                        </a:moveTo>
                        <a:cubicBezTo>
                          <a:pt x="20" y="0"/>
                          <a:pt x="64" y="8"/>
                          <a:pt x="36" y="84"/>
                        </a:cubicBezTo>
                        <a:cubicBezTo>
                          <a:pt x="36" y="84"/>
                          <a:pt x="24" y="142"/>
                          <a:pt x="0" y="164"/>
                        </a:cubicBez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27" name="Freeform 114"/>
                  <p:cNvSpPr>
                    <a:spLocks/>
                  </p:cNvSpPr>
                  <p:nvPr/>
                </p:nvSpPr>
                <p:spPr bwMode="gray">
                  <a:xfrm>
                    <a:off x="5805642" y="2463123"/>
                    <a:ext cx="20973" cy="68389"/>
                  </a:xfrm>
                  <a:custGeom>
                    <a:avLst/>
                    <a:gdLst>
                      <a:gd name="T0" fmla="*/ 12 w 25"/>
                      <a:gd name="T1" fmla="*/ 5 h 82"/>
                      <a:gd name="T2" fmla="*/ 9 w 25"/>
                      <a:gd name="T3" fmla="*/ 54 h 82"/>
                      <a:gd name="T4" fmla="*/ 0 w 25"/>
                      <a:gd name="T5" fmla="*/ 82 h 82"/>
                      <a:gd name="T6" fmla="*/ 12 w 25"/>
                      <a:gd name="T7" fmla="*/ 5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" h="82">
                        <a:moveTo>
                          <a:pt x="12" y="5"/>
                        </a:moveTo>
                        <a:cubicBezTo>
                          <a:pt x="12" y="5"/>
                          <a:pt x="25" y="0"/>
                          <a:pt x="9" y="54"/>
                        </a:cubicBezTo>
                        <a:cubicBezTo>
                          <a:pt x="0" y="82"/>
                          <a:pt x="0" y="82"/>
                          <a:pt x="0" y="82"/>
                        </a:cubicBezTo>
                        <a:lnTo>
                          <a:pt x="12" y="5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  <p:grpSp>
              <p:nvGrpSpPr>
                <p:cNvPr id="392" name="Gruppieren 99"/>
                <p:cNvGrpSpPr/>
                <p:nvPr/>
              </p:nvGrpSpPr>
              <p:grpSpPr bwMode="gray">
                <a:xfrm>
                  <a:off x="7153131" y="1682761"/>
                  <a:ext cx="536770" cy="121768"/>
                  <a:chOff x="5423850" y="2437591"/>
                  <a:chExt cx="393917" cy="89361"/>
                </a:xfrm>
                <a:solidFill>
                  <a:srgbClr val="000000"/>
                </a:solidFill>
              </p:grpSpPr>
              <p:sp>
                <p:nvSpPr>
                  <p:cNvPr id="411" name="Freeform 112"/>
                  <p:cNvSpPr>
                    <a:spLocks/>
                  </p:cNvSpPr>
                  <p:nvPr/>
                </p:nvSpPr>
                <p:spPr bwMode="gray">
                  <a:xfrm>
                    <a:off x="5788588" y="2454004"/>
                    <a:ext cx="29179" cy="21884"/>
                  </a:xfrm>
                  <a:custGeom>
                    <a:avLst/>
                    <a:gdLst>
                      <a:gd name="T0" fmla="*/ 0 w 34"/>
                      <a:gd name="T1" fmla="*/ 8 h 27"/>
                      <a:gd name="T2" fmla="*/ 19 w 34"/>
                      <a:gd name="T3" fmla="*/ 0 h 27"/>
                      <a:gd name="T4" fmla="*/ 33 w 34"/>
                      <a:gd name="T5" fmla="*/ 18 h 27"/>
                      <a:gd name="T6" fmla="*/ 3 w 34"/>
                      <a:gd name="T7" fmla="*/ 27 h 27"/>
                      <a:gd name="T8" fmla="*/ 0 w 34"/>
                      <a:gd name="T9" fmla="*/ 8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7">
                        <a:moveTo>
                          <a:pt x="0" y="8"/>
                        </a:moveTo>
                        <a:cubicBezTo>
                          <a:pt x="19" y="0"/>
                          <a:pt x="19" y="0"/>
                          <a:pt x="19" y="0"/>
                        </a:cubicBezTo>
                        <a:cubicBezTo>
                          <a:pt x="19" y="0"/>
                          <a:pt x="34" y="3"/>
                          <a:pt x="33" y="18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12" name="Freeform 115"/>
                  <p:cNvSpPr>
                    <a:spLocks/>
                  </p:cNvSpPr>
                  <p:nvPr/>
                </p:nvSpPr>
                <p:spPr bwMode="gray">
                  <a:xfrm>
                    <a:off x="5423850" y="2450357"/>
                    <a:ext cx="26444" cy="23708"/>
                  </a:xfrm>
                  <a:custGeom>
                    <a:avLst/>
                    <a:gdLst>
                      <a:gd name="T0" fmla="*/ 6 w 31"/>
                      <a:gd name="T1" fmla="*/ 4 h 29"/>
                      <a:gd name="T2" fmla="*/ 22 w 31"/>
                      <a:gd name="T3" fmla="*/ 29 h 29"/>
                      <a:gd name="T4" fmla="*/ 31 w 31"/>
                      <a:gd name="T5" fmla="*/ 0 h 29"/>
                      <a:gd name="T6" fmla="*/ 0 w 31"/>
                      <a:gd name="T7" fmla="*/ 0 h 29"/>
                      <a:gd name="T8" fmla="*/ 6 w 31"/>
                      <a:gd name="T9" fmla="*/ 4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9">
                        <a:moveTo>
                          <a:pt x="6" y="4"/>
                        </a:move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2" y="1"/>
                          <a:pt x="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13" name="Freeform 116"/>
                  <p:cNvSpPr>
                    <a:spLocks/>
                  </p:cNvSpPr>
                  <p:nvPr/>
                </p:nvSpPr>
                <p:spPr bwMode="gray">
                  <a:xfrm>
                    <a:off x="5588894" y="2453092"/>
                    <a:ext cx="61094" cy="8207"/>
                  </a:xfrm>
                  <a:custGeom>
                    <a:avLst/>
                    <a:gdLst>
                      <a:gd name="T0" fmla="*/ 0 w 73"/>
                      <a:gd name="T1" fmla="*/ 0 h 10"/>
                      <a:gd name="T2" fmla="*/ 72 w 73"/>
                      <a:gd name="T3" fmla="*/ 0 h 10"/>
                      <a:gd name="T4" fmla="*/ 73 w 73"/>
                      <a:gd name="T5" fmla="*/ 3 h 10"/>
                      <a:gd name="T6" fmla="*/ 0 w 73"/>
                      <a:gd name="T7" fmla="*/ 3 h 10"/>
                      <a:gd name="T8" fmla="*/ 0 w 73"/>
                      <a:gd name="T9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3" h="10">
                        <a:moveTo>
                          <a:pt x="0" y="0"/>
                        </a:moveTo>
                        <a:cubicBezTo>
                          <a:pt x="0" y="0"/>
                          <a:pt x="30" y="4"/>
                          <a:pt x="72" y="0"/>
                        </a:cubicBezTo>
                        <a:cubicBezTo>
                          <a:pt x="73" y="3"/>
                          <a:pt x="73" y="3"/>
                          <a:pt x="73" y="3"/>
                        </a:cubicBezTo>
                        <a:cubicBezTo>
                          <a:pt x="73" y="3"/>
                          <a:pt x="45" y="10"/>
                          <a:pt x="0" y="3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14" name="Freeform 117"/>
                  <p:cNvSpPr>
                    <a:spLocks noEditPoints="1"/>
                  </p:cNvSpPr>
                  <p:nvPr/>
                </p:nvSpPr>
                <p:spPr bwMode="gray">
                  <a:xfrm>
                    <a:off x="5634486" y="2449445"/>
                    <a:ext cx="150455" cy="77507"/>
                  </a:xfrm>
                  <a:custGeom>
                    <a:avLst/>
                    <a:gdLst>
                      <a:gd name="T0" fmla="*/ 177 w 180"/>
                      <a:gd name="T1" fmla="*/ 14 h 93"/>
                      <a:gd name="T2" fmla="*/ 149 w 180"/>
                      <a:gd name="T3" fmla="*/ 3 h 93"/>
                      <a:gd name="T4" fmla="*/ 16 w 180"/>
                      <a:gd name="T5" fmla="*/ 12 h 93"/>
                      <a:gd name="T6" fmla="*/ 8 w 180"/>
                      <a:gd name="T7" fmla="*/ 37 h 93"/>
                      <a:gd name="T8" fmla="*/ 21 w 180"/>
                      <a:gd name="T9" fmla="*/ 69 h 93"/>
                      <a:gd name="T10" fmla="*/ 98 w 180"/>
                      <a:gd name="T11" fmla="*/ 86 h 93"/>
                      <a:gd name="T12" fmla="*/ 176 w 180"/>
                      <a:gd name="T13" fmla="*/ 56 h 93"/>
                      <a:gd name="T14" fmla="*/ 177 w 180"/>
                      <a:gd name="T15" fmla="*/ 14 h 93"/>
                      <a:gd name="T16" fmla="*/ 173 w 180"/>
                      <a:gd name="T17" fmla="*/ 55 h 93"/>
                      <a:gd name="T18" fmla="*/ 97 w 180"/>
                      <a:gd name="T19" fmla="*/ 84 h 93"/>
                      <a:gd name="T20" fmla="*/ 23 w 180"/>
                      <a:gd name="T21" fmla="*/ 68 h 93"/>
                      <a:gd name="T22" fmla="*/ 11 w 180"/>
                      <a:gd name="T23" fmla="*/ 37 h 93"/>
                      <a:gd name="T24" fmla="*/ 18 w 180"/>
                      <a:gd name="T25" fmla="*/ 13 h 93"/>
                      <a:gd name="T26" fmla="*/ 146 w 180"/>
                      <a:gd name="T27" fmla="*/ 5 h 93"/>
                      <a:gd name="T28" fmla="*/ 174 w 180"/>
                      <a:gd name="T29" fmla="*/ 15 h 93"/>
                      <a:gd name="T30" fmla="*/ 173 w 180"/>
                      <a:gd name="T31" fmla="*/ 55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0" h="93">
                        <a:moveTo>
                          <a:pt x="177" y="14"/>
                        </a:moveTo>
                        <a:cubicBezTo>
                          <a:pt x="177" y="14"/>
                          <a:pt x="180" y="2"/>
                          <a:pt x="149" y="3"/>
                        </a:cubicBezTo>
                        <a:cubicBezTo>
                          <a:pt x="149" y="3"/>
                          <a:pt x="70" y="0"/>
                          <a:pt x="16" y="12"/>
                        </a:cubicBezTo>
                        <a:cubicBezTo>
                          <a:pt x="16" y="12"/>
                          <a:pt x="0" y="16"/>
                          <a:pt x="8" y="37"/>
                        </a:cubicBezTo>
                        <a:cubicBezTo>
                          <a:pt x="21" y="69"/>
                          <a:pt x="21" y="69"/>
                          <a:pt x="21" y="69"/>
                        </a:cubicBezTo>
                        <a:cubicBezTo>
                          <a:pt x="21" y="69"/>
                          <a:pt x="31" y="93"/>
                          <a:pt x="98" y="86"/>
                        </a:cubicBezTo>
                        <a:cubicBezTo>
                          <a:pt x="98" y="86"/>
                          <a:pt x="175" y="76"/>
                          <a:pt x="176" y="56"/>
                        </a:cubicBezTo>
                        <a:cubicBezTo>
                          <a:pt x="176" y="56"/>
                          <a:pt x="180" y="31"/>
                          <a:pt x="177" y="14"/>
                        </a:cubicBezTo>
                        <a:close/>
                        <a:moveTo>
                          <a:pt x="173" y="55"/>
                        </a:moveTo>
                        <a:cubicBezTo>
                          <a:pt x="172" y="74"/>
                          <a:pt x="97" y="84"/>
                          <a:pt x="97" y="84"/>
                        </a:cubicBezTo>
                        <a:cubicBezTo>
                          <a:pt x="32" y="91"/>
                          <a:pt x="23" y="68"/>
                          <a:pt x="23" y="68"/>
                        </a:cubicBezTo>
                        <a:cubicBezTo>
                          <a:pt x="11" y="37"/>
                          <a:pt x="11" y="37"/>
                          <a:pt x="11" y="37"/>
                        </a:cubicBezTo>
                        <a:cubicBezTo>
                          <a:pt x="3" y="17"/>
                          <a:pt x="18" y="13"/>
                          <a:pt x="18" y="13"/>
                        </a:cubicBezTo>
                        <a:cubicBezTo>
                          <a:pt x="70" y="2"/>
                          <a:pt x="146" y="5"/>
                          <a:pt x="146" y="5"/>
                        </a:cubicBezTo>
                        <a:cubicBezTo>
                          <a:pt x="176" y="4"/>
                          <a:pt x="174" y="15"/>
                          <a:pt x="174" y="15"/>
                        </a:cubicBezTo>
                        <a:cubicBezTo>
                          <a:pt x="176" y="32"/>
                          <a:pt x="173" y="55"/>
                          <a:pt x="173" y="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15" name="Freeform 118"/>
                  <p:cNvSpPr>
                    <a:spLocks/>
                  </p:cNvSpPr>
                  <p:nvPr/>
                </p:nvSpPr>
                <p:spPr bwMode="gray">
                  <a:xfrm>
                    <a:off x="5618985" y="2454916"/>
                    <a:ext cx="34650" cy="61094"/>
                  </a:xfrm>
                  <a:custGeom>
                    <a:avLst/>
                    <a:gdLst>
                      <a:gd name="T0" fmla="*/ 0 w 41"/>
                      <a:gd name="T1" fmla="*/ 0 h 74"/>
                      <a:gd name="T2" fmla="*/ 0 w 41"/>
                      <a:gd name="T3" fmla="*/ 27 h 74"/>
                      <a:gd name="T4" fmla="*/ 22 w 41"/>
                      <a:gd name="T5" fmla="*/ 42 h 74"/>
                      <a:gd name="T6" fmla="*/ 41 w 41"/>
                      <a:gd name="T7" fmla="*/ 62 h 74"/>
                      <a:gd name="T8" fmla="*/ 29 w 41"/>
                      <a:gd name="T9" fmla="*/ 10 h 74"/>
                      <a:gd name="T10" fmla="*/ 37 w 41"/>
                      <a:gd name="T11" fmla="*/ 5 h 74"/>
                      <a:gd name="T12" fmla="*/ 36 w 41"/>
                      <a:gd name="T13" fmla="*/ 0 h 74"/>
                      <a:gd name="T14" fmla="*/ 0 w 41"/>
                      <a:gd name="T15" fmla="*/ 0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1" h="74">
                        <a:moveTo>
                          <a:pt x="0" y="0"/>
                        </a:move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0" y="27"/>
                          <a:pt x="11" y="24"/>
                          <a:pt x="22" y="42"/>
                        </a:cubicBezTo>
                        <a:cubicBezTo>
                          <a:pt x="22" y="42"/>
                          <a:pt x="34" y="74"/>
                          <a:pt x="41" y="62"/>
                        </a:cubicBezTo>
                        <a:cubicBezTo>
                          <a:pt x="41" y="62"/>
                          <a:pt x="21" y="24"/>
                          <a:pt x="29" y="10"/>
                        </a:cubicBezTo>
                        <a:cubicBezTo>
                          <a:pt x="29" y="10"/>
                          <a:pt x="32" y="9"/>
                          <a:pt x="37" y="5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7" y="3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16" name="Freeform 119"/>
                  <p:cNvSpPr>
                    <a:spLocks/>
                  </p:cNvSpPr>
                  <p:nvPr/>
                </p:nvSpPr>
                <p:spPr bwMode="gray">
                  <a:xfrm>
                    <a:off x="5649075" y="2437591"/>
                    <a:ext cx="149543" cy="54711"/>
                  </a:xfrm>
                  <a:custGeom>
                    <a:avLst/>
                    <a:gdLst>
                      <a:gd name="T0" fmla="*/ 172 w 180"/>
                      <a:gd name="T1" fmla="*/ 20 h 65"/>
                      <a:gd name="T2" fmla="*/ 167 w 180"/>
                      <a:gd name="T3" fmla="*/ 13 h 65"/>
                      <a:gd name="T4" fmla="*/ 1 w 180"/>
                      <a:gd name="T5" fmla="*/ 22 h 65"/>
                      <a:gd name="T6" fmla="*/ 0 w 180"/>
                      <a:gd name="T7" fmla="*/ 27 h 65"/>
                      <a:gd name="T8" fmla="*/ 159 w 180"/>
                      <a:gd name="T9" fmla="*/ 29 h 65"/>
                      <a:gd name="T10" fmla="*/ 160 w 180"/>
                      <a:gd name="T11" fmla="*/ 65 h 65"/>
                      <a:gd name="T12" fmla="*/ 172 w 180"/>
                      <a:gd name="T13" fmla="*/ 51 h 65"/>
                      <a:gd name="T14" fmla="*/ 180 w 180"/>
                      <a:gd name="T15" fmla="*/ 45 h 65"/>
                      <a:gd name="T16" fmla="*/ 178 w 180"/>
                      <a:gd name="T17" fmla="*/ 25 h 65"/>
                      <a:gd name="T18" fmla="*/ 172 w 180"/>
                      <a:gd name="T19" fmla="*/ 2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80" h="65">
                        <a:moveTo>
                          <a:pt x="172" y="20"/>
                        </a:moveTo>
                        <a:cubicBezTo>
                          <a:pt x="172" y="20"/>
                          <a:pt x="171" y="15"/>
                          <a:pt x="167" y="13"/>
                        </a:cubicBezTo>
                        <a:cubicBezTo>
                          <a:pt x="167" y="13"/>
                          <a:pt x="142" y="0"/>
                          <a:pt x="1" y="22"/>
                        </a:cubicBez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0" y="27"/>
                          <a:pt x="158" y="4"/>
                          <a:pt x="159" y="29"/>
                        </a:cubicBezTo>
                        <a:cubicBezTo>
                          <a:pt x="160" y="65"/>
                          <a:pt x="160" y="65"/>
                          <a:pt x="160" y="65"/>
                        </a:cubicBezTo>
                        <a:cubicBezTo>
                          <a:pt x="160" y="65"/>
                          <a:pt x="169" y="63"/>
                          <a:pt x="172" y="51"/>
                        </a:cubicBezTo>
                        <a:cubicBezTo>
                          <a:pt x="172" y="51"/>
                          <a:pt x="179" y="47"/>
                          <a:pt x="180" y="45"/>
                        </a:cubicBezTo>
                        <a:cubicBezTo>
                          <a:pt x="178" y="25"/>
                          <a:pt x="178" y="25"/>
                          <a:pt x="178" y="25"/>
                        </a:cubicBezTo>
                        <a:cubicBezTo>
                          <a:pt x="178" y="25"/>
                          <a:pt x="174" y="27"/>
                          <a:pt x="172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17" name="Freeform 120"/>
                  <p:cNvSpPr>
                    <a:spLocks noEditPoints="1"/>
                  </p:cNvSpPr>
                  <p:nvPr/>
                </p:nvSpPr>
                <p:spPr bwMode="gray">
                  <a:xfrm>
                    <a:off x="5453941" y="2449445"/>
                    <a:ext cx="149543" cy="77507"/>
                  </a:xfrm>
                  <a:custGeom>
                    <a:avLst/>
                    <a:gdLst>
                      <a:gd name="T0" fmla="*/ 3 w 179"/>
                      <a:gd name="T1" fmla="*/ 56 h 93"/>
                      <a:gd name="T2" fmla="*/ 82 w 179"/>
                      <a:gd name="T3" fmla="*/ 86 h 93"/>
                      <a:gd name="T4" fmla="*/ 159 w 179"/>
                      <a:gd name="T5" fmla="*/ 69 h 93"/>
                      <a:gd name="T6" fmla="*/ 171 w 179"/>
                      <a:gd name="T7" fmla="*/ 37 h 93"/>
                      <a:gd name="T8" fmla="*/ 163 w 179"/>
                      <a:gd name="T9" fmla="*/ 12 h 93"/>
                      <a:gd name="T10" fmla="*/ 31 w 179"/>
                      <a:gd name="T11" fmla="*/ 3 h 93"/>
                      <a:gd name="T12" fmla="*/ 2 w 179"/>
                      <a:gd name="T13" fmla="*/ 14 h 93"/>
                      <a:gd name="T14" fmla="*/ 3 w 179"/>
                      <a:gd name="T15" fmla="*/ 56 h 93"/>
                      <a:gd name="T16" fmla="*/ 6 w 179"/>
                      <a:gd name="T17" fmla="*/ 16 h 93"/>
                      <a:gd name="T18" fmla="*/ 33 w 179"/>
                      <a:gd name="T19" fmla="*/ 5 h 93"/>
                      <a:gd name="T20" fmla="*/ 161 w 179"/>
                      <a:gd name="T21" fmla="*/ 14 h 93"/>
                      <a:gd name="T22" fmla="*/ 169 w 179"/>
                      <a:gd name="T23" fmla="*/ 37 h 93"/>
                      <a:gd name="T24" fmla="*/ 157 w 179"/>
                      <a:gd name="T25" fmla="*/ 68 h 93"/>
                      <a:gd name="T26" fmla="*/ 82 w 179"/>
                      <a:gd name="T27" fmla="*/ 84 h 93"/>
                      <a:gd name="T28" fmla="*/ 7 w 179"/>
                      <a:gd name="T29" fmla="*/ 56 h 93"/>
                      <a:gd name="T30" fmla="*/ 6 w 179"/>
                      <a:gd name="T31" fmla="*/ 16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79" h="93">
                        <a:moveTo>
                          <a:pt x="3" y="56"/>
                        </a:moveTo>
                        <a:cubicBezTo>
                          <a:pt x="5" y="76"/>
                          <a:pt x="82" y="86"/>
                          <a:pt x="82" y="86"/>
                        </a:cubicBezTo>
                        <a:cubicBezTo>
                          <a:pt x="149" y="93"/>
                          <a:pt x="159" y="69"/>
                          <a:pt x="159" y="69"/>
                        </a:cubicBezTo>
                        <a:cubicBezTo>
                          <a:pt x="171" y="37"/>
                          <a:pt x="171" y="37"/>
                          <a:pt x="171" y="37"/>
                        </a:cubicBezTo>
                        <a:cubicBezTo>
                          <a:pt x="179" y="16"/>
                          <a:pt x="163" y="12"/>
                          <a:pt x="163" y="12"/>
                        </a:cubicBezTo>
                        <a:cubicBezTo>
                          <a:pt x="109" y="0"/>
                          <a:pt x="31" y="3"/>
                          <a:pt x="31" y="3"/>
                        </a:cubicBezTo>
                        <a:cubicBezTo>
                          <a:pt x="0" y="3"/>
                          <a:pt x="2" y="14"/>
                          <a:pt x="2" y="14"/>
                        </a:cubicBezTo>
                        <a:cubicBezTo>
                          <a:pt x="0" y="32"/>
                          <a:pt x="3" y="56"/>
                          <a:pt x="3" y="56"/>
                        </a:cubicBezTo>
                        <a:close/>
                        <a:moveTo>
                          <a:pt x="6" y="16"/>
                        </a:moveTo>
                        <a:cubicBezTo>
                          <a:pt x="6" y="16"/>
                          <a:pt x="3" y="4"/>
                          <a:pt x="33" y="5"/>
                        </a:cubicBezTo>
                        <a:cubicBezTo>
                          <a:pt x="33" y="5"/>
                          <a:pt x="109" y="2"/>
                          <a:pt x="161" y="14"/>
                        </a:cubicBezTo>
                        <a:cubicBezTo>
                          <a:pt x="161" y="14"/>
                          <a:pt x="177" y="17"/>
                          <a:pt x="169" y="37"/>
                        </a:cubicBezTo>
                        <a:cubicBezTo>
                          <a:pt x="157" y="68"/>
                          <a:pt x="157" y="68"/>
                          <a:pt x="157" y="68"/>
                        </a:cubicBezTo>
                        <a:cubicBezTo>
                          <a:pt x="157" y="68"/>
                          <a:pt x="148" y="91"/>
                          <a:pt x="82" y="84"/>
                        </a:cubicBezTo>
                        <a:cubicBezTo>
                          <a:pt x="82" y="84"/>
                          <a:pt x="8" y="75"/>
                          <a:pt x="7" y="56"/>
                        </a:cubicBezTo>
                        <a:cubicBezTo>
                          <a:pt x="7" y="56"/>
                          <a:pt x="3" y="32"/>
                          <a:pt x="6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18" name="Freeform 121"/>
                  <p:cNvSpPr>
                    <a:spLocks/>
                  </p:cNvSpPr>
                  <p:nvPr/>
                </p:nvSpPr>
                <p:spPr bwMode="gray">
                  <a:xfrm>
                    <a:off x="5440263" y="2437591"/>
                    <a:ext cx="148631" cy="55623"/>
                  </a:xfrm>
                  <a:custGeom>
                    <a:avLst/>
                    <a:gdLst>
                      <a:gd name="T0" fmla="*/ 8 w 179"/>
                      <a:gd name="T1" fmla="*/ 21 h 66"/>
                      <a:gd name="T2" fmla="*/ 13 w 179"/>
                      <a:gd name="T3" fmla="*/ 13 h 66"/>
                      <a:gd name="T4" fmla="*/ 179 w 179"/>
                      <a:gd name="T5" fmla="*/ 22 h 66"/>
                      <a:gd name="T6" fmla="*/ 178 w 179"/>
                      <a:gd name="T7" fmla="*/ 27 h 66"/>
                      <a:gd name="T8" fmla="*/ 21 w 179"/>
                      <a:gd name="T9" fmla="*/ 29 h 66"/>
                      <a:gd name="T10" fmla="*/ 19 w 179"/>
                      <a:gd name="T11" fmla="*/ 66 h 66"/>
                      <a:gd name="T12" fmla="*/ 8 w 179"/>
                      <a:gd name="T13" fmla="*/ 51 h 66"/>
                      <a:gd name="T14" fmla="*/ 0 w 179"/>
                      <a:gd name="T15" fmla="*/ 45 h 66"/>
                      <a:gd name="T16" fmla="*/ 1 w 179"/>
                      <a:gd name="T17" fmla="*/ 26 h 66"/>
                      <a:gd name="T18" fmla="*/ 8 w 179"/>
                      <a:gd name="T19" fmla="*/ 21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79" h="66">
                        <a:moveTo>
                          <a:pt x="8" y="21"/>
                        </a:moveTo>
                        <a:cubicBezTo>
                          <a:pt x="8" y="21"/>
                          <a:pt x="8" y="16"/>
                          <a:pt x="13" y="13"/>
                        </a:cubicBezTo>
                        <a:cubicBezTo>
                          <a:pt x="13" y="13"/>
                          <a:pt x="37" y="0"/>
                          <a:pt x="179" y="22"/>
                        </a:cubicBezTo>
                        <a:cubicBezTo>
                          <a:pt x="178" y="27"/>
                          <a:pt x="178" y="27"/>
                          <a:pt x="178" y="27"/>
                        </a:cubicBezTo>
                        <a:cubicBezTo>
                          <a:pt x="178" y="27"/>
                          <a:pt x="22" y="4"/>
                          <a:pt x="21" y="29"/>
                        </a:cubicBezTo>
                        <a:cubicBezTo>
                          <a:pt x="19" y="66"/>
                          <a:pt x="19" y="66"/>
                          <a:pt x="19" y="66"/>
                        </a:cubicBezTo>
                        <a:cubicBezTo>
                          <a:pt x="19" y="66"/>
                          <a:pt x="11" y="64"/>
                          <a:pt x="8" y="51"/>
                        </a:cubicBezTo>
                        <a:cubicBezTo>
                          <a:pt x="8" y="51"/>
                          <a:pt x="1" y="47"/>
                          <a:pt x="0" y="45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5" y="28"/>
                          <a:pt x="8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19" name="Freeform 122"/>
                  <p:cNvSpPr>
                    <a:spLocks/>
                  </p:cNvSpPr>
                  <p:nvPr/>
                </p:nvSpPr>
                <p:spPr bwMode="gray">
                  <a:xfrm>
                    <a:off x="5585246" y="2454916"/>
                    <a:ext cx="35562" cy="62005"/>
                  </a:xfrm>
                  <a:custGeom>
                    <a:avLst/>
                    <a:gdLst>
                      <a:gd name="T0" fmla="*/ 42 w 43"/>
                      <a:gd name="T1" fmla="*/ 0 h 75"/>
                      <a:gd name="T2" fmla="*/ 43 w 43"/>
                      <a:gd name="T3" fmla="*/ 27 h 75"/>
                      <a:gd name="T4" fmla="*/ 19 w 43"/>
                      <a:gd name="T5" fmla="*/ 43 h 75"/>
                      <a:gd name="T6" fmla="*/ 0 w 43"/>
                      <a:gd name="T7" fmla="*/ 62 h 75"/>
                      <a:gd name="T8" fmla="*/ 12 w 43"/>
                      <a:gd name="T9" fmla="*/ 10 h 75"/>
                      <a:gd name="T10" fmla="*/ 4 w 43"/>
                      <a:gd name="T11" fmla="*/ 6 h 75"/>
                      <a:gd name="T12" fmla="*/ 5 w 43"/>
                      <a:gd name="T13" fmla="*/ 0 h 75"/>
                      <a:gd name="T14" fmla="*/ 42 w 43"/>
                      <a:gd name="T15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" h="75">
                        <a:moveTo>
                          <a:pt x="42" y="0"/>
                        </a:moveTo>
                        <a:cubicBezTo>
                          <a:pt x="43" y="27"/>
                          <a:pt x="43" y="27"/>
                          <a:pt x="43" y="27"/>
                        </a:cubicBezTo>
                        <a:cubicBezTo>
                          <a:pt x="43" y="27"/>
                          <a:pt x="31" y="25"/>
                          <a:pt x="19" y="43"/>
                        </a:cubicBezTo>
                        <a:cubicBezTo>
                          <a:pt x="19" y="43"/>
                          <a:pt x="8" y="75"/>
                          <a:pt x="0" y="62"/>
                        </a:cubicBezTo>
                        <a:cubicBezTo>
                          <a:pt x="0" y="62"/>
                          <a:pt x="20" y="24"/>
                          <a:pt x="12" y="10"/>
                        </a:cubicBezTo>
                        <a:cubicBezTo>
                          <a:pt x="12" y="10"/>
                          <a:pt x="10" y="9"/>
                          <a:pt x="4" y="6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34" y="3"/>
                          <a:pt x="4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20" name="Freeform 123"/>
                  <p:cNvSpPr>
                    <a:spLocks/>
                  </p:cNvSpPr>
                  <p:nvPr/>
                </p:nvSpPr>
                <p:spPr bwMode="gray">
                  <a:xfrm>
                    <a:off x="5587070" y="2457652"/>
                    <a:ext cx="27355" cy="44681"/>
                  </a:xfrm>
                  <a:custGeom>
                    <a:avLst/>
                    <a:gdLst>
                      <a:gd name="T0" fmla="*/ 5 w 33"/>
                      <a:gd name="T1" fmla="*/ 3 h 53"/>
                      <a:gd name="T2" fmla="*/ 10 w 33"/>
                      <a:gd name="T3" fmla="*/ 26 h 53"/>
                      <a:gd name="T4" fmla="*/ 0 w 33"/>
                      <a:gd name="T5" fmla="*/ 53 h 53"/>
                      <a:gd name="T6" fmla="*/ 5 w 33"/>
                      <a:gd name="T7" fmla="*/ 3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" h="53">
                        <a:moveTo>
                          <a:pt x="5" y="3"/>
                        </a:moveTo>
                        <a:cubicBezTo>
                          <a:pt x="5" y="3"/>
                          <a:pt x="18" y="7"/>
                          <a:pt x="10" y="26"/>
                        </a:cubicBezTo>
                        <a:cubicBezTo>
                          <a:pt x="0" y="53"/>
                          <a:pt x="0" y="53"/>
                          <a:pt x="0" y="53"/>
                        </a:cubicBezTo>
                        <a:cubicBezTo>
                          <a:pt x="0" y="53"/>
                          <a:pt x="33" y="0"/>
                          <a:pt x="5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421" name="Freeform 124"/>
                  <p:cNvSpPr>
                    <a:spLocks/>
                  </p:cNvSpPr>
                  <p:nvPr/>
                </p:nvSpPr>
                <p:spPr bwMode="gray">
                  <a:xfrm>
                    <a:off x="5446646" y="2444886"/>
                    <a:ext cx="41945" cy="12766"/>
                  </a:xfrm>
                  <a:custGeom>
                    <a:avLst/>
                    <a:gdLst>
                      <a:gd name="T0" fmla="*/ 0 w 50"/>
                      <a:gd name="T1" fmla="*/ 15 h 15"/>
                      <a:gd name="T2" fmla="*/ 13 w 50"/>
                      <a:gd name="T3" fmla="*/ 3 h 15"/>
                      <a:gd name="T4" fmla="*/ 50 w 50"/>
                      <a:gd name="T5" fmla="*/ 1 h 15"/>
                      <a:gd name="T6" fmla="*/ 0 w 50"/>
                      <a:gd name="T7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0" h="15">
                        <a:moveTo>
                          <a:pt x="0" y="15"/>
                        </a:moveTo>
                        <a:cubicBezTo>
                          <a:pt x="0" y="15"/>
                          <a:pt x="0" y="5"/>
                          <a:pt x="13" y="3"/>
                        </a:cubicBezTo>
                        <a:cubicBezTo>
                          <a:pt x="13" y="3"/>
                          <a:pt x="34" y="0"/>
                          <a:pt x="50" y="1"/>
                        </a:cubicBezTo>
                        <a:cubicBezTo>
                          <a:pt x="50" y="1"/>
                          <a:pt x="3" y="0"/>
                          <a:pt x="0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  <p:grpSp>
              <p:nvGrpSpPr>
                <p:cNvPr id="393" name="Gruppieren 100"/>
                <p:cNvGrpSpPr/>
                <p:nvPr/>
              </p:nvGrpSpPr>
              <p:grpSpPr bwMode="gray">
                <a:xfrm>
                  <a:off x="7056464" y="1238317"/>
                  <a:ext cx="720663" cy="670962"/>
                  <a:chOff x="5349079" y="2113886"/>
                  <a:chExt cx="528870" cy="492396"/>
                </a:xfrm>
              </p:grpSpPr>
              <p:sp>
                <p:nvSpPr>
                  <p:cNvPr id="394" name="Freeform 109"/>
                  <p:cNvSpPr>
                    <a:spLocks/>
                  </p:cNvSpPr>
                  <p:nvPr/>
                </p:nvSpPr>
                <p:spPr bwMode="gray">
                  <a:xfrm>
                    <a:off x="5429321" y="2346407"/>
                    <a:ext cx="304556" cy="147719"/>
                  </a:xfrm>
                  <a:custGeom>
                    <a:avLst/>
                    <a:gdLst>
                      <a:gd name="T0" fmla="*/ 366 w 366"/>
                      <a:gd name="T1" fmla="*/ 0 h 177"/>
                      <a:gd name="T2" fmla="*/ 0 w 366"/>
                      <a:gd name="T3" fmla="*/ 114 h 177"/>
                      <a:gd name="T4" fmla="*/ 366 w 366"/>
                      <a:gd name="T5" fmla="*/ 0 h 1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6" h="177">
                        <a:moveTo>
                          <a:pt x="366" y="0"/>
                        </a:moveTo>
                        <a:cubicBezTo>
                          <a:pt x="366" y="0"/>
                          <a:pt x="203" y="133"/>
                          <a:pt x="0" y="114"/>
                        </a:cubicBezTo>
                        <a:cubicBezTo>
                          <a:pt x="0" y="114"/>
                          <a:pt x="257" y="177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rgbClr val="E8B98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grpSp>
                <p:nvGrpSpPr>
                  <p:cNvPr id="395" name="Gruppieren 102"/>
                  <p:cNvGrpSpPr/>
                  <p:nvPr/>
                </p:nvGrpSpPr>
                <p:grpSpPr bwMode="gray">
                  <a:xfrm>
                    <a:off x="5349079" y="2113886"/>
                    <a:ext cx="528870" cy="492396"/>
                    <a:chOff x="5349079" y="2113886"/>
                    <a:chExt cx="528870" cy="492396"/>
                  </a:xfrm>
                </p:grpSpPr>
                <p:sp>
                  <p:nvSpPr>
                    <p:cNvPr id="396" name="Freeform 94"/>
                    <p:cNvSpPr>
                      <a:spLocks/>
                    </p:cNvSpPr>
                    <p:nvPr/>
                  </p:nvSpPr>
                  <p:spPr bwMode="gray">
                    <a:xfrm>
                      <a:off x="5736613" y="2252486"/>
                      <a:ext cx="141336" cy="353796"/>
                    </a:xfrm>
                    <a:custGeom>
                      <a:avLst/>
                      <a:gdLst>
                        <a:gd name="T0" fmla="*/ 69 w 170"/>
                        <a:gd name="T1" fmla="*/ 281 h 424"/>
                        <a:gd name="T2" fmla="*/ 0 w 170"/>
                        <a:gd name="T3" fmla="*/ 424 h 424"/>
                        <a:gd name="T4" fmla="*/ 131 w 170"/>
                        <a:gd name="T5" fmla="*/ 272 h 424"/>
                        <a:gd name="T6" fmla="*/ 73 w 170"/>
                        <a:gd name="T7" fmla="*/ 0 h 424"/>
                        <a:gd name="T8" fmla="*/ 69 w 170"/>
                        <a:gd name="T9" fmla="*/ 281 h 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0" h="424">
                          <a:moveTo>
                            <a:pt x="69" y="281"/>
                          </a:moveTo>
                          <a:cubicBezTo>
                            <a:pt x="69" y="281"/>
                            <a:pt x="51" y="382"/>
                            <a:pt x="0" y="424"/>
                          </a:cubicBezTo>
                          <a:cubicBezTo>
                            <a:pt x="0" y="424"/>
                            <a:pt x="95" y="388"/>
                            <a:pt x="131" y="272"/>
                          </a:cubicBezTo>
                          <a:cubicBezTo>
                            <a:pt x="131" y="272"/>
                            <a:pt x="170" y="74"/>
                            <a:pt x="73" y="0"/>
                          </a:cubicBezTo>
                          <a:cubicBezTo>
                            <a:pt x="73" y="0"/>
                            <a:pt x="89" y="230"/>
                            <a:pt x="69" y="281"/>
                          </a:cubicBezTo>
                          <a:close/>
                        </a:path>
                      </a:pathLst>
                    </a:custGeom>
                    <a:solidFill>
                      <a:srgbClr val="7A4C3A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97" name="Freeform 98"/>
                    <p:cNvSpPr>
                      <a:spLocks/>
                    </p:cNvSpPr>
                    <p:nvPr/>
                  </p:nvSpPr>
                  <p:spPr bwMode="gray">
                    <a:xfrm>
                      <a:off x="5386464" y="2113886"/>
                      <a:ext cx="391182" cy="344677"/>
                    </a:xfrm>
                    <a:custGeom>
                      <a:avLst/>
                      <a:gdLst>
                        <a:gd name="T0" fmla="*/ 469 w 469"/>
                        <a:gd name="T1" fmla="*/ 140 h 413"/>
                        <a:gd name="T2" fmla="*/ 419 w 469"/>
                        <a:gd name="T3" fmla="*/ 278 h 413"/>
                        <a:gd name="T4" fmla="*/ 34 w 469"/>
                        <a:gd name="T5" fmla="*/ 390 h 413"/>
                        <a:gd name="T6" fmla="*/ 132 w 469"/>
                        <a:gd name="T7" fmla="*/ 104 h 413"/>
                        <a:gd name="T8" fmla="*/ 469 w 469"/>
                        <a:gd name="T9" fmla="*/ 140 h 4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9" h="413">
                          <a:moveTo>
                            <a:pt x="469" y="140"/>
                          </a:moveTo>
                          <a:cubicBezTo>
                            <a:pt x="419" y="278"/>
                            <a:pt x="419" y="278"/>
                            <a:pt x="419" y="278"/>
                          </a:cubicBezTo>
                          <a:cubicBezTo>
                            <a:pt x="419" y="278"/>
                            <a:pt x="286" y="413"/>
                            <a:pt x="34" y="390"/>
                          </a:cubicBezTo>
                          <a:cubicBezTo>
                            <a:pt x="34" y="390"/>
                            <a:pt x="0" y="189"/>
                            <a:pt x="132" y="104"/>
                          </a:cubicBezTo>
                          <a:cubicBezTo>
                            <a:pt x="132" y="104"/>
                            <a:pt x="310" y="0"/>
                            <a:pt x="469" y="140"/>
                          </a:cubicBezTo>
                          <a:close/>
                        </a:path>
                      </a:pathLst>
                    </a:custGeom>
                    <a:solidFill>
                      <a:srgbClr val="58372A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98" name="Freeform 110"/>
                    <p:cNvSpPr>
                      <a:spLocks/>
                    </p:cNvSpPr>
                    <p:nvPr/>
                  </p:nvSpPr>
                  <p:spPr bwMode="gray">
                    <a:xfrm>
                      <a:off x="5381905" y="2124828"/>
                      <a:ext cx="331000" cy="292702"/>
                    </a:xfrm>
                    <a:custGeom>
                      <a:avLst/>
                      <a:gdLst>
                        <a:gd name="T0" fmla="*/ 397 w 397"/>
                        <a:gd name="T1" fmla="*/ 77 h 351"/>
                        <a:gd name="T2" fmla="*/ 39 w 397"/>
                        <a:gd name="T3" fmla="*/ 351 h 351"/>
                        <a:gd name="T4" fmla="*/ 98 w 397"/>
                        <a:gd name="T5" fmla="*/ 120 h 351"/>
                        <a:gd name="T6" fmla="*/ 397 w 397"/>
                        <a:gd name="T7" fmla="*/ 77 h 3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97" h="351">
                          <a:moveTo>
                            <a:pt x="397" y="77"/>
                          </a:moveTo>
                          <a:cubicBezTo>
                            <a:pt x="397" y="77"/>
                            <a:pt x="46" y="26"/>
                            <a:pt x="39" y="351"/>
                          </a:cubicBezTo>
                          <a:cubicBezTo>
                            <a:pt x="39" y="351"/>
                            <a:pt x="0" y="225"/>
                            <a:pt x="98" y="120"/>
                          </a:cubicBezTo>
                          <a:cubicBezTo>
                            <a:pt x="98" y="120"/>
                            <a:pt x="235" y="0"/>
                            <a:pt x="397" y="77"/>
                          </a:cubicBezTo>
                          <a:close/>
                        </a:path>
                      </a:pathLst>
                    </a:custGeom>
                    <a:solidFill>
                      <a:srgbClr val="7A4C3A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99" name="Freeform 95"/>
                    <p:cNvSpPr>
                      <a:spLocks/>
                    </p:cNvSpPr>
                    <p:nvPr/>
                  </p:nvSpPr>
                  <p:spPr bwMode="gray">
                    <a:xfrm>
                      <a:off x="5349079" y="2226043"/>
                      <a:ext cx="126747" cy="375680"/>
                    </a:xfrm>
                    <a:custGeom>
                      <a:avLst/>
                      <a:gdLst>
                        <a:gd name="T0" fmla="*/ 96 w 152"/>
                        <a:gd name="T1" fmla="*/ 302 h 450"/>
                        <a:gd name="T2" fmla="*/ 152 w 152"/>
                        <a:gd name="T3" fmla="*/ 450 h 450"/>
                        <a:gd name="T4" fmla="*/ 48 w 152"/>
                        <a:gd name="T5" fmla="*/ 301 h 450"/>
                        <a:gd name="T6" fmla="*/ 139 w 152"/>
                        <a:gd name="T7" fmla="*/ 0 h 450"/>
                        <a:gd name="T8" fmla="*/ 96 w 152"/>
                        <a:gd name="T9" fmla="*/ 302 h 4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2" h="450">
                          <a:moveTo>
                            <a:pt x="96" y="302"/>
                          </a:moveTo>
                          <a:cubicBezTo>
                            <a:pt x="96" y="302"/>
                            <a:pt x="105" y="404"/>
                            <a:pt x="152" y="450"/>
                          </a:cubicBezTo>
                          <a:cubicBezTo>
                            <a:pt x="152" y="450"/>
                            <a:pt x="74" y="420"/>
                            <a:pt x="48" y="301"/>
                          </a:cubicBezTo>
                          <a:cubicBezTo>
                            <a:pt x="48" y="301"/>
                            <a:pt x="0" y="94"/>
                            <a:pt x="139" y="0"/>
                          </a:cubicBezTo>
                          <a:cubicBezTo>
                            <a:pt x="139" y="0"/>
                            <a:pt x="79" y="250"/>
                            <a:pt x="96" y="302"/>
                          </a:cubicBezTo>
                          <a:close/>
                        </a:path>
                      </a:pathLst>
                    </a:custGeom>
                    <a:solidFill>
                      <a:srgbClr val="58372A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400" name="Freeform 99"/>
                    <p:cNvSpPr>
                      <a:spLocks/>
                    </p:cNvSpPr>
                    <p:nvPr/>
                  </p:nvSpPr>
                  <p:spPr bwMode="gray">
                    <a:xfrm>
                      <a:off x="5496798" y="2339112"/>
                      <a:ext cx="241639" cy="91184"/>
                    </a:xfrm>
                    <a:custGeom>
                      <a:avLst/>
                      <a:gdLst>
                        <a:gd name="T0" fmla="*/ 290 w 290"/>
                        <a:gd name="T1" fmla="*/ 0 h 109"/>
                        <a:gd name="T2" fmla="*/ 0 w 290"/>
                        <a:gd name="T3" fmla="*/ 106 h 109"/>
                        <a:gd name="T4" fmla="*/ 290 w 290"/>
                        <a:gd name="T5" fmla="*/ 0 h 1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90" h="109">
                          <a:moveTo>
                            <a:pt x="290" y="0"/>
                          </a:moveTo>
                          <a:cubicBezTo>
                            <a:pt x="208" y="65"/>
                            <a:pt x="17" y="109"/>
                            <a:pt x="0" y="106"/>
                          </a:cubicBezTo>
                          <a:cubicBezTo>
                            <a:pt x="0" y="106"/>
                            <a:pt x="160" y="102"/>
                            <a:pt x="290" y="0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401" name="Freeform 100"/>
                    <p:cNvSpPr>
                      <a:spLocks/>
                    </p:cNvSpPr>
                    <p:nvPr/>
                  </p:nvSpPr>
                  <p:spPr bwMode="gray">
                    <a:xfrm>
                      <a:off x="5735701" y="2229691"/>
                      <a:ext cx="98479" cy="209724"/>
                    </a:xfrm>
                    <a:custGeom>
                      <a:avLst/>
                      <a:gdLst>
                        <a:gd name="T0" fmla="*/ 0 w 118"/>
                        <a:gd name="T1" fmla="*/ 140 h 252"/>
                        <a:gd name="T2" fmla="*/ 94 w 118"/>
                        <a:gd name="T3" fmla="*/ 252 h 252"/>
                        <a:gd name="T4" fmla="*/ 100 w 118"/>
                        <a:gd name="T5" fmla="*/ 218 h 252"/>
                        <a:gd name="T6" fmla="*/ 113 w 118"/>
                        <a:gd name="T7" fmla="*/ 231 h 252"/>
                        <a:gd name="T8" fmla="*/ 50 w 118"/>
                        <a:gd name="T9" fmla="*/ 0 h 252"/>
                        <a:gd name="T10" fmla="*/ 0 w 118"/>
                        <a:gd name="T11" fmla="*/ 140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8" h="252">
                          <a:moveTo>
                            <a:pt x="0" y="140"/>
                          </a:moveTo>
                          <a:cubicBezTo>
                            <a:pt x="0" y="140"/>
                            <a:pt x="20" y="220"/>
                            <a:pt x="94" y="252"/>
                          </a:cubicBezTo>
                          <a:cubicBezTo>
                            <a:pt x="94" y="252"/>
                            <a:pt x="93" y="220"/>
                            <a:pt x="100" y="218"/>
                          </a:cubicBezTo>
                          <a:cubicBezTo>
                            <a:pt x="100" y="218"/>
                            <a:pt x="111" y="221"/>
                            <a:pt x="113" y="231"/>
                          </a:cubicBezTo>
                          <a:cubicBezTo>
                            <a:pt x="118" y="185"/>
                            <a:pt x="104" y="41"/>
                            <a:pt x="50" y="0"/>
                          </a:cubicBezTo>
                          <a:cubicBezTo>
                            <a:pt x="50" y="0"/>
                            <a:pt x="30" y="94"/>
                            <a:pt x="0" y="140"/>
                          </a:cubicBezTo>
                          <a:close/>
                        </a:path>
                      </a:pathLst>
                    </a:custGeom>
                    <a:solidFill>
                      <a:srgbClr val="7A4C3A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402" name="Freeform 101"/>
                    <p:cNvSpPr>
                      <a:spLocks/>
                    </p:cNvSpPr>
                    <p:nvPr/>
                  </p:nvSpPr>
                  <p:spPr bwMode="gray">
                    <a:xfrm>
                      <a:off x="5523241" y="2309021"/>
                      <a:ext cx="228873" cy="100303"/>
                    </a:xfrm>
                    <a:custGeom>
                      <a:avLst/>
                      <a:gdLst>
                        <a:gd name="T0" fmla="*/ 272 w 275"/>
                        <a:gd name="T1" fmla="*/ 2 h 120"/>
                        <a:gd name="T2" fmla="*/ 0 w 275"/>
                        <a:gd name="T3" fmla="*/ 120 h 120"/>
                        <a:gd name="T4" fmla="*/ 272 w 275"/>
                        <a:gd name="T5" fmla="*/ 2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75" h="120">
                          <a:moveTo>
                            <a:pt x="272" y="2"/>
                          </a:moveTo>
                          <a:cubicBezTo>
                            <a:pt x="275" y="0"/>
                            <a:pt x="197" y="112"/>
                            <a:pt x="0" y="120"/>
                          </a:cubicBezTo>
                          <a:cubicBezTo>
                            <a:pt x="0" y="120"/>
                            <a:pt x="166" y="107"/>
                            <a:pt x="272" y="2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403" name="Freeform 102"/>
                    <p:cNvSpPr>
                      <a:spLocks/>
                    </p:cNvSpPr>
                    <p:nvPr/>
                  </p:nvSpPr>
                  <p:spPr bwMode="gray">
                    <a:xfrm>
                      <a:off x="5536007" y="2279842"/>
                      <a:ext cx="228873" cy="100303"/>
                    </a:xfrm>
                    <a:custGeom>
                      <a:avLst/>
                      <a:gdLst>
                        <a:gd name="T0" fmla="*/ 272 w 275"/>
                        <a:gd name="T1" fmla="*/ 2 h 120"/>
                        <a:gd name="T2" fmla="*/ 0 w 275"/>
                        <a:gd name="T3" fmla="*/ 120 h 120"/>
                        <a:gd name="T4" fmla="*/ 272 w 275"/>
                        <a:gd name="T5" fmla="*/ 2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75" h="120">
                          <a:moveTo>
                            <a:pt x="272" y="2"/>
                          </a:moveTo>
                          <a:cubicBezTo>
                            <a:pt x="275" y="0"/>
                            <a:pt x="197" y="112"/>
                            <a:pt x="0" y="120"/>
                          </a:cubicBezTo>
                          <a:cubicBezTo>
                            <a:pt x="0" y="120"/>
                            <a:pt x="167" y="107"/>
                            <a:pt x="272" y="2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404" name="Freeform 103"/>
                    <p:cNvSpPr>
                      <a:spLocks/>
                    </p:cNvSpPr>
                    <p:nvPr/>
                  </p:nvSpPr>
                  <p:spPr bwMode="gray">
                    <a:xfrm>
                      <a:off x="5544214" y="2267076"/>
                      <a:ext cx="228873" cy="100303"/>
                    </a:xfrm>
                    <a:custGeom>
                      <a:avLst/>
                      <a:gdLst>
                        <a:gd name="T0" fmla="*/ 273 w 275"/>
                        <a:gd name="T1" fmla="*/ 2 h 120"/>
                        <a:gd name="T2" fmla="*/ 0 w 275"/>
                        <a:gd name="T3" fmla="*/ 120 h 120"/>
                        <a:gd name="T4" fmla="*/ 273 w 275"/>
                        <a:gd name="T5" fmla="*/ 2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75" h="120">
                          <a:moveTo>
                            <a:pt x="273" y="2"/>
                          </a:moveTo>
                          <a:cubicBezTo>
                            <a:pt x="275" y="0"/>
                            <a:pt x="198" y="113"/>
                            <a:pt x="0" y="120"/>
                          </a:cubicBezTo>
                          <a:cubicBezTo>
                            <a:pt x="0" y="120"/>
                            <a:pt x="167" y="107"/>
                            <a:pt x="273" y="2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405" name="Freeform 104"/>
                    <p:cNvSpPr>
                      <a:spLocks/>
                    </p:cNvSpPr>
                    <p:nvPr/>
                  </p:nvSpPr>
                  <p:spPr bwMode="gray">
                    <a:xfrm>
                      <a:off x="5526888" y="2293520"/>
                      <a:ext cx="228873" cy="100303"/>
                    </a:xfrm>
                    <a:custGeom>
                      <a:avLst/>
                      <a:gdLst>
                        <a:gd name="T0" fmla="*/ 272 w 275"/>
                        <a:gd name="T1" fmla="*/ 3 h 120"/>
                        <a:gd name="T2" fmla="*/ 0 w 275"/>
                        <a:gd name="T3" fmla="*/ 120 h 120"/>
                        <a:gd name="T4" fmla="*/ 272 w 275"/>
                        <a:gd name="T5" fmla="*/ 3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75" h="120">
                          <a:moveTo>
                            <a:pt x="272" y="3"/>
                          </a:moveTo>
                          <a:cubicBezTo>
                            <a:pt x="275" y="0"/>
                            <a:pt x="197" y="113"/>
                            <a:pt x="0" y="120"/>
                          </a:cubicBezTo>
                          <a:cubicBezTo>
                            <a:pt x="0" y="120"/>
                            <a:pt x="167" y="107"/>
                            <a:pt x="272" y="3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406" name="Freeform 105"/>
                    <p:cNvSpPr>
                      <a:spLocks/>
                    </p:cNvSpPr>
                    <p:nvPr/>
                  </p:nvSpPr>
                  <p:spPr bwMode="gray">
                    <a:xfrm>
                      <a:off x="5744819" y="2343671"/>
                      <a:ext cx="61094" cy="80242"/>
                    </a:xfrm>
                    <a:custGeom>
                      <a:avLst/>
                      <a:gdLst>
                        <a:gd name="T0" fmla="*/ 0 w 73"/>
                        <a:gd name="T1" fmla="*/ 0 h 96"/>
                        <a:gd name="T2" fmla="*/ 73 w 73"/>
                        <a:gd name="T3" fmla="*/ 96 h 96"/>
                        <a:gd name="T4" fmla="*/ 0 w 73"/>
                        <a:gd name="T5" fmla="*/ 0 h 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3" h="96">
                          <a:moveTo>
                            <a:pt x="0" y="0"/>
                          </a:moveTo>
                          <a:cubicBezTo>
                            <a:pt x="0" y="0"/>
                            <a:pt x="4" y="62"/>
                            <a:pt x="73" y="96"/>
                          </a:cubicBezTo>
                          <a:cubicBezTo>
                            <a:pt x="73" y="96"/>
                            <a:pt x="12" y="4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407" name="Freeform 106"/>
                    <p:cNvSpPr>
                      <a:spLocks/>
                    </p:cNvSpPr>
                    <p:nvPr/>
                  </p:nvSpPr>
                  <p:spPr bwMode="gray">
                    <a:xfrm>
                      <a:off x="5745731" y="2332729"/>
                      <a:ext cx="61094" cy="80242"/>
                    </a:xfrm>
                    <a:custGeom>
                      <a:avLst/>
                      <a:gdLst>
                        <a:gd name="T0" fmla="*/ 0 w 73"/>
                        <a:gd name="T1" fmla="*/ 0 h 96"/>
                        <a:gd name="T2" fmla="*/ 73 w 73"/>
                        <a:gd name="T3" fmla="*/ 96 h 96"/>
                        <a:gd name="T4" fmla="*/ 0 w 73"/>
                        <a:gd name="T5" fmla="*/ 0 h 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3" h="96">
                          <a:moveTo>
                            <a:pt x="0" y="0"/>
                          </a:moveTo>
                          <a:cubicBezTo>
                            <a:pt x="0" y="0"/>
                            <a:pt x="5" y="62"/>
                            <a:pt x="73" y="96"/>
                          </a:cubicBezTo>
                          <a:cubicBezTo>
                            <a:pt x="73" y="96"/>
                            <a:pt x="12" y="4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408" name="Freeform 107"/>
                    <p:cNvSpPr>
                      <a:spLocks/>
                    </p:cNvSpPr>
                    <p:nvPr/>
                  </p:nvSpPr>
                  <p:spPr bwMode="gray">
                    <a:xfrm>
                      <a:off x="5750290" y="2324522"/>
                      <a:ext cx="61094" cy="80242"/>
                    </a:xfrm>
                    <a:custGeom>
                      <a:avLst/>
                      <a:gdLst>
                        <a:gd name="T0" fmla="*/ 0 w 73"/>
                        <a:gd name="T1" fmla="*/ 0 h 96"/>
                        <a:gd name="T2" fmla="*/ 73 w 73"/>
                        <a:gd name="T3" fmla="*/ 96 h 96"/>
                        <a:gd name="T4" fmla="*/ 0 w 73"/>
                        <a:gd name="T5" fmla="*/ 0 h 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3" h="96">
                          <a:moveTo>
                            <a:pt x="0" y="0"/>
                          </a:moveTo>
                          <a:cubicBezTo>
                            <a:pt x="0" y="0"/>
                            <a:pt x="5" y="63"/>
                            <a:pt x="73" y="96"/>
                          </a:cubicBezTo>
                          <a:cubicBezTo>
                            <a:pt x="73" y="96"/>
                            <a:pt x="12" y="4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409" name="Freeform 108"/>
                    <p:cNvSpPr>
                      <a:spLocks/>
                    </p:cNvSpPr>
                    <p:nvPr/>
                  </p:nvSpPr>
                  <p:spPr bwMode="gray">
                    <a:xfrm>
                      <a:off x="5753026" y="2316316"/>
                      <a:ext cx="61094" cy="80242"/>
                    </a:xfrm>
                    <a:custGeom>
                      <a:avLst/>
                      <a:gdLst>
                        <a:gd name="T0" fmla="*/ 0 w 73"/>
                        <a:gd name="T1" fmla="*/ 0 h 96"/>
                        <a:gd name="T2" fmla="*/ 73 w 73"/>
                        <a:gd name="T3" fmla="*/ 96 h 96"/>
                        <a:gd name="T4" fmla="*/ 0 w 73"/>
                        <a:gd name="T5" fmla="*/ 0 h 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3" h="96">
                          <a:moveTo>
                            <a:pt x="0" y="0"/>
                          </a:moveTo>
                          <a:cubicBezTo>
                            <a:pt x="0" y="0"/>
                            <a:pt x="4" y="62"/>
                            <a:pt x="73" y="96"/>
                          </a:cubicBezTo>
                          <a:cubicBezTo>
                            <a:pt x="73" y="96"/>
                            <a:pt x="12" y="4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410" name="Freeform 111"/>
                    <p:cNvSpPr>
                      <a:spLocks/>
                    </p:cNvSpPr>
                    <p:nvPr/>
                  </p:nvSpPr>
                  <p:spPr bwMode="gray">
                    <a:xfrm>
                      <a:off x="5735701" y="2230602"/>
                      <a:ext cx="40121" cy="115805"/>
                    </a:xfrm>
                    <a:custGeom>
                      <a:avLst/>
                      <a:gdLst>
                        <a:gd name="T0" fmla="*/ 48 w 48"/>
                        <a:gd name="T1" fmla="*/ 0 h 138"/>
                        <a:gd name="T2" fmla="*/ 0 w 48"/>
                        <a:gd name="T3" fmla="*/ 138 h 138"/>
                        <a:gd name="T4" fmla="*/ 48 w 48"/>
                        <a:gd name="T5" fmla="*/ 0 h 1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8" h="138">
                          <a:moveTo>
                            <a:pt x="48" y="0"/>
                          </a:moveTo>
                          <a:cubicBezTo>
                            <a:pt x="48" y="0"/>
                            <a:pt x="6" y="105"/>
                            <a:pt x="0" y="138"/>
                          </a:cubicBezTo>
                          <a:cubicBezTo>
                            <a:pt x="0" y="138"/>
                            <a:pt x="47" y="74"/>
                            <a:pt x="48" y="0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264" name="Gruppieren 146"/>
              <p:cNvGrpSpPr>
                <a:grpSpLocks noChangeAspect="1"/>
              </p:cNvGrpSpPr>
              <p:nvPr/>
            </p:nvGrpSpPr>
            <p:grpSpPr bwMode="gray">
              <a:xfrm>
                <a:off x="2055190" y="5345102"/>
                <a:ext cx="794915" cy="842076"/>
                <a:chOff x="6641756" y="2642782"/>
                <a:chExt cx="1416871" cy="1502551"/>
              </a:xfrm>
            </p:grpSpPr>
            <p:grpSp>
              <p:nvGrpSpPr>
                <p:cNvPr id="335" name="Gruppieren 147"/>
                <p:cNvGrpSpPr/>
                <p:nvPr/>
              </p:nvGrpSpPr>
              <p:grpSpPr bwMode="gray">
                <a:xfrm>
                  <a:off x="6641756" y="2800890"/>
                  <a:ext cx="1416871" cy="1344443"/>
                  <a:chOff x="6641756" y="2800890"/>
                  <a:chExt cx="1416871" cy="1344443"/>
                </a:xfrm>
              </p:grpSpPr>
              <p:grpSp>
                <p:nvGrpSpPr>
                  <p:cNvPr id="371" name="Gruppieren 183"/>
                  <p:cNvGrpSpPr/>
                  <p:nvPr/>
                </p:nvGrpSpPr>
                <p:grpSpPr bwMode="gray">
                  <a:xfrm>
                    <a:off x="7083754" y="2800890"/>
                    <a:ext cx="532874" cy="744154"/>
                    <a:chOff x="5422123" y="2216155"/>
                    <a:chExt cx="465308" cy="649799"/>
                  </a:xfrm>
                </p:grpSpPr>
                <p:sp>
                  <p:nvSpPr>
                    <p:cNvPr id="382" name="Freeform 367"/>
                    <p:cNvSpPr>
                      <a:spLocks/>
                    </p:cNvSpPr>
                    <p:nvPr/>
                  </p:nvSpPr>
                  <p:spPr bwMode="gray">
                    <a:xfrm>
                      <a:off x="5469878" y="2640035"/>
                      <a:ext cx="363675" cy="225919"/>
                    </a:xfrm>
                    <a:custGeom>
                      <a:avLst/>
                      <a:gdLst>
                        <a:gd name="T0" fmla="*/ 193 w 1671"/>
                        <a:gd name="T1" fmla="*/ 0 h 1038"/>
                        <a:gd name="T2" fmla="*/ 0 w 1671"/>
                        <a:gd name="T3" fmla="*/ 409 h 1038"/>
                        <a:gd name="T4" fmla="*/ 818 w 1671"/>
                        <a:gd name="T5" fmla="*/ 969 h 1038"/>
                        <a:gd name="T6" fmla="*/ 1671 w 1671"/>
                        <a:gd name="T7" fmla="*/ 418 h 1038"/>
                        <a:gd name="T8" fmla="*/ 1434 w 1671"/>
                        <a:gd name="T9" fmla="*/ 21 h 1038"/>
                        <a:gd name="T10" fmla="*/ 193 w 1671"/>
                        <a:gd name="T11" fmla="*/ 0 h 10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71" h="1038">
                          <a:moveTo>
                            <a:pt x="193" y="0"/>
                          </a:moveTo>
                          <a:cubicBezTo>
                            <a:pt x="193" y="0"/>
                            <a:pt x="245" y="254"/>
                            <a:pt x="0" y="409"/>
                          </a:cubicBezTo>
                          <a:cubicBezTo>
                            <a:pt x="0" y="409"/>
                            <a:pt x="142" y="956"/>
                            <a:pt x="818" y="969"/>
                          </a:cubicBezTo>
                          <a:cubicBezTo>
                            <a:pt x="818" y="969"/>
                            <a:pt x="1352" y="1038"/>
                            <a:pt x="1671" y="418"/>
                          </a:cubicBezTo>
                          <a:cubicBezTo>
                            <a:pt x="1671" y="418"/>
                            <a:pt x="1417" y="345"/>
                            <a:pt x="1434" y="21"/>
                          </a:cubicBezTo>
                          <a:cubicBezTo>
                            <a:pt x="1434" y="21"/>
                            <a:pt x="844" y="676"/>
                            <a:pt x="193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79000"/>
                          </a:srgbClr>
                        </a:gs>
                        <a:gs pos="0">
                          <a:srgbClr val="F1CA9F">
                            <a:lumMod val="10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01600" dist="50800" dir="16200000">
                        <a:prstClr val="black">
                          <a:alpha val="24000"/>
                        </a:prstClr>
                      </a:inn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83" name="Freeform 368"/>
                    <p:cNvSpPr>
                      <a:spLocks/>
                    </p:cNvSpPr>
                    <p:nvPr/>
                  </p:nvSpPr>
                  <p:spPr bwMode="gray">
                    <a:xfrm>
                      <a:off x="5422123" y="2216155"/>
                      <a:ext cx="465308" cy="510614"/>
                    </a:xfrm>
                    <a:custGeom>
                      <a:avLst/>
                      <a:gdLst>
                        <a:gd name="T0" fmla="*/ 1919 w 2139"/>
                        <a:gd name="T1" fmla="*/ 1268 h 2347"/>
                        <a:gd name="T2" fmla="*/ 1021 w 2139"/>
                        <a:gd name="T3" fmla="*/ 2347 h 2347"/>
                        <a:gd name="T4" fmla="*/ 181 w 2139"/>
                        <a:gd name="T5" fmla="*/ 1275 h 2347"/>
                        <a:gd name="T6" fmla="*/ 1034 w 2139"/>
                        <a:gd name="T7" fmla="*/ 21 h 2347"/>
                        <a:gd name="T8" fmla="*/ 1919 w 2139"/>
                        <a:gd name="T9" fmla="*/ 1268 h 23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39" h="2347">
                          <a:moveTo>
                            <a:pt x="1919" y="1268"/>
                          </a:moveTo>
                          <a:cubicBezTo>
                            <a:pt x="1919" y="1737"/>
                            <a:pt x="1482" y="2347"/>
                            <a:pt x="1021" y="2347"/>
                          </a:cubicBezTo>
                          <a:cubicBezTo>
                            <a:pt x="623" y="2347"/>
                            <a:pt x="181" y="1778"/>
                            <a:pt x="181" y="1275"/>
                          </a:cubicBezTo>
                          <a:cubicBezTo>
                            <a:pt x="181" y="654"/>
                            <a:pt x="0" y="40"/>
                            <a:pt x="1034" y="21"/>
                          </a:cubicBezTo>
                          <a:cubicBezTo>
                            <a:pt x="2139" y="0"/>
                            <a:pt x="1919" y="1203"/>
                            <a:pt x="1919" y="1268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88000"/>
                          </a:srgbClr>
                        </a:gs>
                        <a:gs pos="0">
                          <a:srgbClr val="F1CA9F">
                            <a:lumMod val="60000"/>
                            <a:lumOff val="4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84" name="Freeform 369"/>
                    <p:cNvSpPr>
                      <a:spLocks/>
                    </p:cNvSpPr>
                    <p:nvPr/>
                  </p:nvSpPr>
                  <p:spPr bwMode="gray">
                    <a:xfrm>
                      <a:off x="5824573" y="2438605"/>
                      <a:ext cx="48776" cy="127552"/>
                    </a:xfrm>
                    <a:custGeom>
                      <a:avLst/>
                      <a:gdLst>
                        <a:gd name="T0" fmla="*/ 95 w 224"/>
                        <a:gd name="T1" fmla="*/ 0 h 586"/>
                        <a:gd name="T2" fmla="*/ 127 w 224"/>
                        <a:gd name="T3" fmla="*/ 303 h 586"/>
                        <a:gd name="T4" fmla="*/ 0 w 224"/>
                        <a:gd name="T5" fmla="*/ 586 h 586"/>
                        <a:gd name="T6" fmla="*/ 95 w 224"/>
                        <a:gd name="T7" fmla="*/ 0 h 5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24" h="586">
                          <a:moveTo>
                            <a:pt x="95" y="0"/>
                          </a:moveTo>
                          <a:cubicBezTo>
                            <a:pt x="95" y="0"/>
                            <a:pt x="224" y="32"/>
                            <a:pt x="127" y="303"/>
                          </a:cubicBezTo>
                          <a:cubicBezTo>
                            <a:pt x="127" y="303"/>
                            <a:pt x="84" y="508"/>
                            <a:pt x="0" y="586"/>
                          </a:cubicBezTo>
                          <a:lnTo>
                            <a:pt x="95" y="0"/>
                          </a:ln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85" name="Freeform 370"/>
                    <p:cNvSpPr>
                      <a:spLocks/>
                    </p:cNvSpPr>
                    <p:nvPr/>
                  </p:nvSpPr>
                  <p:spPr bwMode="gray">
                    <a:xfrm>
                      <a:off x="5836614" y="2473299"/>
                      <a:ext cx="19592" cy="63266"/>
                    </a:xfrm>
                    <a:custGeom>
                      <a:avLst/>
                      <a:gdLst>
                        <a:gd name="T0" fmla="*/ 45 w 90"/>
                        <a:gd name="T1" fmla="*/ 19 h 291"/>
                        <a:gd name="T2" fmla="*/ 32 w 90"/>
                        <a:gd name="T3" fmla="*/ 194 h 291"/>
                        <a:gd name="T4" fmla="*/ 0 w 90"/>
                        <a:gd name="T5" fmla="*/ 291 h 291"/>
                        <a:gd name="T6" fmla="*/ 45 w 90"/>
                        <a:gd name="T7" fmla="*/ 19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19"/>
                          </a:moveTo>
                          <a:cubicBezTo>
                            <a:pt x="45" y="19"/>
                            <a:pt x="90" y="0"/>
                            <a:pt x="32" y="194"/>
                          </a:cubicBezTo>
                          <a:cubicBezTo>
                            <a:pt x="0" y="291"/>
                            <a:pt x="0" y="291"/>
                            <a:pt x="0" y="291"/>
                          </a:cubicBezTo>
                          <a:lnTo>
                            <a:pt x="45" y="19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86" name="Freeform 371"/>
                    <p:cNvSpPr>
                      <a:spLocks/>
                    </p:cNvSpPr>
                    <p:nvPr/>
                  </p:nvSpPr>
                  <p:spPr bwMode="gray">
                    <a:xfrm>
                      <a:off x="5427429" y="2437177"/>
                      <a:ext cx="43469" cy="114898"/>
                    </a:xfrm>
                    <a:custGeom>
                      <a:avLst/>
                      <a:gdLst>
                        <a:gd name="T0" fmla="*/ 156 w 199"/>
                        <a:gd name="T1" fmla="*/ 86 h 528"/>
                        <a:gd name="T2" fmla="*/ 196 w 199"/>
                        <a:gd name="T3" fmla="*/ 190 h 528"/>
                        <a:gd name="T4" fmla="*/ 183 w 199"/>
                        <a:gd name="T5" fmla="*/ 391 h 528"/>
                        <a:gd name="T6" fmla="*/ 199 w 199"/>
                        <a:gd name="T7" fmla="*/ 528 h 528"/>
                        <a:gd name="T8" fmla="*/ 102 w 199"/>
                        <a:gd name="T9" fmla="*/ 365 h 528"/>
                        <a:gd name="T10" fmla="*/ 156 w 199"/>
                        <a:gd name="T11" fmla="*/ 86 h 5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99" h="528">
                          <a:moveTo>
                            <a:pt x="156" y="86"/>
                          </a:moveTo>
                          <a:cubicBezTo>
                            <a:pt x="156" y="86"/>
                            <a:pt x="183" y="137"/>
                            <a:pt x="196" y="190"/>
                          </a:cubicBezTo>
                          <a:cubicBezTo>
                            <a:pt x="196" y="190"/>
                            <a:pt x="151" y="315"/>
                            <a:pt x="183" y="391"/>
                          </a:cubicBezTo>
                          <a:cubicBezTo>
                            <a:pt x="199" y="528"/>
                            <a:pt x="199" y="528"/>
                            <a:pt x="199" y="528"/>
                          </a:cubicBezTo>
                          <a:cubicBezTo>
                            <a:pt x="199" y="528"/>
                            <a:pt x="124" y="503"/>
                            <a:pt x="102" y="365"/>
                          </a:cubicBezTo>
                          <a:cubicBezTo>
                            <a:pt x="102" y="365"/>
                            <a:pt x="0" y="0"/>
                            <a:pt x="156" y="86"/>
                          </a:cubicBez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87" name="Freeform 372"/>
                    <p:cNvSpPr>
                      <a:spLocks/>
                    </p:cNvSpPr>
                    <p:nvPr/>
                  </p:nvSpPr>
                  <p:spPr bwMode="gray">
                    <a:xfrm>
                      <a:off x="5449674" y="2474116"/>
                      <a:ext cx="19592" cy="63266"/>
                    </a:xfrm>
                    <a:custGeom>
                      <a:avLst/>
                      <a:gdLst>
                        <a:gd name="T0" fmla="*/ 45 w 90"/>
                        <a:gd name="T1" fmla="*/ 20 h 291"/>
                        <a:gd name="T2" fmla="*/ 58 w 90"/>
                        <a:gd name="T3" fmla="*/ 194 h 291"/>
                        <a:gd name="T4" fmla="*/ 90 w 90"/>
                        <a:gd name="T5" fmla="*/ 291 h 291"/>
                        <a:gd name="T6" fmla="*/ 45 w 90"/>
                        <a:gd name="T7" fmla="*/ 2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20"/>
                          </a:moveTo>
                          <a:cubicBezTo>
                            <a:pt x="45" y="20"/>
                            <a:pt x="0" y="0"/>
                            <a:pt x="58" y="194"/>
                          </a:cubicBezTo>
                          <a:cubicBezTo>
                            <a:pt x="90" y="291"/>
                            <a:pt x="90" y="291"/>
                            <a:pt x="90" y="291"/>
                          </a:cubicBezTo>
                          <a:lnTo>
                            <a:pt x="45" y="20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88" name="Freeform 373"/>
                    <p:cNvSpPr>
                      <a:spLocks/>
                    </p:cNvSpPr>
                    <p:nvPr/>
                  </p:nvSpPr>
                  <p:spPr bwMode="gray">
                    <a:xfrm>
                      <a:off x="5463144" y="2467177"/>
                      <a:ext cx="64898" cy="107551"/>
                    </a:xfrm>
                    <a:custGeom>
                      <a:avLst/>
                      <a:gdLst>
                        <a:gd name="T0" fmla="*/ 18 w 298"/>
                        <a:gd name="T1" fmla="*/ 116 h 495"/>
                        <a:gd name="T2" fmla="*/ 298 w 298"/>
                        <a:gd name="T3" fmla="*/ 495 h 495"/>
                        <a:gd name="T4" fmla="*/ 26 w 298"/>
                        <a:gd name="T5" fmla="*/ 0 h 495"/>
                        <a:gd name="T6" fmla="*/ 18 w 298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8" h="495">
                          <a:moveTo>
                            <a:pt x="18" y="116"/>
                          </a:moveTo>
                          <a:cubicBezTo>
                            <a:pt x="18" y="116"/>
                            <a:pt x="0" y="392"/>
                            <a:pt x="298" y="495"/>
                          </a:cubicBezTo>
                          <a:cubicBezTo>
                            <a:pt x="298" y="495"/>
                            <a:pt x="35" y="396"/>
                            <a:pt x="26" y="0"/>
                          </a:cubicBezTo>
                          <a:lnTo>
                            <a:pt x="18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89" name="Freeform 374"/>
                    <p:cNvSpPr>
                      <a:spLocks/>
                    </p:cNvSpPr>
                    <p:nvPr/>
                  </p:nvSpPr>
                  <p:spPr bwMode="gray">
                    <a:xfrm>
                      <a:off x="5772532" y="2467177"/>
                      <a:ext cx="64694" cy="107551"/>
                    </a:xfrm>
                    <a:custGeom>
                      <a:avLst/>
                      <a:gdLst>
                        <a:gd name="T0" fmla="*/ 280 w 297"/>
                        <a:gd name="T1" fmla="*/ 116 h 495"/>
                        <a:gd name="T2" fmla="*/ 0 w 297"/>
                        <a:gd name="T3" fmla="*/ 495 h 495"/>
                        <a:gd name="T4" fmla="*/ 271 w 297"/>
                        <a:gd name="T5" fmla="*/ 0 h 495"/>
                        <a:gd name="T6" fmla="*/ 280 w 297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7" h="495">
                          <a:moveTo>
                            <a:pt x="280" y="116"/>
                          </a:moveTo>
                          <a:cubicBezTo>
                            <a:pt x="280" y="116"/>
                            <a:pt x="297" y="392"/>
                            <a:pt x="0" y="495"/>
                          </a:cubicBezTo>
                          <a:cubicBezTo>
                            <a:pt x="0" y="495"/>
                            <a:pt x="263" y="396"/>
                            <a:pt x="271" y="0"/>
                          </a:cubicBezTo>
                          <a:lnTo>
                            <a:pt x="280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372" name="Gruppieren 184"/>
                  <p:cNvGrpSpPr/>
                  <p:nvPr/>
                </p:nvGrpSpPr>
                <p:grpSpPr bwMode="gray">
                  <a:xfrm>
                    <a:off x="6641756" y="3305018"/>
                    <a:ext cx="1416871" cy="840315"/>
                    <a:chOff x="5033106" y="2656361"/>
                    <a:chExt cx="1237218" cy="733767"/>
                  </a:xfrm>
                </p:grpSpPr>
                <p:sp>
                  <p:nvSpPr>
                    <p:cNvPr id="374" name="Ellipse 186"/>
                    <p:cNvSpPr/>
                    <p:nvPr/>
                  </p:nvSpPr>
                  <p:spPr bwMode="gray">
                    <a:xfrm>
                      <a:off x="5033106" y="3000432"/>
                      <a:ext cx="1237218" cy="389696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ABABAB">
                            <a:lumMod val="49000"/>
                            <a:alpha val="0"/>
                          </a:srgbClr>
                        </a:gs>
                        <a:gs pos="0">
                          <a:srgbClr val="000000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/>
                    </a:p>
                  </p:txBody>
                </p:sp>
                <p:sp>
                  <p:nvSpPr>
                    <p:cNvPr id="375" name="Freeform 407"/>
                    <p:cNvSpPr>
                      <a:spLocks/>
                    </p:cNvSpPr>
                    <p:nvPr/>
                  </p:nvSpPr>
                  <p:spPr bwMode="gray">
                    <a:xfrm>
                      <a:off x="5169265" y="2689627"/>
                      <a:ext cx="964901" cy="627349"/>
                    </a:xfrm>
                    <a:custGeom>
                      <a:avLst/>
                      <a:gdLst>
                        <a:gd name="T0" fmla="*/ 1514 w 4435"/>
                        <a:gd name="T1" fmla="*/ 5 h 2883"/>
                        <a:gd name="T2" fmla="*/ 2831 w 4435"/>
                        <a:gd name="T3" fmla="*/ 0 h 2883"/>
                        <a:gd name="T4" fmla="*/ 3215 w 4435"/>
                        <a:gd name="T5" fmla="*/ 262 h 2883"/>
                        <a:gd name="T6" fmla="*/ 4045 w 4435"/>
                        <a:gd name="T7" fmla="*/ 736 h 2883"/>
                        <a:gd name="T8" fmla="*/ 4344 w 4435"/>
                        <a:gd name="T9" fmla="*/ 2372 h 2883"/>
                        <a:gd name="T10" fmla="*/ 4210 w 4435"/>
                        <a:gd name="T11" fmla="*/ 2515 h 2883"/>
                        <a:gd name="T12" fmla="*/ 2198 w 4435"/>
                        <a:gd name="T13" fmla="*/ 2858 h 2883"/>
                        <a:gd name="T14" fmla="*/ 112 w 4435"/>
                        <a:gd name="T15" fmla="*/ 2465 h 2883"/>
                        <a:gd name="T16" fmla="*/ 0 w 4435"/>
                        <a:gd name="T17" fmla="*/ 2194 h 2883"/>
                        <a:gd name="T18" fmla="*/ 372 w 4435"/>
                        <a:gd name="T19" fmla="*/ 639 h 2883"/>
                        <a:gd name="T20" fmla="*/ 692 w 4435"/>
                        <a:gd name="T21" fmla="*/ 427 h 2883"/>
                        <a:gd name="T22" fmla="*/ 1514 w 4435"/>
                        <a:gd name="T23" fmla="*/ 5 h 28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4435" h="2883">
                          <a:moveTo>
                            <a:pt x="1514" y="5"/>
                          </a:moveTo>
                          <a:cubicBezTo>
                            <a:pt x="1514" y="5"/>
                            <a:pt x="2083" y="1442"/>
                            <a:pt x="2831" y="0"/>
                          </a:cubicBezTo>
                          <a:cubicBezTo>
                            <a:pt x="2831" y="0"/>
                            <a:pt x="2868" y="97"/>
                            <a:pt x="3215" y="262"/>
                          </a:cubicBezTo>
                          <a:cubicBezTo>
                            <a:pt x="3215" y="262"/>
                            <a:pt x="3929" y="482"/>
                            <a:pt x="4045" y="736"/>
                          </a:cubicBezTo>
                          <a:cubicBezTo>
                            <a:pt x="4045" y="736"/>
                            <a:pt x="4435" y="1602"/>
                            <a:pt x="4344" y="2372"/>
                          </a:cubicBezTo>
                          <a:cubicBezTo>
                            <a:pt x="4344" y="2372"/>
                            <a:pt x="4340" y="2435"/>
                            <a:pt x="4210" y="2515"/>
                          </a:cubicBezTo>
                          <a:cubicBezTo>
                            <a:pt x="4210" y="2515"/>
                            <a:pt x="3431" y="2883"/>
                            <a:pt x="2198" y="2858"/>
                          </a:cubicBezTo>
                          <a:cubicBezTo>
                            <a:pt x="2198" y="2858"/>
                            <a:pt x="878" y="2799"/>
                            <a:pt x="112" y="2465"/>
                          </a:cubicBezTo>
                          <a:cubicBezTo>
                            <a:pt x="112" y="2465"/>
                            <a:pt x="4" y="2439"/>
                            <a:pt x="0" y="2194"/>
                          </a:cubicBezTo>
                          <a:cubicBezTo>
                            <a:pt x="0" y="2194"/>
                            <a:pt x="38" y="1121"/>
                            <a:pt x="372" y="639"/>
                          </a:cubicBezTo>
                          <a:cubicBezTo>
                            <a:pt x="372" y="639"/>
                            <a:pt x="467" y="512"/>
                            <a:pt x="692" y="427"/>
                          </a:cubicBezTo>
                          <a:cubicBezTo>
                            <a:pt x="692" y="427"/>
                            <a:pt x="1462" y="199"/>
                            <a:pt x="1514" y="5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60000">
                          <a:srgbClr val="FFFFFF"/>
                        </a:gs>
                        <a:gs pos="100000">
                          <a:srgbClr val="DDDDDD">
                            <a:lumMod val="94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76" name="Freeform 408"/>
                    <p:cNvSpPr>
                      <a:spLocks/>
                    </p:cNvSpPr>
                    <p:nvPr/>
                  </p:nvSpPr>
                  <p:spPr bwMode="gray">
                    <a:xfrm>
                      <a:off x="5497225" y="2662688"/>
                      <a:ext cx="146531" cy="261634"/>
                    </a:xfrm>
                    <a:custGeom>
                      <a:avLst/>
                      <a:gdLst>
                        <a:gd name="T0" fmla="*/ 665 w 674"/>
                        <a:gd name="T1" fmla="*/ 749 h 1202"/>
                        <a:gd name="T2" fmla="*/ 669 w 674"/>
                        <a:gd name="T3" fmla="*/ 755 h 1202"/>
                        <a:gd name="T4" fmla="*/ 194 w 674"/>
                        <a:gd name="T5" fmla="*/ 1196 h 1202"/>
                        <a:gd name="T6" fmla="*/ 191 w 674"/>
                        <a:gd name="T7" fmla="*/ 1202 h 1202"/>
                        <a:gd name="T8" fmla="*/ 7 w 674"/>
                        <a:gd name="T9" fmla="*/ 137 h 1202"/>
                        <a:gd name="T10" fmla="*/ 45 w 674"/>
                        <a:gd name="T11" fmla="*/ 0 h 1202"/>
                        <a:gd name="T12" fmla="*/ 665 w 674"/>
                        <a:gd name="T13" fmla="*/ 749 h 12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674" h="1202">
                          <a:moveTo>
                            <a:pt x="665" y="749"/>
                          </a:moveTo>
                          <a:cubicBezTo>
                            <a:pt x="665" y="749"/>
                            <a:pt x="674" y="754"/>
                            <a:pt x="669" y="755"/>
                          </a:cubicBezTo>
                          <a:cubicBezTo>
                            <a:pt x="633" y="761"/>
                            <a:pt x="458" y="789"/>
                            <a:pt x="194" y="1196"/>
                          </a:cubicBezTo>
                          <a:cubicBezTo>
                            <a:pt x="193" y="1198"/>
                            <a:pt x="192" y="1200"/>
                            <a:pt x="191" y="1202"/>
                          </a:cubicBezTo>
                          <a:cubicBezTo>
                            <a:pt x="191" y="1202"/>
                            <a:pt x="0" y="366"/>
                            <a:pt x="7" y="137"/>
                          </a:cubicBezTo>
                          <a:cubicBezTo>
                            <a:pt x="29" y="74"/>
                            <a:pt x="45" y="99"/>
                            <a:pt x="45" y="0"/>
                          </a:cubicBezTo>
                          <a:cubicBezTo>
                            <a:pt x="45" y="0"/>
                            <a:pt x="143" y="618"/>
                            <a:pt x="665" y="74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100000">
                          <a:srgbClr val="DDDDDD">
                            <a:lumMod val="94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77" name="Freeform 409"/>
                    <p:cNvSpPr>
                      <a:spLocks/>
                    </p:cNvSpPr>
                    <p:nvPr/>
                  </p:nvSpPr>
                  <p:spPr bwMode="gray">
                    <a:xfrm>
                      <a:off x="5642736" y="2656361"/>
                      <a:ext cx="155919" cy="271634"/>
                    </a:xfrm>
                    <a:custGeom>
                      <a:avLst/>
                      <a:gdLst>
                        <a:gd name="T0" fmla="*/ 0 w 717"/>
                        <a:gd name="T1" fmla="*/ 784 h 1248"/>
                        <a:gd name="T2" fmla="*/ 503 w 717"/>
                        <a:gd name="T3" fmla="*/ 1248 h 1248"/>
                        <a:gd name="T4" fmla="*/ 711 w 717"/>
                        <a:gd name="T5" fmla="*/ 192 h 1248"/>
                        <a:gd name="T6" fmla="*/ 648 w 717"/>
                        <a:gd name="T7" fmla="*/ 0 h 1248"/>
                        <a:gd name="T8" fmla="*/ 0 w 717"/>
                        <a:gd name="T9" fmla="*/ 784 h 12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17" h="1248">
                          <a:moveTo>
                            <a:pt x="0" y="784"/>
                          </a:moveTo>
                          <a:cubicBezTo>
                            <a:pt x="0" y="784"/>
                            <a:pt x="198" y="757"/>
                            <a:pt x="503" y="1248"/>
                          </a:cubicBezTo>
                          <a:cubicBezTo>
                            <a:pt x="503" y="1248"/>
                            <a:pt x="717" y="420"/>
                            <a:pt x="711" y="192"/>
                          </a:cubicBezTo>
                          <a:cubicBezTo>
                            <a:pt x="711" y="192"/>
                            <a:pt x="648" y="28"/>
                            <a:pt x="648" y="0"/>
                          </a:cubicBezTo>
                          <a:cubicBezTo>
                            <a:pt x="648" y="0"/>
                            <a:pt x="522" y="641"/>
                            <a:pt x="0" y="78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100000">
                          <a:srgbClr val="DDDDDD">
                            <a:lumMod val="94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78" name="Freeform 410"/>
                    <p:cNvSpPr>
                      <a:spLocks/>
                    </p:cNvSpPr>
                    <p:nvPr/>
                  </p:nvSpPr>
                  <p:spPr bwMode="gray">
                    <a:xfrm>
                      <a:off x="5890696" y="2830648"/>
                      <a:ext cx="133674" cy="445716"/>
                    </a:xfrm>
                    <a:custGeom>
                      <a:avLst/>
                      <a:gdLst>
                        <a:gd name="T0" fmla="*/ 614 w 614"/>
                        <a:gd name="T1" fmla="*/ 0 h 2049"/>
                        <a:gd name="T2" fmla="*/ 361 w 614"/>
                        <a:gd name="T3" fmla="*/ 2034 h 2049"/>
                        <a:gd name="T4" fmla="*/ 334 w 614"/>
                        <a:gd name="T5" fmla="*/ 2049 h 2049"/>
                        <a:gd name="T6" fmla="*/ 614 w 614"/>
                        <a:gd name="T7" fmla="*/ 0 h 20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4" h="2049">
                          <a:moveTo>
                            <a:pt x="614" y="0"/>
                          </a:moveTo>
                          <a:cubicBezTo>
                            <a:pt x="614" y="0"/>
                            <a:pt x="58" y="1019"/>
                            <a:pt x="361" y="2034"/>
                          </a:cubicBezTo>
                          <a:cubicBezTo>
                            <a:pt x="334" y="2049"/>
                            <a:pt x="334" y="2049"/>
                            <a:pt x="334" y="2049"/>
                          </a:cubicBezTo>
                          <a:cubicBezTo>
                            <a:pt x="334" y="2049"/>
                            <a:pt x="0" y="1108"/>
                            <a:pt x="614" y="0"/>
                          </a:cubicBezTo>
                          <a:close/>
                        </a:path>
                      </a:pathLst>
                    </a:custGeom>
                    <a:solidFill>
                      <a:srgbClr val="DDDDDD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79" name="Freeform 411"/>
                    <p:cNvSpPr>
                      <a:spLocks/>
                    </p:cNvSpPr>
                    <p:nvPr/>
                  </p:nvSpPr>
                  <p:spPr bwMode="gray">
                    <a:xfrm>
                      <a:off x="5260898" y="2824525"/>
                      <a:ext cx="133674" cy="441430"/>
                    </a:xfrm>
                    <a:custGeom>
                      <a:avLst/>
                      <a:gdLst>
                        <a:gd name="T0" fmla="*/ 0 w 615"/>
                        <a:gd name="T1" fmla="*/ 0 h 2029"/>
                        <a:gd name="T2" fmla="*/ 247 w 615"/>
                        <a:gd name="T3" fmla="*/ 2018 h 2029"/>
                        <a:gd name="T4" fmla="*/ 281 w 615"/>
                        <a:gd name="T5" fmla="*/ 2029 h 2029"/>
                        <a:gd name="T6" fmla="*/ 0 w 615"/>
                        <a:gd name="T7" fmla="*/ 0 h 20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5" h="2029">
                          <a:moveTo>
                            <a:pt x="0" y="0"/>
                          </a:moveTo>
                          <a:cubicBezTo>
                            <a:pt x="0" y="0"/>
                            <a:pt x="550" y="1003"/>
                            <a:pt x="247" y="2018"/>
                          </a:cubicBezTo>
                          <a:cubicBezTo>
                            <a:pt x="281" y="2029"/>
                            <a:pt x="281" y="2029"/>
                            <a:pt x="281" y="2029"/>
                          </a:cubicBezTo>
                          <a:cubicBezTo>
                            <a:pt x="281" y="2029"/>
                            <a:pt x="615" y="1108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DDDDDD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80" name="Freeform 412"/>
                    <p:cNvSpPr>
                      <a:spLocks/>
                    </p:cNvSpPr>
                    <p:nvPr/>
                  </p:nvSpPr>
                  <p:spPr bwMode="gray">
                    <a:xfrm>
                      <a:off x="5539266" y="2825954"/>
                      <a:ext cx="107143" cy="103062"/>
                    </a:xfrm>
                    <a:custGeom>
                      <a:avLst/>
                      <a:gdLst>
                        <a:gd name="T0" fmla="*/ 492 w 492"/>
                        <a:gd name="T1" fmla="*/ 0 h 474"/>
                        <a:gd name="T2" fmla="*/ 169 w 492"/>
                        <a:gd name="T3" fmla="*/ 241 h 474"/>
                        <a:gd name="T4" fmla="*/ 0 w 492"/>
                        <a:gd name="T5" fmla="*/ 474 h 474"/>
                        <a:gd name="T6" fmla="*/ 492 w 492"/>
                        <a:gd name="T7" fmla="*/ 0 h 4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92" h="474">
                          <a:moveTo>
                            <a:pt x="492" y="0"/>
                          </a:moveTo>
                          <a:cubicBezTo>
                            <a:pt x="492" y="0"/>
                            <a:pt x="320" y="59"/>
                            <a:pt x="169" y="241"/>
                          </a:cubicBezTo>
                          <a:cubicBezTo>
                            <a:pt x="169" y="241"/>
                            <a:pt x="43" y="388"/>
                            <a:pt x="0" y="474"/>
                          </a:cubicBezTo>
                          <a:cubicBezTo>
                            <a:pt x="0" y="474"/>
                            <a:pt x="165" y="84"/>
                            <a:pt x="492" y="0"/>
                          </a:cubicBez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81" name="Freeform 413"/>
                    <p:cNvSpPr>
                      <a:spLocks/>
                    </p:cNvSpPr>
                    <p:nvPr/>
                  </p:nvSpPr>
                  <p:spPr bwMode="gray">
                    <a:xfrm>
                      <a:off x="5646409" y="2825954"/>
                      <a:ext cx="106939" cy="103062"/>
                    </a:xfrm>
                    <a:custGeom>
                      <a:avLst/>
                      <a:gdLst>
                        <a:gd name="T0" fmla="*/ 0 w 492"/>
                        <a:gd name="T1" fmla="*/ 0 h 474"/>
                        <a:gd name="T2" fmla="*/ 322 w 492"/>
                        <a:gd name="T3" fmla="*/ 241 h 474"/>
                        <a:gd name="T4" fmla="*/ 492 w 492"/>
                        <a:gd name="T5" fmla="*/ 474 h 474"/>
                        <a:gd name="T6" fmla="*/ 0 w 492"/>
                        <a:gd name="T7" fmla="*/ 0 h 4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92" h="474">
                          <a:moveTo>
                            <a:pt x="0" y="0"/>
                          </a:moveTo>
                          <a:cubicBezTo>
                            <a:pt x="0" y="0"/>
                            <a:pt x="172" y="59"/>
                            <a:pt x="322" y="241"/>
                          </a:cubicBezTo>
                          <a:cubicBezTo>
                            <a:pt x="322" y="241"/>
                            <a:pt x="448" y="388"/>
                            <a:pt x="492" y="474"/>
                          </a:cubicBezTo>
                          <a:cubicBezTo>
                            <a:pt x="492" y="474"/>
                            <a:pt x="327" y="84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</p:grpSp>
              <p:sp>
                <p:nvSpPr>
                  <p:cNvPr id="373" name="Freeform 434"/>
                  <p:cNvSpPr>
                    <a:spLocks/>
                  </p:cNvSpPr>
                  <p:nvPr/>
                </p:nvSpPr>
                <p:spPr bwMode="gray">
                  <a:xfrm>
                    <a:off x="7276134" y="3499237"/>
                    <a:ext cx="148115" cy="558002"/>
                  </a:xfrm>
                  <a:custGeom>
                    <a:avLst/>
                    <a:gdLst>
                      <a:gd name="T0" fmla="*/ 0 w 588"/>
                      <a:gd name="T1" fmla="*/ 2187 h 2214"/>
                      <a:gd name="T2" fmla="*/ 277 w 588"/>
                      <a:gd name="T3" fmla="*/ 2213 h 2214"/>
                      <a:gd name="T4" fmla="*/ 577 w 588"/>
                      <a:gd name="T5" fmla="*/ 2205 h 2214"/>
                      <a:gd name="T6" fmla="*/ 373 w 588"/>
                      <a:gd name="T7" fmla="*/ 456 h 2214"/>
                      <a:gd name="T8" fmla="*/ 527 w 588"/>
                      <a:gd name="T9" fmla="*/ 135 h 2214"/>
                      <a:gd name="T10" fmla="*/ 283 w 588"/>
                      <a:gd name="T11" fmla="*/ 0 h 2214"/>
                      <a:gd name="T12" fmla="*/ 56 w 588"/>
                      <a:gd name="T13" fmla="*/ 141 h 2214"/>
                      <a:gd name="T14" fmla="*/ 220 w 588"/>
                      <a:gd name="T15" fmla="*/ 466 h 2214"/>
                      <a:gd name="T16" fmla="*/ 0 w 588"/>
                      <a:gd name="T17" fmla="*/ 2187 h 2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88" h="2214">
                        <a:moveTo>
                          <a:pt x="0" y="2187"/>
                        </a:moveTo>
                        <a:cubicBezTo>
                          <a:pt x="0" y="2187"/>
                          <a:pt x="66" y="2214"/>
                          <a:pt x="277" y="2213"/>
                        </a:cubicBezTo>
                        <a:cubicBezTo>
                          <a:pt x="488" y="2212"/>
                          <a:pt x="577" y="2205"/>
                          <a:pt x="577" y="2205"/>
                        </a:cubicBezTo>
                        <a:cubicBezTo>
                          <a:pt x="577" y="2205"/>
                          <a:pt x="588" y="732"/>
                          <a:pt x="373" y="456"/>
                        </a:cubicBezTo>
                        <a:cubicBezTo>
                          <a:pt x="373" y="456"/>
                          <a:pt x="462" y="397"/>
                          <a:pt x="527" y="135"/>
                        </a:cubicBezTo>
                        <a:cubicBezTo>
                          <a:pt x="527" y="135"/>
                          <a:pt x="481" y="46"/>
                          <a:pt x="283" y="0"/>
                        </a:cubicBezTo>
                        <a:cubicBezTo>
                          <a:pt x="283" y="0"/>
                          <a:pt x="114" y="42"/>
                          <a:pt x="56" y="141"/>
                        </a:cubicBezTo>
                        <a:cubicBezTo>
                          <a:pt x="56" y="141"/>
                          <a:pt x="112" y="406"/>
                          <a:pt x="220" y="466"/>
                        </a:cubicBezTo>
                        <a:cubicBezTo>
                          <a:pt x="220" y="466"/>
                          <a:pt x="35" y="490"/>
                          <a:pt x="0" y="218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31000">
                        <a:schemeClr val="accent1"/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  <p:grpSp>
              <p:nvGrpSpPr>
                <p:cNvPr id="336" name="Gruppieren 148"/>
                <p:cNvGrpSpPr/>
                <p:nvPr/>
              </p:nvGrpSpPr>
              <p:grpSpPr bwMode="gray">
                <a:xfrm>
                  <a:off x="7096753" y="2642782"/>
                  <a:ext cx="524965" cy="497829"/>
                  <a:chOff x="7096753" y="2642782"/>
                  <a:chExt cx="524965" cy="497829"/>
                </a:xfrm>
              </p:grpSpPr>
              <p:grpSp>
                <p:nvGrpSpPr>
                  <p:cNvPr id="337" name="Gruppieren 149"/>
                  <p:cNvGrpSpPr/>
                  <p:nvPr/>
                </p:nvGrpSpPr>
                <p:grpSpPr bwMode="gray">
                  <a:xfrm>
                    <a:off x="7096753" y="2653033"/>
                    <a:ext cx="524965" cy="487578"/>
                    <a:chOff x="8509914" y="2676753"/>
                    <a:chExt cx="524965" cy="487578"/>
                  </a:xfrm>
                </p:grpSpPr>
                <p:sp>
                  <p:nvSpPr>
                    <p:cNvPr id="369" name="Freeform 385"/>
                    <p:cNvSpPr>
                      <a:spLocks/>
                    </p:cNvSpPr>
                    <p:nvPr/>
                  </p:nvSpPr>
                  <p:spPr bwMode="gray">
                    <a:xfrm>
                      <a:off x="8542337" y="2828131"/>
                      <a:ext cx="388765" cy="262493"/>
                    </a:xfrm>
                    <a:custGeom>
                      <a:avLst/>
                      <a:gdLst>
                        <a:gd name="T0" fmla="*/ 943 w 1673"/>
                        <a:gd name="T1" fmla="*/ 252 h 1137"/>
                        <a:gd name="T2" fmla="*/ 110 w 1673"/>
                        <a:gd name="T3" fmla="*/ 1137 h 1137"/>
                        <a:gd name="T4" fmla="*/ 950 w 1673"/>
                        <a:gd name="T5" fmla="*/ 426 h 1137"/>
                        <a:gd name="T6" fmla="*/ 1673 w 1673"/>
                        <a:gd name="T7" fmla="*/ 639 h 1137"/>
                        <a:gd name="T8" fmla="*/ 943 w 1673"/>
                        <a:gd name="T9" fmla="*/ 252 h 1137"/>
                        <a:gd name="connsiteX0" fmla="*/ 4733 w 9343"/>
                        <a:gd name="connsiteY0" fmla="*/ 278 h 8499"/>
                        <a:gd name="connsiteX1" fmla="*/ 1 w 9343"/>
                        <a:gd name="connsiteY1" fmla="*/ 8486 h 8499"/>
                        <a:gd name="connsiteX2" fmla="*/ 5021 w 9343"/>
                        <a:gd name="connsiteY2" fmla="*/ 2233 h 8499"/>
                        <a:gd name="connsiteX3" fmla="*/ 9343 w 9343"/>
                        <a:gd name="connsiteY3" fmla="*/ 4106 h 8499"/>
                        <a:gd name="connsiteX4" fmla="*/ 4733 w 9343"/>
                        <a:gd name="connsiteY4" fmla="*/ 278 h 8499"/>
                        <a:gd name="connsiteX0" fmla="*/ 5236 w 10170"/>
                        <a:gd name="connsiteY0" fmla="*/ 327 h 10000"/>
                        <a:gd name="connsiteX1" fmla="*/ 171 w 10170"/>
                        <a:gd name="connsiteY1" fmla="*/ 9985 h 10000"/>
                        <a:gd name="connsiteX2" fmla="*/ 5544 w 10170"/>
                        <a:gd name="connsiteY2" fmla="*/ 2627 h 10000"/>
                        <a:gd name="connsiteX3" fmla="*/ 10170 w 10170"/>
                        <a:gd name="connsiteY3" fmla="*/ 4831 h 10000"/>
                        <a:gd name="connsiteX4" fmla="*/ 5236 w 10170"/>
                        <a:gd name="connsiteY4" fmla="*/ 327 h 10000"/>
                        <a:gd name="connsiteX0" fmla="*/ 5236 w 10170"/>
                        <a:gd name="connsiteY0" fmla="*/ 22 h 9695"/>
                        <a:gd name="connsiteX1" fmla="*/ 171 w 10170"/>
                        <a:gd name="connsiteY1" fmla="*/ 9680 h 9695"/>
                        <a:gd name="connsiteX2" fmla="*/ 5544 w 10170"/>
                        <a:gd name="connsiteY2" fmla="*/ 2322 h 9695"/>
                        <a:gd name="connsiteX3" fmla="*/ 10170 w 10170"/>
                        <a:gd name="connsiteY3" fmla="*/ 4526 h 9695"/>
                        <a:gd name="connsiteX4" fmla="*/ 5236 w 10170"/>
                        <a:gd name="connsiteY4" fmla="*/ 22 h 9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70" h="9695">
                          <a:moveTo>
                            <a:pt x="5236" y="22"/>
                          </a:moveTo>
                          <a:cubicBezTo>
                            <a:pt x="5236" y="22"/>
                            <a:pt x="-1114" y="-902"/>
                            <a:pt x="171" y="9680"/>
                          </a:cubicBezTo>
                          <a:cubicBezTo>
                            <a:pt x="218" y="10064"/>
                            <a:pt x="1783" y="3130"/>
                            <a:pt x="5544" y="2322"/>
                          </a:cubicBezTo>
                          <a:cubicBezTo>
                            <a:pt x="5544" y="2322"/>
                            <a:pt x="8148" y="1390"/>
                            <a:pt x="10170" y="4526"/>
                          </a:cubicBezTo>
                          <a:cubicBezTo>
                            <a:pt x="10170" y="4526"/>
                            <a:pt x="10157" y="-363"/>
                            <a:pt x="5236" y="22"/>
                          </a:cubicBezTo>
                          <a:close/>
                        </a:path>
                      </a:pathLst>
                    </a:custGeom>
                    <a:solidFill>
                      <a:srgbClr val="E5AF79">
                        <a:alpha val="4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sz="1200" dirty="0">
                          <a:latin typeface="+mn-lt"/>
                        </a:rPr>
                        <a:t> </a:t>
                      </a:r>
                    </a:p>
                  </p:txBody>
                </p:sp>
                <p:sp>
                  <p:nvSpPr>
                    <p:cNvPr id="370" name="Freeform 366"/>
                    <p:cNvSpPr>
                      <a:spLocks/>
                    </p:cNvSpPr>
                    <p:nvPr/>
                  </p:nvSpPr>
                  <p:spPr bwMode="gray">
                    <a:xfrm>
                      <a:off x="8509914" y="2676753"/>
                      <a:ext cx="524965" cy="487578"/>
                    </a:xfrm>
                    <a:custGeom>
                      <a:avLst/>
                      <a:gdLst>
                        <a:gd name="T0" fmla="*/ 305 w 2147"/>
                        <a:gd name="T1" fmla="*/ 878 h 1740"/>
                        <a:gd name="T2" fmla="*/ 1016 w 2147"/>
                        <a:gd name="T3" fmla="*/ 659 h 1740"/>
                        <a:gd name="T4" fmla="*/ 1701 w 2147"/>
                        <a:gd name="T5" fmla="*/ 891 h 1740"/>
                        <a:gd name="T6" fmla="*/ 1818 w 2147"/>
                        <a:gd name="T7" fmla="*/ 1434 h 1740"/>
                        <a:gd name="T8" fmla="*/ 1856 w 2147"/>
                        <a:gd name="T9" fmla="*/ 1740 h 1740"/>
                        <a:gd name="T10" fmla="*/ 1914 w 2147"/>
                        <a:gd name="T11" fmla="*/ 1499 h 1740"/>
                        <a:gd name="T12" fmla="*/ 1837 w 2147"/>
                        <a:gd name="T13" fmla="*/ 555 h 1740"/>
                        <a:gd name="T14" fmla="*/ 1294 w 2147"/>
                        <a:gd name="T15" fmla="*/ 265 h 1740"/>
                        <a:gd name="T16" fmla="*/ 1094 w 2147"/>
                        <a:gd name="T17" fmla="*/ 0 h 1740"/>
                        <a:gd name="T18" fmla="*/ 952 w 2147"/>
                        <a:gd name="T19" fmla="*/ 181 h 1740"/>
                        <a:gd name="T20" fmla="*/ 887 w 2147"/>
                        <a:gd name="T21" fmla="*/ 155 h 1740"/>
                        <a:gd name="T22" fmla="*/ 861 w 2147"/>
                        <a:gd name="T23" fmla="*/ 206 h 1740"/>
                        <a:gd name="T24" fmla="*/ 758 w 2147"/>
                        <a:gd name="T25" fmla="*/ 155 h 1740"/>
                        <a:gd name="T26" fmla="*/ 674 w 2147"/>
                        <a:gd name="T27" fmla="*/ 168 h 1740"/>
                        <a:gd name="T28" fmla="*/ 99 w 2147"/>
                        <a:gd name="T29" fmla="*/ 762 h 1740"/>
                        <a:gd name="T30" fmla="*/ 176 w 2147"/>
                        <a:gd name="T31" fmla="*/ 1719 h 1740"/>
                        <a:gd name="T32" fmla="*/ 305 w 2147"/>
                        <a:gd name="T33" fmla="*/ 878 h 17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147" h="1740">
                          <a:moveTo>
                            <a:pt x="305" y="878"/>
                          </a:moveTo>
                          <a:cubicBezTo>
                            <a:pt x="305" y="878"/>
                            <a:pt x="448" y="555"/>
                            <a:pt x="1016" y="659"/>
                          </a:cubicBezTo>
                          <a:cubicBezTo>
                            <a:pt x="1016" y="659"/>
                            <a:pt x="1469" y="491"/>
                            <a:pt x="1701" y="891"/>
                          </a:cubicBezTo>
                          <a:cubicBezTo>
                            <a:pt x="1701" y="891"/>
                            <a:pt x="1792" y="1072"/>
                            <a:pt x="1818" y="1434"/>
                          </a:cubicBezTo>
                          <a:cubicBezTo>
                            <a:pt x="1856" y="1740"/>
                            <a:pt x="1856" y="1740"/>
                            <a:pt x="1856" y="1740"/>
                          </a:cubicBezTo>
                          <a:cubicBezTo>
                            <a:pt x="1914" y="1499"/>
                            <a:pt x="1914" y="1499"/>
                            <a:pt x="1914" y="1499"/>
                          </a:cubicBezTo>
                          <a:cubicBezTo>
                            <a:pt x="1914" y="1499"/>
                            <a:pt x="2147" y="904"/>
                            <a:pt x="1837" y="555"/>
                          </a:cubicBezTo>
                          <a:cubicBezTo>
                            <a:pt x="1837" y="555"/>
                            <a:pt x="1682" y="342"/>
                            <a:pt x="1294" y="265"/>
                          </a:cubicBezTo>
                          <a:cubicBezTo>
                            <a:pt x="1294" y="265"/>
                            <a:pt x="1094" y="142"/>
                            <a:pt x="1094" y="0"/>
                          </a:cubicBezTo>
                          <a:cubicBezTo>
                            <a:pt x="1094" y="0"/>
                            <a:pt x="952" y="64"/>
                            <a:pt x="952" y="181"/>
                          </a:cubicBezTo>
                          <a:cubicBezTo>
                            <a:pt x="887" y="155"/>
                            <a:pt x="887" y="155"/>
                            <a:pt x="887" y="155"/>
                          </a:cubicBezTo>
                          <a:cubicBezTo>
                            <a:pt x="861" y="206"/>
                            <a:pt x="861" y="206"/>
                            <a:pt x="861" y="206"/>
                          </a:cubicBezTo>
                          <a:cubicBezTo>
                            <a:pt x="758" y="155"/>
                            <a:pt x="758" y="155"/>
                            <a:pt x="758" y="155"/>
                          </a:cubicBezTo>
                          <a:cubicBezTo>
                            <a:pt x="758" y="155"/>
                            <a:pt x="816" y="13"/>
                            <a:pt x="674" y="168"/>
                          </a:cubicBezTo>
                          <a:cubicBezTo>
                            <a:pt x="674" y="168"/>
                            <a:pt x="228" y="361"/>
                            <a:pt x="99" y="762"/>
                          </a:cubicBezTo>
                          <a:cubicBezTo>
                            <a:pt x="99" y="762"/>
                            <a:pt x="0" y="997"/>
                            <a:pt x="176" y="1719"/>
                          </a:cubicBezTo>
                          <a:cubicBezTo>
                            <a:pt x="176" y="1719"/>
                            <a:pt x="150" y="1008"/>
                            <a:pt x="305" y="878"/>
                          </a:cubicBezTo>
                          <a:close/>
                        </a:path>
                      </a:pathLst>
                    </a:custGeom>
                    <a:solidFill>
                      <a:srgbClr val="4F361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338" name="Gruppieren 150"/>
                  <p:cNvGrpSpPr/>
                  <p:nvPr/>
                </p:nvGrpSpPr>
                <p:grpSpPr bwMode="gray">
                  <a:xfrm>
                    <a:off x="7109977" y="2642782"/>
                    <a:ext cx="498516" cy="280226"/>
                    <a:chOff x="5452123" y="2098808"/>
                    <a:chExt cx="435307" cy="244695"/>
                  </a:xfrm>
                  <a:solidFill>
                    <a:srgbClr val="996633"/>
                  </a:solidFill>
                </p:grpSpPr>
                <p:sp>
                  <p:nvSpPr>
                    <p:cNvPr id="339" name="Freeform 375"/>
                    <p:cNvSpPr>
                      <a:spLocks/>
                    </p:cNvSpPr>
                    <p:nvPr/>
                  </p:nvSpPr>
                  <p:spPr bwMode="gray">
                    <a:xfrm>
                      <a:off x="5594981" y="2112277"/>
                      <a:ext cx="71633" cy="126735"/>
                    </a:xfrm>
                    <a:custGeom>
                      <a:avLst/>
                      <a:gdLst>
                        <a:gd name="T0" fmla="*/ 329 w 329"/>
                        <a:gd name="T1" fmla="*/ 0 h 582"/>
                        <a:gd name="T2" fmla="*/ 291 w 329"/>
                        <a:gd name="T3" fmla="*/ 582 h 582"/>
                        <a:gd name="T4" fmla="*/ 329 w 329"/>
                        <a:gd name="T5" fmla="*/ 0 h 5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9" h="582">
                          <a:moveTo>
                            <a:pt x="329" y="0"/>
                          </a:moveTo>
                          <a:cubicBezTo>
                            <a:pt x="329" y="0"/>
                            <a:pt x="0" y="168"/>
                            <a:pt x="291" y="582"/>
                          </a:cubicBezTo>
                          <a:cubicBezTo>
                            <a:pt x="291" y="582"/>
                            <a:pt x="110" y="188"/>
                            <a:pt x="329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40" name="Freeform 376"/>
                    <p:cNvSpPr>
                      <a:spLocks/>
                    </p:cNvSpPr>
                    <p:nvPr/>
                  </p:nvSpPr>
                  <p:spPr bwMode="gray">
                    <a:xfrm>
                      <a:off x="5575185" y="2146155"/>
                      <a:ext cx="66123" cy="92858"/>
                    </a:xfrm>
                    <a:custGeom>
                      <a:avLst/>
                      <a:gdLst>
                        <a:gd name="T0" fmla="*/ 214 w 304"/>
                        <a:gd name="T1" fmla="*/ 0 h 426"/>
                        <a:gd name="T2" fmla="*/ 304 w 304"/>
                        <a:gd name="T3" fmla="*/ 426 h 426"/>
                        <a:gd name="T4" fmla="*/ 214 w 304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6">
                          <a:moveTo>
                            <a:pt x="214" y="0"/>
                          </a:moveTo>
                          <a:cubicBezTo>
                            <a:pt x="214" y="0"/>
                            <a:pt x="0" y="258"/>
                            <a:pt x="304" y="426"/>
                          </a:cubicBezTo>
                          <a:cubicBezTo>
                            <a:pt x="304" y="426"/>
                            <a:pt x="65" y="258"/>
                            <a:pt x="214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41" name="Freeform 377"/>
                    <p:cNvSpPr>
                      <a:spLocks/>
                    </p:cNvSpPr>
                    <p:nvPr/>
                  </p:nvSpPr>
                  <p:spPr bwMode="gray">
                    <a:xfrm>
                      <a:off x="5588450" y="2148808"/>
                      <a:ext cx="65919" cy="92858"/>
                    </a:xfrm>
                    <a:custGeom>
                      <a:avLst/>
                      <a:gdLst>
                        <a:gd name="T0" fmla="*/ 213 w 303"/>
                        <a:gd name="T1" fmla="*/ 0 h 427"/>
                        <a:gd name="T2" fmla="*/ 303 w 303"/>
                        <a:gd name="T3" fmla="*/ 427 h 427"/>
                        <a:gd name="T4" fmla="*/ 213 w 303"/>
                        <a:gd name="T5" fmla="*/ 0 h 4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3" h="427">
                          <a:moveTo>
                            <a:pt x="213" y="0"/>
                          </a:moveTo>
                          <a:cubicBezTo>
                            <a:pt x="213" y="0"/>
                            <a:pt x="0" y="259"/>
                            <a:pt x="303" y="427"/>
                          </a:cubicBezTo>
                          <a:cubicBezTo>
                            <a:pt x="303" y="427"/>
                            <a:pt x="64" y="259"/>
                            <a:pt x="21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42" name="Freeform 378"/>
                    <p:cNvSpPr>
                      <a:spLocks/>
                    </p:cNvSpPr>
                    <p:nvPr/>
                  </p:nvSpPr>
                  <p:spPr bwMode="gray">
                    <a:xfrm>
                      <a:off x="5526613" y="2148808"/>
                      <a:ext cx="66123" cy="92858"/>
                    </a:xfrm>
                    <a:custGeom>
                      <a:avLst/>
                      <a:gdLst>
                        <a:gd name="T0" fmla="*/ 213 w 304"/>
                        <a:gd name="T1" fmla="*/ 0 h 427"/>
                        <a:gd name="T2" fmla="*/ 304 w 304"/>
                        <a:gd name="T3" fmla="*/ 427 h 427"/>
                        <a:gd name="T4" fmla="*/ 213 w 304"/>
                        <a:gd name="T5" fmla="*/ 0 h 4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7">
                          <a:moveTo>
                            <a:pt x="213" y="0"/>
                          </a:moveTo>
                          <a:cubicBezTo>
                            <a:pt x="213" y="0"/>
                            <a:pt x="0" y="259"/>
                            <a:pt x="304" y="427"/>
                          </a:cubicBezTo>
                          <a:cubicBezTo>
                            <a:pt x="304" y="427"/>
                            <a:pt x="65" y="259"/>
                            <a:pt x="21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43" name="Freeform 379"/>
                    <p:cNvSpPr>
                      <a:spLocks/>
                    </p:cNvSpPr>
                    <p:nvPr/>
                  </p:nvSpPr>
                  <p:spPr bwMode="gray">
                    <a:xfrm>
                      <a:off x="5539878" y="2134114"/>
                      <a:ext cx="65919" cy="92653"/>
                    </a:xfrm>
                    <a:custGeom>
                      <a:avLst/>
                      <a:gdLst>
                        <a:gd name="T0" fmla="*/ 213 w 303"/>
                        <a:gd name="T1" fmla="*/ 0 h 426"/>
                        <a:gd name="T2" fmla="*/ 303 w 303"/>
                        <a:gd name="T3" fmla="*/ 426 h 426"/>
                        <a:gd name="T4" fmla="*/ 213 w 303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3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3" y="426"/>
                          </a:cubicBezTo>
                          <a:cubicBezTo>
                            <a:pt x="303" y="426"/>
                            <a:pt x="64" y="258"/>
                            <a:pt x="21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44" name="Freeform 380"/>
                    <p:cNvSpPr>
                      <a:spLocks/>
                    </p:cNvSpPr>
                    <p:nvPr/>
                  </p:nvSpPr>
                  <p:spPr bwMode="gray">
                    <a:xfrm>
                      <a:off x="5511919" y="2161665"/>
                      <a:ext cx="52245" cy="87143"/>
                    </a:xfrm>
                    <a:custGeom>
                      <a:avLst/>
                      <a:gdLst>
                        <a:gd name="T0" fmla="*/ 240 w 240"/>
                        <a:gd name="T1" fmla="*/ 0 h 400"/>
                        <a:gd name="T2" fmla="*/ 143 w 240"/>
                        <a:gd name="T3" fmla="*/ 400 h 400"/>
                        <a:gd name="T4" fmla="*/ 240 w 240"/>
                        <a:gd name="T5" fmla="*/ 0 h 4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0" h="400">
                          <a:moveTo>
                            <a:pt x="240" y="0"/>
                          </a:moveTo>
                          <a:cubicBezTo>
                            <a:pt x="240" y="0"/>
                            <a:pt x="0" y="226"/>
                            <a:pt x="143" y="400"/>
                          </a:cubicBezTo>
                          <a:cubicBezTo>
                            <a:pt x="143" y="400"/>
                            <a:pt x="110" y="155"/>
                            <a:pt x="24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45" name="Freeform 381"/>
                    <p:cNvSpPr>
                      <a:spLocks/>
                    </p:cNvSpPr>
                    <p:nvPr/>
                  </p:nvSpPr>
                  <p:spPr bwMode="gray">
                    <a:xfrm>
                      <a:off x="5662532" y="2147584"/>
                      <a:ext cx="68980" cy="84286"/>
                    </a:xfrm>
                    <a:custGeom>
                      <a:avLst/>
                      <a:gdLst>
                        <a:gd name="T0" fmla="*/ 0 w 317"/>
                        <a:gd name="T1" fmla="*/ 0 h 388"/>
                        <a:gd name="T2" fmla="*/ 84 w 317"/>
                        <a:gd name="T3" fmla="*/ 388 h 388"/>
                        <a:gd name="T4" fmla="*/ 0 w 317"/>
                        <a:gd name="T5" fmla="*/ 0 h 3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88">
                          <a:moveTo>
                            <a:pt x="0" y="0"/>
                          </a:moveTo>
                          <a:cubicBezTo>
                            <a:pt x="0" y="0"/>
                            <a:pt x="168" y="187"/>
                            <a:pt x="84" y="388"/>
                          </a:cubicBezTo>
                          <a:cubicBezTo>
                            <a:pt x="84" y="388"/>
                            <a:pt x="317" y="317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46" name="Freeform 382"/>
                    <p:cNvSpPr>
                      <a:spLocks/>
                    </p:cNvSpPr>
                    <p:nvPr/>
                  </p:nvSpPr>
                  <p:spPr bwMode="gray">
                    <a:xfrm>
                      <a:off x="5657226" y="2113706"/>
                      <a:ext cx="52857" cy="86123"/>
                    </a:xfrm>
                    <a:custGeom>
                      <a:avLst/>
                      <a:gdLst>
                        <a:gd name="T0" fmla="*/ 23 w 243"/>
                        <a:gd name="T1" fmla="*/ 0 h 396"/>
                        <a:gd name="T2" fmla="*/ 0 w 243"/>
                        <a:gd name="T3" fmla="*/ 396 h 396"/>
                        <a:gd name="T4" fmla="*/ 23 w 243"/>
                        <a:gd name="T5" fmla="*/ 0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3" h="396">
                          <a:moveTo>
                            <a:pt x="23" y="0"/>
                          </a:moveTo>
                          <a:cubicBezTo>
                            <a:pt x="23" y="0"/>
                            <a:pt x="135" y="226"/>
                            <a:pt x="0" y="396"/>
                          </a:cubicBezTo>
                          <a:cubicBezTo>
                            <a:pt x="0" y="396"/>
                            <a:pt x="243" y="390"/>
                            <a:pt x="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47" name="Freeform 383"/>
                    <p:cNvSpPr>
                      <a:spLocks/>
                    </p:cNvSpPr>
                    <p:nvPr/>
                  </p:nvSpPr>
                  <p:spPr bwMode="gray">
                    <a:xfrm>
                      <a:off x="5700287" y="2168604"/>
                      <a:ext cx="42245" cy="63266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30" y="187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48" name="Freeform 384"/>
                    <p:cNvSpPr>
                      <a:spLocks/>
                    </p:cNvSpPr>
                    <p:nvPr/>
                  </p:nvSpPr>
                  <p:spPr bwMode="gray">
                    <a:xfrm>
                      <a:off x="5683552" y="2147992"/>
                      <a:ext cx="42245" cy="63266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4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4" y="291"/>
                          </a:cubicBezTo>
                          <a:cubicBezTo>
                            <a:pt x="64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49" name="Freeform 386"/>
                    <p:cNvSpPr>
                      <a:spLocks/>
                    </p:cNvSpPr>
                    <p:nvPr/>
                  </p:nvSpPr>
                  <p:spPr bwMode="gray">
                    <a:xfrm>
                      <a:off x="5578654" y="2110033"/>
                      <a:ext cx="71837" cy="110409"/>
                    </a:xfrm>
                    <a:custGeom>
                      <a:avLst/>
                      <a:gdLst>
                        <a:gd name="T0" fmla="*/ 330 w 330"/>
                        <a:gd name="T1" fmla="*/ 0 h 507"/>
                        <a:gd name="T2" fmla="*/ 291 w 330"/>
                        <a:gd name="T3" fmla="*/ 507 h 507"/>
                        <a:gd name="T4" fmla="*/ 330 w 330"/>
                        <a:gd name="T5" fmla="*/ 0 h 5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07">
                          <a:moveTo>
                            <a:pt x="330" y="0"/>
                          </a:moveTo>
                          <a:cubicBezTo>
                            <a:pt x="330" y="0"/>
                            <a:pt x="0" y="147"/>
                            <a:pt x="291" y="507"/>
                          </a:cubicBezTo>
                          <a:cubicBezTo>
                            <a:pt x="291" y="507"/>
                            <a:pt x="110" y="164"/>
                            <a:pt x="33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50" name="Freeform 387"/>
                    <p:cNvSpPr>
                      <a:spLocks/>
                    </p:cNvSpPr>
                    <p:nvPr/>
                  </p:nvSpPr>
                  <p:spPr bwMode="gray">
                    <a:xfrm>
                      <a:off x="5607226" y="2098808"/>
                      <a:ext cx="71837" cy="126531"/>
                    </a:xfrm>
                    <a:custGeom>
                      <a:avLst/>
                      <a:gdLst>
                        <a:gd name="T0" fmla="*/ 330 w 330"/>
                        <a:gd name="T1" fmla="*/ 0 h 582"/>
                        <a:gd name="T2" fmla="*/ 291 w 330"/>
                        <a:gd name="T3" fmla="*/ 582 h 582"/>
                        <a:gd name="T4" fmla="*/ 330 w 330"/>
                        <a:gd name="T5" fmla="*/ 0 h 5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82">
                          <a:moveTo>
                            <a:pt x="330" y="0"/>
                          </a:moveTo>
                          <a:cubicBezTo>
                            <a:pt x="330" y="0"/>
                            <a:pt x="0" y="168"/>
                            <a:pt x="291" y="582"/>
                          </a:cubicBezTo>
                          <a:cubicBezTo>
                            <a:pt x="291" y="582"/>
                            <a:pt x="110" y="188"/>
                            <a:pt x="33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51" name="Freeform 388"/>
                    <p:cNvSpPr>
                      <a:spLocks/>
                    </p:cNvSpPr>
                    <p:nvPr/>
                  </p:nvSpPr>
                  <p:spPr bwMode="gray">
                    <a:xfrm>
                      <a:off x="5579062" y="2143706"/>
                      <a:ext cx="66123" cy="92653"/>
                    </a:xfrm>
                    <a:custGeom>
                      <a:avLst/>
                      <a:gdLst>
                        <a:gd name="T0" fmla="*/ 213 w 303"/>
                        <a:gd name="T1" fmla="*/ 0 h 426"/>
                        <a:gd name="T2" fmla="*/ 303 w 303"/>
                        <a:gd name="T3" fmla="*/ 426 h 426"/>
                        <a:gd name="T4" fmla="*/ 213 w 303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3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3" y="426"/>
                          </a:cubicBezTo>
                          <a:cubicBezTo>
                            <a:pt x="303" y="426"/>
                            <a:pt x="64" y="258"/>
                            <a:pt x="21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52" name="Freeform 389"/>
                    <p:cNvSpPr>
                      <a:spLocks/>
                    </p:cNvSpPr>
                    <p:nvPr/>
                  </p:nvSpPr>
                  <p:spPr bwMode="gray">
                    <a:xfrm>
                      <a:off x="5568858" y="2126971"/>
                      <a:ext cx="59592" cy="94694"/>
                    </a:xfrm>
                    <a:custGeom>
                      <a:avLst/>
                      <a:gdLst>
                        <a:gd name="T0" fmla="*/ 251 w 274"/>
                        <a:gd name="T1" fmla="*/ 0 h 436"/>
                        <a:gd name="T2" fmla="*/ 274 w 274"/>
                        <a:gd name="T3" fmla="*/ 436 h 436"/>
                        <a:gd name="T4" fmla="*/ 251 w 274"/>
                        <a:gd name="T5" fmla="*/ 0 h 4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74" h="436">
                          <a:moveTo>
                            <a:pt x="251" y="0"/>
                          </a:moveTo>
                          <a:cubicBezTo>
                            <a:pt x="251" y="0"/>
                            <a:pt x="0" y="222"/>
                            <a:pt x="274" y="436"/>
                          </a:cubicBezTo>
                          <a:cubicBezTo>
                            <a:pt x="274" y="436"/>
                            <a:pt x="64" y="233"/>
                            <a:pt x="2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53" name="Freeform 390"/>
                    <p:cNvSpPr>
                      <a:spLocks/>
                    </p:cNvSpPr>
                    <p:nvPr/>
                  </p:nvSpPr>
                  <p:spPr bwMode="gray">
                    <a:xfrm>
                      <a:off x="5592124" y="2146359"/>
                      <a:ext cx="66531" cy="92858"/>
                    </a:xfrm>
                    <a:custGeom>
                      <a:avLst/>
                      <a:gdLst>
                        <a:gd name="T0" fmla="*/ 212 w 305"/>
                        <a:gd name="T1" fmla="*/ 0 h 426"/>
                        <a:gd name="T2" fmla="*/ 305 w 305"/>
                        <a:gd name="T3" fmla="*/ 426 h 426"/>
                        <a:gd name="T4" fmla="*/ 212 w 305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5" h="426">
                          <a:moveTo>
                            <a:pt x="212" y="0"/>
                          </a:moveTo>
                          <a:cubicBezTo>
                            <a:pt x="212" y="0"/>
                            <a:pt x="0" y="259"/>
                            <a:pt x="305" y="426"/>
                          </a:cubicBezTo>
                          <a:cubicBezTo>
                            <a:pt x="305" y="426"/>
                            <a:pt x="65" y="259"/>
                            <a:pt x="21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54" name="Freeform 391"/>
                    <p:cNvSpPr>
                      <a:spLocks/>
                    </p:cNvSpPr>
                    <p:nvPr/>
                  </p:nvSpPr>
                  <p:spPr bwMode="gray">
                    <a:xfrm>
                      <a:off x="5530491" y="2146359"/>
                      <a:ext cx="65919" cy="92858"/>
                    </a:xfrm>
                    <a:custGeom>
                      <a:avLst/>
                      <a:gdLst>
                        <a:gd name="T0" fmla="*/ 213 w 303"/>
                        <a:gd name="T1" fmla="*/ 0 h 426"/>
                        <a:gd name="T2" fmla="*/ 303 w 303"/>
                        <a:gd name="T3" fmla="*/ 426 h 426"/>
                        <a:gd name="T4" fmla="*/ 213 w 303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3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3" y="426"/>
                          </a:cubicBezTo>
                          <a:cubicBezTo>
                            <a:pt x="303" y="426"/>
                            <a:pt x="64" y="258"/>
                            <a:pt x="21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55" name="Freeform 392"/>
                    <p:cNvSpPr>
                      <a:spLocks/>
                    </p:cNvSpPr>
                    <p:nvPr/>
                  </p:nvSpPr>
                  <p:spPr bwMode="gray">
                    <a:xfrm>
                      <a:off x="5543552" y="2131461"/>
                      <a:ext cx="66123" cy="92653"/>
                    </a:xfrm>
                    <a:custGeom>
                      <a:avLst/>
                      <a:gdLst>
                        <a:gd name="T0" fmla="*/ 213 w 304"/>
                        <a:gd name="T1" fmla="*/ 0 h 426"/>
                        <a:gd name="T2" fmla="*/ 304 w 304"/>
                        <a:gd name="T3" fmla="*/ 426 h 426"/>
                        <a:gd name="T4" fmla="*/ 213 w 304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4" y="426"/>
                          </a:cubicBezTo>
                          <a:cubicBezTo>
                            <a:pt x="304" y="426"/>
                            <a:pt x="65" y="258"/>
                            <a:pt x="21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56" name="Freeform 393"/>
                    <p:cNvSpPr>
                      <a:spLocks/>
                    </p:cNvSpPr>
                    <p:nvPr/>
                  </p:nvSpPr>
                  <p:spPr bwMode="gray">
                    <a:xfrm>
                      <a:off x="5554368" y="2120033"/>
                      <a:ext cx="58163" cy="94898"/>
                    </a:xfrm>
                    <a:custGeom>
                      <a:avLst/>
                      <a:gdLst>
                        <a:gd name="T0" fmla="*/ 267 w 267"/>
                        <a:gd name="T1" fmla="*/ 0 h 436"/>
                        <a:gd name="T2" fmla="*/ 258 w 267"/>
                        <a:gd name="T3" fmla="*/ 436 h 436"/>
                        <a:gd name="T4" fmla="*/ 267 w 267"/>
                        <a:gd name="T5" fmla="*/ 0 h 4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67" h="436">
                          <a:moveTo>
                            <a:pt x="267" y="0"/>
                          </a:moveTo>
                          <a:cubicBezTo>
                            <a:pt x="267" y="0"/>
                            <a:pt x="0" y="203"/>
                            <a:pt x="258" y="436"/>
                          </a:cubicBezTo>
                          <a:cubicBezTo>
                            <a:pt x="258" y="436"/>
                            <a:pt x="63" y="218"/>
                            <a:pt x="26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57" name="Freeform 394"/>
                    <p:cNvSpPr>
                      <a:spLocks/>
                    </p:cNvSpPr>
                    <p:nvPr/>
                  </p:nvSpPr>
                  <p:spPr bwMode="gray">
                    <a:xfrm>
                      <a:off x="5515797" y="2159012"/>
                      <a:ext cx="52041" cy="87143"/>
                    </a:xfrm>
                    <a:custGeom>
                      <a:avLst/>
                      <a:gdLst>
                        <a:gd name="T0" fmla="*/ 239 w 239"/>
                        <a:gd name="T1" fmla="*/ 0 h 400"/>
                        <a:gd name="T2" fmla="*/ 142 w 239"/>
                        <a:gd name="T3" fmla="*/ 400 h 400"/>
                        <a:gd name="T4" fmla="*/ 239 w 239"/>
                        <a:gd name="T5" fmla="*/ 0 h 4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39" h="400">
                          <a:moveTo>
                            <a:pt x="239" y="0"/>
                          </a:moveTo>
                          <a:cubicBezTo>
                            <a:pt x="239" y="0"/>
                            <a:pt x="0" y="226"/>
                            <a:pt x="142" y="400"/>
                          </a:cubicBezTo>
                          <a:cubicBezTo>
                            <a:pt x="142" y="400"/>
                            <a:pt x="110" y="155"/>
                            <a:pt x="239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58" name="Freeform 395"/>
                    <p:cNvSpPr>
                      <a:spLocks/>
                    </p:cNvSpPr>
                    <p:nvPr/>
                  </p:nvSpPr>
                  <p:spPr bwMode="gray">
                    <a:xfrm>
                      <a:off x="5672532" y="2120441"/>
                      <a:ext cx="68980" cy="107143"/>
                    </a:xfrm>
                    <a:custGeom>
                      <a:avLst/>
                      <a:gdLst>
                        <a:gd name="T0" fmla="*/ 0 w 317"/>
                        <a:gd name="T1" fmla="*/ 0 h 493"/>
                        <a:gd name="T2" fmla="*/ 84 w 317"/>
                        <a:gd name="T3" fmla="*/ 493 h 493"/>
                        <a:gd name="T4" fmla="*/ 0 w 317"/>
                        <a:gd name="T5" fmla="*/ 0 h 4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493">
                          <a:moveTo>
                            <a:pt x="0" y="0"/>
                          </a:moveTo>
                          <a:cubicBezTo>
                            <a:pt x="0" y="0"/>
                            <a:pt x="168" y="239"/>
                            <a:pt x="84" y="493"/>
                          </a:cubicBezTo>
                          <a:cubicBezTo>
                            <a:pt x="84" y="493"/>
                            <a:pt x="317" y="403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59" name="Freeform 396"/>
                    <p:cNvSpPr>
                      <a:spLocks/>
                    </p:cNvSpPr>
                    <p:nvPr/>
                  </p:nvSpPr>
                  <p:spPr bwMode="gray">
                    <a:xfrm>
                      <a:off x="5711920" y="2151869"/>
                      <a:ext cx="68980" cy="75919"/>
                    </a:xfrm>
                    <a:custGeom>
                      <a:avLst/>
                      <a:gdLst>
                        <a:gd name="T0" fmla="*/ 0 w 317"/>
                        <a:gd name="T1" fmla="*/ 0 h 349"/>
                        <a:gd name="T2" fmla="*/ 84 w 317"/>
                        <a:gd name="T3" fmla="*/ 349 h 349"/>
                        <a:gd name="T4" fmla="*/ 0 w 317"/>
                        <a:gd name="T5" fmla="*/ 0 h 3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49">
                          <a:moveTo>
                            <a:pt x="0" y="0"/>
                          </a:moveTo>
                          <a:cubicBezTo>
                            <a:pt x="0" y="0"/>
                            <a:pt x="168" y="169"/>
                            <a:pt x="84" y="349"/>
                          </a:cubicBezTo>
                          <a:cubicBezTo>
                            <a:pt x="84" y="349"/>
                            <a:pt x="317" y="28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60" name="Freeform 397"/>
                    <p:cNvSpPr>
                      <a:spLocks/>
                    </p:cNvSpPr>
                    <p:nvPr/>
                  </p:nvSpPr>
                  <p:spPr bwMode="gray">
                    <a:xfrm>
                      <a:off x="5834573" y="2257380"/>
                      <a:ext cx="52857" cy="86123"/>
                    </a:xfrm>
                    <a:custGeom>
                      <a:avLst/>
                      <a:gdLst>
                        <a:gd name="T0" fmla="*/ 23 w 243"/>
                        <a:gd name="T1" fmla="*/ 0 h 396"/>
                        <a:gd name="T2" fmla="*/ 0 w 243"/>
                        <a:gd name="T3" fmla="*/ 396 h 396"/>
                        <a:gd name="T4" fmla="*/ 23 w 243"/>
                        <a:gd name="T5" fmla="*/ 0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3" h="396">
                          <a:moveTo>
                            <a:pt x="23" y="0"/>
                          </a:moveTo>
                          <a:cubicBezTo>
                            <a:pt x="23" y="0"/>
                            <a:pt x="135" y="226"/>
                            <a:pt x="0" y="396"/>
                          </a:cubicBezTo>
                          <a:cubicBezTo>
                            <a:pt x="0" y="396"/>
                            <a:pt x="243" y="390"/>
                            <a:pt x="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61" name="Freeform 398"/>
                    <p:cNvSpPr>
                      <a:spLocks/>
                    </p:cNvSpPr>
                    <p:nvPr/>
                  </p:nvSpPr>
                  <p:spPr bwMode="gray">
                    <a:xfrm>
                      <a:off x="5639675" y="2107992"/>
                      <a:ext cx="70816" cy="100613"/>
                    </a:xfrm>
                    <a:custGeom>
                      <a:avLst/>
                      <a:gdLst>
                        <a:gd name="T0" fmla="*/ 0 w 326"/>
                        <a:gd name="T1" fmla="*/ 0 h 463"/>
                        <a:gd name="T2" fmla="*/ 95 w 326"/>
                        <a:gd name="T3" fmla="*/ 463 h 463"/>
                        <a:gd name="T4" fmla="*/ 0 w 326"/>
                        <a:gd name="T5" fmla="*/ 0 h 4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6" h="463">
                          <a:moveTo>
                            <a:pt x="0" y="0"/>
                          </a:moveTo>
                          <a:cubicBezTo>
                            <a:pt x="0" y="0"/>
                            <a:pt x="173" y="221"/>
                            <a:pt x="95" y="463"/>
                          </a:cubicBezTo>
                          <a:cubicBezTo>
                            <a:pt x="95" y="463"/>
                            <a:pt x="326" y="372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62" name="Freeform 399"/>
                    <p:cNvSpPr>
                      <a:spLocks/>
                    </p:cNvSpPr>
                    <p:nvPr/>
                  </p:nvSpPr>
                  <p:spPr bwMode="gray">
                    <a:xfrm>
                      <a:off x="5704165" y="2147788"/>
                      <a:ext cx="42245" cy="81633"/>
                    </a:xfrm>
                    <a:custGeom>
                      <a:avLst/>
                      <a:gdLst>
                        <a:gd name="T0" fmla="*/ 0 w 194"/>
                        <a:gd name="T1" fmla="*/ 0 h 375"/>
                        <a:gd name="T2" fmla="*/ 64 w 194"/>
                        <a:gd name="T3" fmla="*/ 375 h 375"/>
                        <a:gd name="T4" fmla="*/ 0 w 194"/>
                        <a:gd name="T5" fmla="*/ 0 h 3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375">
                          <a:moveTo>
                            <a:pt x="0" y="0"/>
                          </a:moveTo>
                          <a:cubicBezTo>
                            <a:pt x="0" y="0"/>
                            <a:pt x="129" y="242"/>
                            <a:pt x="64" y="375"/>
                          </a:cubicBezTo>
                          <a:cubicBezTo>
                            <a:pt x="64" y="375"/>
                            <a:pt x="194" y="200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63" name="Freeform 401"/>
                    <p:cNvSpPr>
                      <a:spLocks/>
                    </p:cNvSpPr>
                    <p:nvPr/>
                  </p:nvSpPr>
                  <p:spPr bwMode="gray">
                    <a:xfrm>
                      <a:off x="5732328" y="2162074"/>
                      <a:ext cx="47551" cy="77959"/>
                    </a:xfrm>
                    <a:custGeom>
                      <a:avLst/>
                      <a:gdLst>
                        <a:gd name="T0" fmla="*/ 0 w 219"/>
                        <a:gd name="T1" fmla="*/ 0 h 358"/>
                        <a:gd name="T2" fmla="*/ 116 w 219"/>
                        <a:gd name="T3" fmla="*/ 358 h 358"/>
                        <a:gd name="T4" fmla="*/ 0 w 219"/>
                        <a:gd name="T5" fmla="*/ 0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9" h="358">
                          <a:moveTo>
                            <a:pt x="0" y="0"/>
                          </a:moveTo>
                          <a:cubicBezTo>
                            <a:pt x="0" y="0"/>
                            <a:pt x="132" y="148"/>
                            <a:pt x="116" y="358"/>
                          </a:cubicBezTo>
                          <a:cubicBezTo>
                            <a:pt x="116" y="358"/>
                            <a:pt x="219" y="153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64" name="Freeform 402"/>
                    <p:cNvSpPr>
                      <a:spLocks/>
                    </p:cNvSpPr>
                    <p:nvPr/>
                  </p:nvSpPr>
                  <p:spPr bwMode="gray">
                    <a:xfrm>
                      <a:off x="5486409" y="2171053"/>
                      <a:ext cx="57755" cy="103266"/>
                    </a:xfrm>
                    <a:custGeom>
                      <a:avLst/>
                      <a:gdLst>
                        <a:gd name="T0" fmla="*/ 265 w 265"/>
                        <a:gd name="T1" fmla="*/ 0 h 475"/>
                        <a:gd name="T2" fmla="*/ 119 w 265"/>
                        <a:gd name="T3" fmla="*/ 475 h 475"/>
                        <a:gd name="T4" fmla="*/ 142 w 265"/>
                        <a:gd name="T5" fmla="*/ 452 h 475"/>
                        <a:gd name="T6" fmla="*/ 265 w 265"/>
                        <a:gd name="T7" fmla="*/ 0 h 4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65" h="475">
                          <a:moveTo>
                            <a:pt x="265" y="0"/>
                          </a:moveTo>
                          <a:cubicBezTo>
                            <a:pt x="265" y="0"/>
                            <a:pt x="0" y="245"/>
                            <a:pt x="119" y="475"/>
                          </a:cubicBezTo>
                          <a:cubicBezTo>
                            <a:pt x="142" y="452"/>
                            <a:pt x="142" y="452"/>
                            <a:pt x="142" y="452"/>
                          </a:cubicBezTo>
                          <a:cubicBezTo>
                            <a:pt x="142" y="452"/>
                            <a:pt x="55" y="265"/>
                            <a:pt x="265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65" name="Freeform 403"/>
                    <p:cNvSpPr>
                      <a:spLocks/>
                    </p:cNvSpPr>
                    <p:nvPr/>
                  </p:nvSpPr>
                  <p:spPr bwMode="gray">
                    <a:xfrm>
                      <a:off x="5452123" y="2210237"/>
                      <a:ext cx="57551" cy="103266"/>
                    </a:xfrm>
                    <a:custGeom>
                      <a:avLst/>
                      <a:gdLst>
                        <a:gd name="T0" fmla="*/ 265 w 265"/>
                        <a:gd name="T1" fmla="*/ 0 h 475"/>
                        <a:gd name="T2" fmla="*/ 120 w 265"/>
                        <a:gd name="T3" fmla="*/ 475 h 475"/>
                        <a:gd name="T4" fmla="*/ 142 w 265"/>
                        <a:gd name="T5" fmla="*/ 452 h 475"/>
                        <a:gd name="T6" fmla="*/ 265 w 265"/>
                        <a:gd name="T7" fmla="*/ 0 h 4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65" h="475">
                          <a:moveTo>
                            <a:pt x="265" y="0"/>
                          </a:moveTo>
                          <a:cubicBezTo>
                            <a:pt x="265" y="0"/>
                            <a:pt x="0" y="245"/>
                            <a:pt x="120" y="475"/>
                          </a:cubicBezTo>
                          <a:cubicBezTo>
                            <a:pt x="142" y="452"/>
                            <a:pt x="142" y="452"/>
                            <a:pt x="142" y="452"/>
                          </a:cubicBezTo>
                          <a:cubicBezTo>
                            <a:pt x="142" y="452"/>
                            <a:pt x="55" y="265"/>
                            <a:pt x="265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66" name="Freeform 404"/>
                    <p:cNvSpPr>
                      <a:spLocks/>
                    </p:cNvSpPr>
                    <p:nvPr/>
                  </p:nvSpPr>
                  <p:spPr bwMode="gray">
                    <a:xfrm>
                      <a:off x="5763349" y="2191257"/>
                      <a:ext cx="39388" cy="67755"/>
                    </a:xfrm>
                    <a:custGeom>
                      <a:avLst/>
                      <a:gdLst>
                        <a:gd name="T0" fmla="*/ 0 w 181"/>
                        <a:gd name="T1" fmla="*/ 0 h 311"/>
                        <a:gd name="T2" fmla="*/ 68 w 181"/>
                        <a:gd name="T3" fmla="*/ 285 h 311"/>
                        <a:gd name="T4" fmla="*/ 81 w 181"/>
                        <a:gd name="T5" fmla="*/ 311 h 311"/>
                        <a:gd name="T6" fmla="*/ 0 w 181"/>
                        <a:gd name="T7" fmla="*/ 0 h 3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81" h="311">
                          <a:moveTo>
                            <a:pt x="0" y="0"/>
                          </a:moveTo>
                          <a:cubicBezTo>
                            <a:pt x="0" y="0"/>
                            <a:pt x="126" y="120"/>
                            <a:pt x="68" y="285"/>
                          </a:cubicBezTo>
                          <a:cubicBezTo>
                            <a:pt x="81" y="311"/>
                            <a:pt x="81" y="311"/>
                            <a:pt x="81" y="311"/>
                          </a:cubicBezTo>
                          <a:cubicBezTo>
                            <a:pt x="81" y="311"/>
                            <a:pt x="181" y="123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67" name="Freeform 405"/>
                    <p:cNvSpPr>
                      <a:spLocks/>
                    </p:cNvSpPr>
                    <p:nvPr/>
                  </p:nvSpPr>
                  <p:spPr bwMode="gray">
                    <a:xfrm>
                      <a:off x="5777634" y="2205339"/>
                      <a:ext cx="39184" cy="67551"/>
                    </a:xfrm>
                    <a:custGeom>
                      <a:avLst/>
                      <a:gdLst>
                        <a:gd name="T0" fmla="*/ 0 w 180"/>
                        <a:gd name="T1" fmla="*/ 0 h 310"/>
                        <a:gd name="T2" fmla="*/ 67 w 180"/>
                        <a:gd name="T3" fmla="*/ 284 h 310"/>
                        <a:gd name="T4" fmla="*/ 80 w 180"/>
                        <a:gd name="T5" fmla="*/ 310 h 310"/>
                        <a:gd name="T6" fmla="*/ 0 w 180"/>
                        <a:gd name="T7" fmla="*/ 0 h 3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80" h="310">
                          <a:moveTo>
                            <a:pt x="0" y="0"/>
                          </a:moveTo>
                          <a:cubicBezTo>
                            <a:pt x="0" y="0"/>
                            <a:pt x="126" y="120"/>
                            <a:pt x="67" y="284"/>
                          </a:cubicBezTo>
                          <a:cubicBezTo>
                            <a:pt x="80" y="310"/>
                            <a:pt x="80" y="310"/>
                            <a:pt x="80" y="310"/>
                          </a:cubicBezTo>
                          <a:cubicBezTo>
                            <a:pt x="80" y="310"/>
                            <a:pt x="180" y="123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68" name="Freeform 406"/>
                    <p:cNvSpPr>
                      <a:spLocks/>
                    </p:cNvSpPr>
                    <p:nvPr/>
                  </p:nvSpPr>
                  <p:spPr bwMode="gray">
                    <a:xfrm>
                      <a:off x="5797226" y="2215135"/>
                      <a:ext cx="39388" cy="67551"/>
                    </a:xfrm>
                    <a:custGeom>
                      <a:avLst/>
                      <a:gdLst>
                        <a:gd name="T0" fmla="*/ 0 w 181"/>
                        <a:gd name="T1" fmla="*/ 0 h 310"/>
                        <a:gd name="T2" fmla="*/ 68 w 181"/>
                        <a:gd name="T3" fmla="*/ 285 h 310"/>
                        <a:gd name="T4" fmla="*/ 81 w 181"/>
                        <a:gd name="T5" fmla="*/ 310 h 310"/>
                        <a:gd name="T6" fmla="*/ 0 w 181"/>
                        <a:gd name="T7" fmla="*/ 0 h 3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81" h="310">
                          <a:moveTo>
                            <a:pt x="0" y="0"/>
                          </a:moveTo>
                          <a:cubicBezTo>
                            <a:pt x="0" y="0"/>
                            <a:pt x="126" y="120"/>
                            <a:pt x="68" y="285"/>
                          </a:cubicBezTo>
                          <a:cubicBezTo>
                            <a:pt x="81" y="310"/>
                            <a:pt x="81" y="310"/>
                            <a:pt x="81" y="310"/>
                          </a:cubicBezTo>
                          <a:cubicBezTo>
                            <a:pt x="81" y="310"/>
                            <a:pt x="181" y="123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265" name="Gruppieren 202"/>
              <p:cNvGrpSpPr/>
              <p:nvPr/>
            </p:nvGrpSpPr>
            <p:grpSpPr bwMode="gray">
              <a:xfrm>
                <a:off x="3140868" y="5357801"/>
                <a:ext cx="803581" cy="828037"/>
                <a:chOff x="5190006" y="1920904"/>
                <a:chExt cx="1685656" cy="1736963"/>
              </a:xfrm>
            </p:grpSpPr>
            <p:grpSp>
              <p:nvGrpSpPr>
                <p:cNvPr id="288" name="Gruppieren 203"/>
                <p:cNvGrpSpPr/>
                <p:nvPr/>
              </p:nvGrpSpPr>
              <p:grpSpPr bwMode="gray">
                <a:xfrm>
                  <a:off x="5190006" y="1920904"/>
                  <a:ext cx="1685656" cy="1736963"/>
                  <a:chOff x="747017" y="4353812"/>
                  <a:chExt cx="1237218" cy="1274876"/>
                </a:xfrm>
              </p:grpSpPr>
              <p:grpSp>
                <p:nvGrpSpPr>
                  <p:cNvPr id="299" name="Gruppieren 214"/>
                  <p:cNvGrpSpPr/>
                  <p:nvPr/>
                </p:nvGrpSpPr>
                <p:grpSpPr bwMode="gray">
                  <a:xfrm>
                    <a:off x="1137326" y="4468963"/>
                    <a:ext cx="456601" cy="637640"/>
                    <a:chOff x="1136079" y="4468963"/>
                    <a:chExt cx="456601" cy="637640"/>
                  </a:xfrm>
                </p:grpSpPr>
                <p:sp>
                  <p:nvSpPr>
                    <p:cNvPr id="326" name="Freihandform 241"/>
                    <p:cNvSpPr/>
                    <p:nvPr/>
                  </p:nvSpPr>
                  <p:spPr bwMode="gray">
                    <a:xfrm>
                      <a:off x="1222900" y="4688866"/>
                      <a:ext cx="125199" cy="241237"/>
                    </a:xfrm>
                    <a:custGeom>
                      <a:avLst/>
                      <a:gdLst>
                        <a:gd name="connsiteX0" fmla="*/ 59312 w 202651"/>
                        <a:gd name="connsiteY0" fmla="*/ 69198 h 390473"/>
                        <a:gd name="connsiteX1" fmla="*/ 93911 w 202651"/>
                        <a:gd name="connsiteY1" fmla="*/ 0 h 390473"/>
                        <a:gd name="connsiteX2" fmla="*/ 128510 w 202651"/>
                        <a:gd name="connsiteY2" fmla="*/ 4943 h 390473"/>
                        <a:gd name="connsiteX3" fmla="*/ 172994 w 202651"/>
                        <a:gd name="connsiteY3" fmla="*/ 79083 h 390473"/>
                        <a:gd name="connsiteX4" fmla="*/ 202651 w 202651"/>
                        <a:gd name="connsiteY4" fmla="*/ 390473 h 390473"/>
                        <a:gd name="connsiteX5" fmla="*/ 123567 w 202651"/>
                        <a:gd name="connsiteY5" fmla="*/ 390473 h 390473"/>
                        <a:gd name="connsiteX6" fmla="*/ 0 w 202651"/>
                        <a:gd name="connsiteY6" fmla="*/ 385531 h 390473"/>
                        <a:gd name="connsiteX7" fmla="*/ 29656 w 202651"/>
                        <a:gd name="connsiteY7" fmla="*/ 207593 h 390473"/>
                        <a:gd name="connsiteX8" fmla="*/ 59312 w 202651"/>
                        <a:gd name="connsiteY8" fmla="*/ 69198 h 390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02651" h="390473">
                          <a:moveTo>
                            <a:pt x="59312" y="69198"/>
                          </a:moveTo>
                          <a:lnTo>
                            <a:pt x="93911" y="0"/>
                          </a:lnTo>
                          <a:lnTo>
                            <a:pt x="128510" y="4943"/>
                          </a:lnTo>
                          <a:lnTo>
                            <a:pt x="172994" y="79083"/>
                          </a:lnTo>
                          <a:lnTo>
                            <a:pt x="202651" y="390473"/>
                          </a:lnTo>
                          <a:lnTo>
                            <a:pt x="123567" y="390473"/>
                          </a:lnTo>
                          <a:lnTo>
                            <a:pt x="0" y="385531"/>
                          </a:lnTo>
                          <a:lnTo>
                            <a:pt x="29656" y="207593"/>
                          </a:lnTo>
                          <a:lnTo>
                            <a:pt x="59312" y="6919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/>
                    </a:p>
                  </p:txBody>
                </p:sp>
                <p:sp>
                  <p:nvSpPr>
                    <p:cNvPr id="327" name="Freeform 367"/>
                    <p:cNvSpPr>
                      <a:spLocks/>
                    </p:cNvSpPr>
                    <p:nvPr/>
                  </p:nvSpPr>
                  <p:spPr bwMode="gray">
                    <a:xfrm>
                      <a:off x="1182940" y="4884911"/>
                      <a:ext cx="356869" cy="221692"/>
                    </a:xfrm>
                    <a:custGeom>
                      <a:avLst/>
                      <a:gdLst>
                        <a:gd name="T0" fmla="*/ 193 w 1671"/>
                        <a:gd name="T1" fmla="*/ 0 h 1038"/>
                        <a:gd name="T2" fmla="*/ 0 w 1671"/>
                        <a:gd name="T3" fmla="*/ 409 h 1038"/>
                        <a:gd name="T4" fmla="*/ 818 w 1671"/>
                        <a:gd name="T5" fmla="*/ 969 h 1038"/>
                        <a:gd name="T6" fmla="*/ 1671 w 1671"/>
                        <a:gd name="T7" fmla="*/ 418 h 1038"/>
                        <a:gd name="T8" fmla="*/ 1434 w 1671"/>
                        <a:gd name="T9" fmla="*/ 21 h 1038"/>
                        <a:gd name="T10" fmla="*/ 193 w 1671"/>
                        <a:gd name="T11" fmla="*/ 0 h 10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71" h="1038">
                          <a:moveTo>
                            <a:pt x="193" y="0"/>
                          </a:moveTo>
                          <a:cubicBezTo>
                            <a:pt x="193" y="0"/>
                            <a:pt x="245" y="254"/>
                            <a:pt x="0" y="409"/>
                          </a:cubicBezTo>
                          <a:cubicBezTo>
                            <a:pt x="0" y="409"/>
                            <a:pt x="142" y="956"/>
                            <a:pt x="818" y="969"/>
                          </a:cubicBezTo>
                          <a:cubicBezTo>
                            <a:pt x="818" y="969"/>
                            <a:pt x="1352" y="1038"/>
                            <a:pt x="1671" y="418"/>
                          </a:cubicBezTo>
                          <a:cubicBezTo>
                            <a:pt x="1671" y="418"/>
                            <a:pt x="1417" y="345"/>
                            <a:pt x="1434" y="21"/>
                          </a:cubicBezTo>
                          <a:cubicBezTo>
                            <a:pt x="1434" y="21"/>
                            <a:pt x="844" y="676"/>
                            <a:pt x="193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79000"/>
                          </a:srgbClr>
                        </a:gs>
                        <a:gs pos="0">
                          <a:srgbClr val="F1CA9F">
                            <a:lumMod val="10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01600" dist="50800" dir="16200000">
                        <a:prstClr val="black">
                          <a:alpha val="24000"/>
                        </a:prstClr>
                      </a:inn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28" name="Freeform 368"/>
                    <p:cNvSpPr>
                      <a:spLocks/>
                    </p:cNvSpPr>
                    <p:nvPr/>
                  </p:nvSpPr>
                  <p:spPr bwMode="gray">
                    <a:xfrm>
                      <a:off x="1136079" y="4468963"/>
                      <a:ext cx="456601" cy="501059"/>
                    </a:xfrm>
                    <a:custGeom>
                      <a:avLst/>
                      <a:gdLst>
                        <a:gd name="T0" fmla="*/ 1919 w 2139"/>
                        <a:gd name="T1" fmla="*/ 1268 h 2347"/>
                        <a:gd name="T2" fmla="*/ 1021 w 2139"/>
                        <a:gd name="T3" fmla="*/ 2347 h 2347"/>
                        <a:gd name="T4" fmla="*/ 181 w 2139"/>
                        <a:gd name="T5" fmla="*/ 1275 h 2347"/>
                        <a:gd name="T6" fmla="*/ 1034 w 2139"/>
                        <a:gd name="T7" fmla="*/ 21 h 2347"/>
                        <a:gd name="T8" fmla="*/ 1919 w 2139"/>
                        <a:gd name="T9" fmla="*/ 1268 h 23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39" h="2347">
                          <a:moveTo>
                            <a:pt x="1919" y="1268"/>
                          </a:moveTo>
                          <a:cubicBezTo>
                            <a:pt x="1919" y="1737"/>
                            <a:pt x="1482" y="2347"/>
                            <a:pt x="1021" y="2347"/>
                          </a:cubicBezTo>
                          <a:cubicBezTo>
                            <a:pt x="623" y="2347"/>
                            <a:pt x="181" y="1778"/>
                            <a:pt x="181" y="1275"/>
                          </a:cubicBezTo>
                          <a:cubicBezTo>
                            <a:pt x="181" y="654"/>
                            <a:pt x="0" y="40"/>
                            <a:pt x="1034" y="21"/>
                          </a:cubicBezTo>
                          <a:cubicBezTo>
                            <a:pt x="2139" y="0"/>
                            <a:pt x="1919" y="1203"/>
                            <a:pt x="1919" y="1268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88000"/>
                          </a:srgbClr>
                        </a:gs>
                        <a:gs pos="0">
                          <a:srgbClr val="F1CA9F">
                            <a:lumMod val="60000"/>
                            <a:lumOff val="4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29" name="Freeform 369"/>
                    <p:cNvSpPr>
                      <a:spLocks/>
                    </p:cNvSpPr>
                    <p:nvPr/>
                  </p:nvSpPr>
                  <p:spPr bwMode="gray">
                    <a:xfrm>
                      <a:off x="1530998" y="4687251"/>
                      <a:ext cx="47863" cy="125165"/>
                    </a:xfrm>
                    <a:custGeom>
                      <a:avLst/>
                      <a:gdLst>
                        <a:gd name="T0" fmla="*/ 95 w 224"/>
                        <a:gd name="T1" fmla="*/ 0 h 586"/>
                        <a:gd name="T2" fmla="*/ 127 w 224"/>
                        <a:gd name="T3" fmla="*/ 303 h 586"/>
                        <a:gd name="T4" fmla="*/ 0 w 224"/>
                        <a:gd name="T5" fmla="*/ 586 h 586"/>
                        <a:gd name="T6" fmla="*/ 95 w 224"/>
                        <a:gd name="T7" fmla="*/ 0 h 5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24" h="586">
                          <a:moveTo>
                            <a:pt x="95" y="0"/>
                          </a:moveTo>
                          <a:cubicBezTo>
                            <a:pt x="95" y="0"/>
                            <a:pt x="224" y="32"/>
                            <a:pt x="127" y="303"/>
                          </a:cubicBezTo>
                          <a:cubicBezTo>
                            <a:pt x="127" y="303"/>
                            <a:pt x="84" y="508"/>
                            <a:pt x="0" y="586"/>
                          </a:cubicBezTo>
                          <a:lnTo>
                            <a:pt x="95" y="0"/>
                          </a:ln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30" name="Freeform 370"/>
                    <p:cNvSpPr>
                      <a:spLocks/>
                    </p:cNvSpPr>
                    <p:nvPr/>
                  </p:nvSpPr>
                  <p:spPr bwMode="gray">
                    <a:xfrm>
                      <a:off x="1542814" y="4721296"/>
                      <a:ext cx="19226" cy="62082"/>
                    </a:xfrm>
                    <a:custGeom>
                      <a:avLst/>
                      <a:gdLst>
                        <a:gd name="T0" fmla="*/ 45 w 90"/>
                        <a:gd name="T1" fmla="*/ 19 h 291"/>
                        <a:gd name="T2" fmla="*/ 32 w 90"/>
                        <a:gd name="T3" fmla="*/ 194 h 291"/>
                        <a:gd name="T4" fmla="*/ 0 w 90"/>
                        <a:gd name="T5" fmla="*/ 291 h 291"/>
                        <a:gd name="T6" fmla="*/ 45 w 90"/>
                        <a:gd name="T7" fmla="*/ 19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19"/>
                          </a:moveTo>
                          <a:cubicBezTo>
                            <a:pt x="45" y="19"/>
                            <a:pt x="90" y="0"/>
                            <a:pt x="32" y="194"/>
                          </a:cubicBezTo>
                          <a:cubicBezTo>
                            <a:pt x="0" y="291"/>
                            <a:pt x="0" y="291"/>
                            <a:pt x="0" y="291"/>
                          </a:cubicBezTo>
                          <a:lnTo>
                            <a:pt x="45" y="19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31" name="Freeform 371"/>
                    <p:cNvSpPr>
                      <a:spLocks/>
                    </p:cNvSpPr>
                    <p:nvPr/>
                  </p:nvSpPr>
                  <p:spPr bwMode="gray">
                    <a:xfrm>
                      <a:off x="1141286" y="4685849"/>
                      <a:ext cx="42656" cy="112749"/>
                    </a:xfrm>
                    <a:custGeom>
                      <a:avLst/>
                      <a:gdLst>
                        <a:gd name="T0" fmla="*/ 156 w 199"/>
                        <a:gd name="T1" fmla="*/ 86 h 528"/>
                        <a:gd name="T2" fmla="*/ 196 w 199"/>
                        <a:gd name="T3" fmla="*/ 190 h 528"/>
                        <a:gd name="T4" fmla="*/ 183 w 199"/>
                        <a:gd name="T5" fmla="*/ 391 h 528"/>
                        <a:gd name="T6" fmla="*/ 199 w 199"/>
                        <a:gd name="T7" fmla="*/ 528 h 528"/>
                        <a:gd name="T8" fmla="*/ 102 w 199"/>
                        <a:gd name="T9" fmla="*/ 365 h 528"/>
                        <a:gd name="T10" fmla="*/ 156 w 199"/>
                        <a:gd name="T11" fmla="*/ 86 h 5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99" h="528">
                          <a:moveTo>
                            <a:pt x="156" y="86"/>
                          </a:moveTo>
                          <a:cubicBezTo>
                            <a:pt x="156" y="86"/>
                            <a:pt x="183" y="137"/>
                            <a:pt x="196" y="190"/>
                          </a:cubicBezTo>
                          <a:cubicBezTo>
                            <a:pt x="196" y="190"/>
                            <a:pt x="151" y="315"/>
                            <a:pt x="183" y="391"/>
                          </a:cubicBezTo>
                          <a:cubicBezTo>
                            <a:pt x="199" y="528"/>
                            <a:pt x="199" y="528"/>
                            <a:pt x="199" y="528"/>
                          </a:cubicBezTo>
                          <a:cubicBezTo>
                            <a:pt x="199" y="528"/>
                            <a:pt x="124" y="503"/>
                            <a:pt x="102" y="365"/>
                          </a:cubicBezTo>
                          <a:cubicBezTo>
                            <a:pt x="102" y="365"/>
                            <a:pt x="0" y="0"/>
                            <a:pt x="156" y="86"/>
                          </a:cubicBez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32" name="Freeform 372"/>
                    <p:cNvSpPr>
                      <a:spLocks/>
                    </p:cNvSpPr>
                    <p:nvPr/>
                  </p:nvSpPr>
                  <p:spPr bwMode="gray">
                    <a:xfrm>
                      <a:off x="1163114" y="4722096"/>
                      <a:ext cx="19226" cy="62082"/>
                    </a:xfrm>
                    <a:custGeom>
                      <a:avLst/>
                      <a:gdLst>
                        <a:gd name="T0" fmla="*/ 45 w 90"/>
                        <a:gd name="T1" fmla="*/ 20 h 291"/>
                        <a:gd name="T2" fmla="*/ 58 w 90"/>
                        <a:gd name="T3" fmla="*/ 194 h 291"/>
                        <a:gd name="T4" fmla="*/ 90 w 90"/>
                        <a:gd name="T5" fmla="*/ 291 h 291"/>
                        <a:gd name="T6" fmla="*/ 45 w 90"/>
                        <a:gd name="T7" fmla="*/ 2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20"/>
                          </a:moveTo>
                          <a:cubicBezTo>
                            <a:pt x="45" y="20"/>
                            <a:pt x="0" y="0"/>
                            <a:pt x="58" y="194"/>
                          </a:cubicBezTo>
                          <a:cubicBezTo>
                            <a:pt x="90" y="291"/>
                            <a:pt x="90" y="291"/>
                            <a:pt x="90" y="291"/>
                          </a:cubicBezTo>
                          <a:lnTo>
                            <a:pt x="45" y="20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33" name="Freeform 373"/>
                    <p:cNvSpPr>
                      <a:spLocks/>
                    </p:cNvSpPr>
                    <p:nvPr/>
                  </p:nvSpPr>
                  <p:spPr bwMode="gray">
                    <a:xfrm>
                      <a:off x="1176332" y="4715288"/>
                      <a:ext cx="63684" cy="105539"/>
                    </a:xfrm>
                    <a:custGeom>
                      <a:avLst/>
                      <a:gdLst>
                        <a:gd name="T0" fmla="*/ 18 w 298"/>
                        <a:gd name="T1" fmla="*/ 116 h 495"/>
                        <a:gd name="T2" fmla="*/ 298 w 298"/>
                        <a:gd name="T3" fmla="*/ 495 h 495"/>
                        <a:gd name="T4" fmla="*/ 26 w 298"/>
                        <a:gd name="T5" fmla="*/ 0 h 495"/>
                        <a:gd name="T6" fmla="*/ 18 w 298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8" h="495">
                          <a:moveTo>
                            <a:pt x="18" y="116"/>
                          </a:moveTo>
                          <a:cubicBezTo>
                            <a:pt x="18" y="116"/>
                            <a:pt x="0" y="392"/>
                            <a:pt x="298" y="495"/>
                          </a:cubicBezTo>
                          <a:cubicBezTo>
                            <a:pt x="298" y="495"/>
                            <a:pt x="35" y="396"/>
                            <a:pt x="26" y="0"/>
                          </a:cubicBezTo>
                          <a:lnTo>
                            <a:pt x="18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34" name="Freeform 374"/>
                    <p:cNvSpPr>
                      <a:spLocks/>
                    </p:cNvSpPr>
                    <p:nvPr/>
                  </p:nvSpPr>
                  <p:spPr bwMode="gray">
                    <a:xfrm>
                      <a:off x="1479931" y="4715288"/>
                      <a:ext cx="63483" cy="105539"/>
                    </a:xfrm>
                    <a:custGeom>
                      <a:avLst/>
                      <a:gdLst>
                        <a:gd name="T0" fmla="*/ 280 w 297"/>
                        <a:gd name="T1" fmla="*/ 116 h 495"/>
                        <a:gd name="T2" fmla="*/ 0 w 297"/>
                        <a:gd name="T3" fmla="*/ 495 h 495"/>
                        <a:gd name="T4" fmla="*/ 271 w 297"/>
                        <a:gd name="T5" fmla="*/ 0 h 495"/>
                        <a:gd name="T6" fmla="*/ 280 w 297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7" h="495">
                          <a:moveTo>
                            <a:pt x="280" y="116"/>
                          </a:moveTo>
                          <a:cubicBezTo>
                            <a:pt x="280" y="116"/>
                            <a:pt x="297" y="392"/>
                            <a:pt x="0" y="495"/>
                          </a:cubicBezTo>
                          <a:cubicBezTo>
                            <a:pt x="0" y="495"/>
                            <a:pt x="263" y="396"/>
                            <a:pt x="271" y="0"/>
                          </a:cubicBezTo>
                          <a:lnTo>
                            <a:pt x="280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300" name="Gruppieren 215"/>
                  <p:cNvGrpSpPr/>
                  <p:nvPr/>
                </p:nvGrpSpPr>
                <p:grpSpPr bwMode="gray">
                  <a:xfrm>
                    <a:off x="747017" y="4962598"/>
                    <a:ext cx="1237218" cy="666090"/>
                    <a:chOff x="747017" y="4962598"/>
                    <a:chExt cx="1237218" cy="666090"/>
                  </a:xfrm>
                </p:grpSpPr>
                <p:sp>
                  <p:nvSpPr>
                    <p:cNvPr id="319" name="Ellipse 234"/>
                    <p:cNvSpPr/>
                    <p:nvPr/>
                  </p:nvSpPr>
                  <p:spPr bwMode="gray">
                    <a:xfrm>
                      <a:off x="747017" y="5238992"/>
                      <a:ext cx="1237218" cy="389696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ABABAB">
                            <a:lumMod val="49000"/>
                            <a:alpha val="0"/>
                          </a:srgbClr>
                        </a:gs>
                        <a:gs pos="0">
                          <a:srgbClr val="000000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/>
                    </a:p>
                  </p:txBody>
                </p:sp>
                <p:grpSp>
                  <p:nvGrpSpPr>
                    <p:cNvPr id="320" name="Gruppieren 235"/>
                    <p:cNvGrpSpPr/>
                    <p:nvPr/>
                  </p:nvGrpSpPr>
                  <p:grpSpPr bwMode="gray">
                    <a:xfrm>
                      <a:off x="888508" y="4962598"/>
                      <a:ext cx="954237" cy="607114"/>
                      <a:chOff x="890807" y="4962598"/>
                      <a:chExt cx="954237" cy="607114"/>
                    </a:xfrm>
                  </p:grpSpPr>
                  <p:grpSp>
                    <p:nvGrpSpPr>
                      <p:cNvPr id="321" name="Gruppieren 236"/>
                      <p:cNvGrpSpPr/>
                      <p:nvPr/>
                    </p:nvGrpSpPr>
                    <p:grpSpPr bwMode="gray">
                      <a:xfrm>
                        <a:off x="890807" y="4962598"/>
                        <a:ext cx="954237" cy="607114"/>
                        <a:chOff x="5827713" y="3471863"/>
                        <a:chExt cx="1077912" cy="685800"/>
                      </a:xfrm>
                    </p:grpSpPr>
                    <p:sp>
                      <p:nvSpPr>
                        <p:cNvPr id="324" name="Freeform 530"/>
                        <p:cNvSpPr>
                          <a:spLocks/>
                        </p:cNvSpPr>
                        <p:nvPr/>
                      </p:nvSpPr>
                      <p:spPr bwMode="gray">
                        <a:xfrm>
                          <a:off x="5827713" y="3471863"/>
                          <a:ext cx="1077912" cy="685800"/>
                        </a:xfrm>
                        <a:custGeom>
                          <a:avLst/>
                          <a:gdLst>
                            <a:gd name="T0" fmla="*/ 883 w 2814"/>
                            <a:gd name="T1" fmla="*/ 12 h 1792"/>
                            <a:gd name="T2" fmla="*/ 1852 w 2814"/>
                            <a:gd name="T3" fmla="*/ 0 h 1792"/>
                            <a:gd name="T4" fmla="*/ 2040 w 2814"/>
                            <a:gd name="T5" fmla="*/ 90 h 1792"/>
                            <a:gd name="T6" fmla="*/ 2567 w 2814"/>
                            <a:gd name="T7" fmla="*/ 398 h 1792"/>
                            <a:gd name="T8" fmla="*/ 2756 w 2814"/>
                            <a:gd name="T9" fmla="*/ 1460 h 1792"/>
                            <a:gd name="T10" fmla="*/ 2671 w 2814"/>
                            <a:gd name="T11" fmla="*/ 1553 h 1792"/>
                            <a:gd name="T12" fmla="*/ 1395 w 2814"/>
                            <a:gd name="T13" fmla="*/ 1775 h 1792"/>
                            <a:gd name="T14" fmla="*/ 72 w 2814"/>
                            <a:gd name="T15" fmla="*/ 1520 h 1792"/>
                            <a:gd name="T16" fmla="*/ 0 w 2814"/>
                            <a:gd name="T17" fmla="*/ 1345 h 1792"/>
                            <a:gd name="T18" fmla="*/ 236 w 2814"/>
                            <a:gd name="T19" fmla="*/ 334 h 1792"/>
                            <a:gd name="T20" fmla="*/ 439 w 2814"/>
                            <a:gd name="T21" fmla="*/ 197 h 1792"/>
                            <a:gd name="T22" fmla="*/ 883 w 2814"/>
                            <a:gd name="T23" fmla="*/ 12 h 179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</a:cxnLst>
                          <a:rect l="0" t="0" r="r" b="b"/>
                          <a:pathLst>
                            <a:path w="2814" h="1792">
                              <a:moveTo>
                                <a:pt x="883" y="12"/>
                              </a:moveTo>
                              <a:cubicBezTo>
                                <a:pt x="883" y="12"/>
                                <a:pt x="1376" y="493"/>
                                <a:pt x="1852" y="0"/>
                              </a:cubicBezTo>
                              <a:cubicBezTo>
                                <a:pt x="1852" y="0"/>
                                <a:pt x="1878" y="29"/>
                                <a:pt x="2040" y="90"/>
                              </a:cubicBezTo>
                              <a:cubicBezTo>
                                <a:pt x="2040" y="90"/>
                                <a:pt x="2493" y="233"/>
                                <a:pt x="2567" y="398"/>
                              </a:cubicBezTo>
                              <a:cubicBezTo>
                                <a:pt x="2567" y="398"/>
                                <a:pt x="2814" y="960"/>
                                <a:pt x="2756" y="1460"/>
                              </a:cubicBezTo>
                              <a:cubicBezTo>
                                <a:pt x="2756" y="1460"/>
                                <a:pt x="2754" y="1501"/>
                                <a:pt x="2671" y="1553"/>
                              </a:cubicBezTo>
                              <a:cubicBezTo>
                                <a:pt x="2671" y="1553"/>
                                <a:pt x="2177" y="1792"/>
                                <a:pt x="1395" y="1775"/>
                              </a:cubicBezTo>
                              <a:cubicBezTo>
                                <a:pt x="1395" y="1775"/>
                                <a:pt x="557" y="1737"/>
                                <a:pt x="72" y="1520"/>
                              </a:cubicBezTo>
                              <a:cubicBezTo>
                                <a:pt x="72" y="1520"/>
                                <a:pt x="3" y="1504"/>
                                <a:pt x="0" y="1345"/>
                              </a:cubicBezTo>
                              <a:cubicBezTo>
                                <a:pt x="0" y="1345"/>
                                <a:pt x="25" y="647"/>
                                <a:pt x="236" y="334"/>
                              </a:cubicBezTo>
                              <a:cubicBezTo>
                                <a:pt x="236" y="334"/>
                                <a:pt x="297" y="252"/>
                                <a:pt x="439" y="197"/>
                              </a:cubicBezTo>
                              <a:cubicBezTo>
                                <a:pt x="439" y="197"/>
                                <a:pt x="791" y="113"/>
                                <a:pt x="883" y="12"/>
                              </a:cubicBezTo>
                              <a:close/>
                            </a:path>
                          </a:pathLst>
                        </a:custGeom>
                        <a:gradFill flip="none" rotWithShape="1">
                          <a:gsLst>
                            <a:gs pos="0">
                              <a:srgbClr val="646464">
                                <a:shade val="30000"/>
                                <a:satMod val="115000"/>
                              </a:srgbClr>
                            </a:gs>
                            <a:gs pos="50000">
                              <a:srgbClr val="646464">
                                <a:shade val="67500"/>
                                <a:satMod val="115000"/>
                              </a:srgbClr>
                            </a:gs>
                            <a:gs pos="100000">
                              <a:srgbClr val="646464">
                                <a:shade val="100000"/>
                                <a:satMod val="115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sz="1200" dirty="0">
                            <a:latin typeface="+mn-lt"/>
                          </a:endParaRPr>
                        </a:p>
                      </p:txBody>
                    </p:sp>
                    <p:sp>
                      <p:nvSpPr>
                        <p:cNvPr id="325" name="Freeform 531"/>
                        <p:cNvSpPr>
                          <a:spLocks/>
                        </p:cNvSpPr>
                        <p:nvPr/>
                      </p:nvSpPr>
                      <p:spPr bwMode="gray">
                        <a:xfrm>
                          <a:off x="5846763" y="3476626"/>
                          <a:ext cx="319087" cy="350838"/>
                        </a:xfrm>
                        <a:custGeom>
                          <a:avLst/>
                          <a:gdLst>
                            <a:gd name="T0" fmla="*/ 835 w 835"/>
                            <a:gd name="T1" fmla="*/ 0 h 919"/>
                            <a:gd name="T2" fmla="*/ 359 w 835"/>
                            <a:gd name="T3" fmla="*/ 198 h 919"/>
                            <a:gd name="T4" fmla="*/ 0 w 835"/>
                            <a:gd name="T5" fmla="*/ 919 h 919"/>
                            <a:gd name="T6" fmla="*/ 412 w 835"/>
                            <a:gd name="T7" fmla="*/ 268 h 919"/>
                            <a:gd name="T8" fmla="*/ 835 w 835"/>
                            <a:gd name="T9" fmla="*/ 0 h 91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835" h="919">
                              <a:moveTo>
                                <a:pt x="835" y="0"/>
                              </a:moveTo>
                              <a:cubicBezTo>
                                <a:pt x="835" y="0"/>
                                <a:pt x="589" y="128"/>
                                <a:pt x="359" y="198"/>
                              </a:cubicBezTo>
                              <a:cubicBezTo>
                                <a:pt x="359" y="198"/>
                                <a:pt x="66" y="272"/>
                                <a:pt x="0" y="919"/>
                              </a:cubicBezTo>
                              <a:cubicBezTo>
                                <a:pt x="0" y="919"/>
                                <a:pt x="136" y="375"/>
                                <a:pt x="412" y="268"/>
                              </a:cubicBezTo>
                              <a:cubicBezTo>
                                <a:pt x="412" y="268"/>
                                <a:pt x="806" y="132"/>
                                <a:pt x="83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sz="1200" dirty="0">
                            <a:latin typeface="+mn-lt"/>
                          </a:endParaRPr>
                        </a:p>
                      </p:txBody>
                    </p:sp>
                  </p:grpSp>
                  <p:sp>
                    <p:nvSpPr>
                      <p:cNvPr id="322" name="Freeform 41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1588753" y="5074918"/>
                        <a:ext cx="131172" cy="437376"/>
                      </a:xfrm>
                      <a:custGeom>
                        <a:avLst/>
                        <a:gdLst>
                          <a:gd name="T0" fmla="*/ 614 w 614"/>
                          <a:gd name="T1" fmla="*/ 0 h 2049"/>
                          <a:gd name="T2" fmla="*/ 361 w 614"/>
                          <a:gd name="T3" fmla="*/ 2034 h 2049"/>
                          <a:gd name="T4" fmla="*/ 334 w 614"/>
                          <a:gd name="T5" fmla="*/ 2049 h 2049"/>
                          <a:gd name="T6" fmla="*/ 614 w 614"/>
                          <a:gd name="T7" fmla="*/ 0 h 20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14" h="2049">
                            <a:moveTo>
                              <a:pt x="614" y="0"/>
                            </a:moveTo>
                            <a:cubicBezTo>
                              <a:pt x="614" y="0"/>
                              <a:pt x="58" y="1019"/>
                              <a:pt x="361" y="2034"/>
                            </a:cubicBezTo>
                            <a:cubicBezTo>
                              <a:pt x="334" y="2049"/>
                              <a:pt x="334" y="2049"/>
                              <a:pt x="334" y="2049"/>
                            </a:cubicBezTo>
                            <a:cubicBezTo>
                              <a:pt x="334" y="2049"/>
                              <a:pt x="0" y="1108"/>
                              <a:pt x="614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200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323" name="Freeform 41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1015354" y="5065949"/>
                        <a:ext cx="131172" cy="433170"/>
                      </a:xfrm>
                      <a:custGeom>
                        <a:avLst/>
                        <a:gdLst>
                          <a:gd name="T0" fmla="*/ 0 w 615"/>
                          <a:gd name="T1" fmla="*/ 0 h 2029"/>
                          <a:gd name="T2" fmla="*/ 247 w 615"/>
                          <a:gd name="T3" fmla="*/ 2018 h 2029"/>
                          <a:gd name="T4" fmla="*/ 281 w 615"/>
                          <a:gd name="T5" fmla="*/ 2029 h 2029"/>
                          <a:gd name="T6" fmla="*/ 0 w 615"/>
                          <a:gd name="T7" fmla="*/ 0 h 20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15" h="2029">
                            <a:moveTo>
                              <a:pt x="0" y="0"/>
                            </a:moveTo>
                            <a:cubicBezTo>
                              <a:pt x="0" y="0"/>
                              <a:pt x="550" y="1003"/>
                              <a:pt x="247" y="2018"/>
                            </a:cubicBezTo>
                            <a:cubicBezTo>
                              <a:pt x="281" y="2029"/>
                              <a:pt x="281" y="2029"/>
                              <a:pt x="281" y="2029"/>
                            </a:cubicBezTo>
                            <a:cubicBezTo>
                              <a:pt x="281" y="2029"/>
                              <a:pt x="615" y="1108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200" dirty="0">
                          <a:latin typeface="+mn-lt"/>
                        </a:endParaRPr>
                      </a:p>
                    </p:txBody>
                  </p:sp>
                </p:grpSp>
              </p:grpSp>
              <p:grpSp>
                <p:nvGrpSpPr>
                  <p:cNvPr id="301" name="Gruppieren 216"/>
                  <p:cNvGrpSpPr/>
                  <p:nvPr/>
                </p:nvGrpSpPr>
                <p:grpSpPr bwMode="gray">
                  <a:xfrm>
                    <a:off x="1136425" y="4353812"/>
                    <a:ext cx="458403" cy="379299"/>
                    <a:chOff x="1143889" y="4353812"/>
                    <a:chExt cx="458403" cy="379299"/>
                  </a:xfrm>
                </p:grpSpPr>
                <p:sp>
                  <p:nvSpPr>
                    <p:cNvPr id="302" name="Freeform 385"/>
                    <p:cNvSpPr>
                      <a:spLocks/>
                    </p:cNvSpPr>
                    <p:nvPr/>
                  </p:nvSpPr>
                  <p:spPr bwMode="gray">
                    <a:xfrm>
                      <a:off x="1172201" y="4476958"/>
                      <a:ext cx="339472" cy="199995"/>
                    </a:xfrm>
                    <a:custGeom>
                      <a:avLst/>
                      <a:gdLst>
                        <a:gd name="T0" fmla="*/ 943 w 1673"/>
                        <a:gd name="T1" fmla="*/ 252 h 1137"/>
                        <a:gd name="T2" fmla="*/ 110 w 1673"/>
                        <a:gd name="T3" fmla="*/ 1137 h 1137"/>
                        <a:gd name="T4" fmla="*/ 950 w 1673"/>
                        <a:gd name="T5" fmla="*/ 426 h 1137"/>
                        <a:gd name="T6" fmla="*/ 1673 w 1673"/>
                        <a:gd name="T7" fmla="*/ 639 h 1137"/>
                        <a:gd name="T8" fmla="*/ 943 w 1673"/>
                        <a:gd name="T9" fmla="*/ 252 h 1137"/>
                        <a:gd name="connsiteX0" fmla="*/ 4733 w 9343"/>
                        <a:gd name="connsiteY0" fmla="*/ 278 h 8499"/>
                        <a:gd name="connsiteX1" fmla="*/ 1 w 9343"/>
                        <a:gd name="connsiteY1" fmla="*/ 8486 h 8499"/>
                        <a:gd name="connsiteX2" fmla="*/ 5021 w 9343"/>
                        <a:gd name="connsiteY2" fmla="*/ 2233 h 8499"/>
                        <a:gd name="connsiteX3" fmla="*/ 9343 w 9343"/>
                        <a:gd name="connsiteY3" fmla="*/ 4106 h 8499"/>
                        <a:gd name="connsiteX4" fmla="*/ 4733 w 9343"/>
                        <a:gd name="connsiteY4" fmla="*/ 278 h 8499"/>
                        <a:gd name="connsiteX0" fmla="*/ 5236 w 10170"/>
                        <a:gd name="connsiteY0" fmla="*/ 327 h 10000"/>
                        <a:gd name="connsiteX1" fmla="*/ 171 w 10170"/>
                        <a:gd name="connsiteY1" fmla="*/ 9985 h 10000"/>
                        <a:gd name="connsiteX2" fmla="*/ 5544 w 10170"/>
                        <a:gd name="connsiteY2" fmla="*/ 2627 h 10000"/>
                        <a:gd name="connsiteX3" fmla="*/ 10170 w 10170"/>
                        <a:gd name="connsiteY3" fmla="*/ 4831 h 10000"/>
                        <a:gd name="connsiteX4" fmla="*/ 5236 w 10170"/>
                        <a:gd name="connsiteY4" fmla="*/ 327 h 10000"/>
                        <a:gd name="connsiteX0" fmla="*/ 5236 w 10170"/>
                        <a:gd name="connsiteY0" fmla="*/ 22 h 9695"/>
                        <a:gd name="connsiteX1" fmla="*/ 171 w 10170"/>
                        <a:gd name="connsiteY1" fmla="*/ 9680 h 9695"/>
                        <a:gd name="connsiteX2" fmla="*/ 5544 w 10170"/>
                        <a:gd name="connsiteY2" fmla="*/ 2322 h 9695"/>
                        <a:gd name="connsiteX3" fmla="*/ 10170 w 10170"/>
                        <a:gd name="connsiteY3" fmla="*/ 4526 h 9695"/>
                        <a:gd name="connsiteX4" fmla="*/ 5236 w 10170"/>
                        <a:gd name="connsiteY4" fmla="*/ 22 h 9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70" h="9695">
                          <a:moveTo>
                            <a:pt x="5236" y="22"/>
                          </a:moveTo>
                          <a:cubicBezTo>
                            <a:pt x="5236" y="22"/>
                            <a:pt x="-1114" y="-902"/>
                            <a:pt x="171" y="9680"/>
                          </a:cubicBezTo>
                          <a:cubicBezTo>
                            <a:pt x="218" y="10064"/>
                            <a:pt x="1783" y="3130"/>
                            <a:pt x="5544" y="2322"/>
                          </a:cubicBezTo>
                          <a:cubicBezTo>
                            <a:pt x="5544" y="2322"/>
                            <a:pt x="8148" y="1390"/>
                            <a:pt x="10170" y="4526"/>
                          </a:cubicBezTo>
                          <a:cubicBezTo>
                            <a:pt x="10170" y="4526"/>
                            <a:pt x="10157" y="-363"/>
                            <a:pt x="5236" y="22"/>
                          </a:cubicBezTo>
                          <a:close/>
                        </a:path>
                      </a:pathLst>
                    </a:custGeom>
                    <a:solidFill>
                      <a:srgbClr val="E5AF79">
                        <a:alpha val="4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sz="1200" dirty="0">
                          <a:latin typeface="+mn-lt"/>
                        </a:rPr>
                        <a:t> </a:t>
                      </a:r>
                    </a:p>
                  </p:txBody>
                </p:sp>
                <p:sp>
                  <p:nvSpPr>
                    <p:cNvPr id="303" name="Freeform 396"/>
                    <p:cNvSpPr>
                      <a:spLocks/>
                    </p:cNvSpPr>
                    <p:nvPr/>
                  </p:nvSpPr>
                  <p:spPr bwMode="gray">
                    <a:xfrm>
                      <a:off x="1420453" y="4405880"/>
                      <a:ext cx="67689" cy="74498"/>
                    </a:xfrm>
                    <a:custGeom>
                      <a:avLst/>
                      <a:gdLst>
                        <a:gd name="T0" fmla="*/ 0 w 317"/>
                        <a:gd name="T1" fmla="*/ 0 h 349"/>
                        <a:gd name="T2" fmla="*/ 84 w 317"/>
                        <a:gd name="T3" fmla="*/ 349 h 349"/>
                        <a:gd name="T4" fmla="*/ 0 w 317"/>
                        <a:gd name="T5" fmla="*/ 0 h 3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49">
                          <a:moveTo>
                            <a:pt x="0" y="0"/>
                          </a:moveTo>
                          <a:cubicBezTo>
                            <a:pt x="0" y="0"/>
                            <a:pt x="168" y="169"/>
                            <a:pt x="84" y="349"/>
                          </a:cubicBezTo>
                          <a:cubicBezTo>
                            <a:pt x="84" y="349"/>
                            <a:pt x="317" y="28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04" name="Freeform 366"/>
                    <p:cNvSpPr>
                      <a:spLocks/>
                    </p:cNvSpPr>
                    <p:nvPr/>
                  </p:nvSpPr>
                  <p:spPr bwMode="gray">
                    <a:xfrm>
                      <a:off x="1143889" y="4361622"/>
                      <a:ext cx="458403" cy="371489"/>
                    </a:xfrm>
                    <a:custGeom>
                      <a:avLst/>
                      <a:gdLst>
                        <a:gd name="T0" fmla="*/ 305 w 2147"/>
                        <a:gd name="T1" fmla="*/ 878 h 1740"/>
                        <a:gd name="T2" fmla="*/ 1016 w 2147"/>
                        <a:gd name="T3" fmla="*/ 659 h 1740"/>
                        <a:gd name="T4" fmla="*/ 1701 w 2147"/>
                        <a:gd name="T5" fmla="*/ 891 h 1740"/>
                        <a:gd name="T6" fmla="*/ 1818 w 2147"/>
                        <a:gd name="T7" fmla="*/ 1434 h 1740"/>
                        <a:gd name="T8" fmla="*/ 1856 w 2147"/>
                        <a:gd name="T9" fmla="*/ 1740 h 1740"/>
                        <a:gd name="T10" fmla="*/ 1914 w 2147"/>
                        <a:gd name="T11" fmla="*/ 1499 h 1740"/>
                        <a:gd name="T12" fmla="*/ 1837 w 2147"/>
                        <a:gd name="T13" fmla="*/ 555 h 1740"/>
                        <a:gd name="T14" fmla="*/ 1294 w 2147"/>
                        <a:gd name="T15" fmla="*/ 265 h 1740"/>
                        <a:gd name="T16" fmla="*/ 1094 w 2147"/>
                        <a:gd name="T17" fmla="*/ 0 h 1740"/>
                        <a:gd name="T18" fmla="*/ 952 w 2147"/>
                        <a:gd name="T19" fmla="*/ 181 h 1740"/>
                        <a:gd name="T20" fmla="*/ 887 w 2147"/>
                        <a:gd name="T21" fmla="*/ 155 h 1740"/>
                        <a:gd name="T22" fmla="*/ 861 w 2147"/>
                        <a:gd name="T23" fmla="*/ 206 h 1740"/>
                        <a:gd name="T24" fmla="*/ 758 w 2147"/>
                        <a:gd name="T25" fmla="*/ 155 h 1740"/>
                        <a:gd name="T26" fmla="*/ 674 w 2147"/>
                        <a:gd name="T27" fmla="*/ 168 h 1740"/>
                        <a:gd name="T28" fmla="*/ 99 w 2147"/>
                        <a:gd name="T29" fmla="*/ 762 h 1740"/>
                        <a:gd name="T30" fmla="*/ 176 w 2147"/>
                        <a:gd name="T31" fmla="*/ 1719 h 1740"/>
                        <a:gd name="T32" fmla="*/ 305 w 2147"/>
                        <a:gd name="T33" fmla="*/ 878 h 17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147" h="1740">
                          <a:moveTo>
                            <a:pt x="305" y="878"/>
                          </a:moveTo>
                          <a:cubicBezTo>
                            <a:pt x="305" y="878"/>
                            <a:pt x="448" y="555"/>
                            <a:pt x="1016" y="659"/>
                          </a:cubicBezTo>
                          <a:cubicBezTo>
                            <a:pt x="1016" y="659"/>
                            <a:pt x="1469" y="491"/>
                            <a:pt x="1701" y="891"/>
                          </a:cubicBezTo>
                          <a:cubicBezTo>
                            <a:pt x="1701" y="891"/>
                            <a:pt x="1792" y="1072"/>
                            <a:pt x="1818" y="1434"/>
                          </a:cubicBezTo>
                          <a:cubicBezTo>
                            <a:pt x="1856" y="1740"/>
                            <a:pt x="1856" y="1740"/>
                            <a:pt x="1856" y="1740"/>
                          </a:cubicBezTo>
                          <a:cubicBezTo>
                            <a:pt x="1914" y="1499"/>
                            <a:pt x="1914" y="1499"/>
                            <a:pt x="1914" y="1499"/>
                          </a:cubicBezTo>
                          <a:cubicBezTo>
                            <a:pt x="1914" y="1499"/>
                            <a:pt x="2147" y="904"/>
                            <a:pt x="1837" y="555"/>
                          </a:cubicBezTo>
                          <a:cubicBezTo>
                            <a:pt x="1837" y="555"/>
                            <a:pt x="1682" y="342"/>
                            <a:pt x="1294" y="265"/>
                          </a:cubicBezTo>
                          <a:cubicBezTo>
                            <a:pt x="1294" y="265"/>
                            <a:pt x="1094" y="142"/>
                            <a:pt x="1094" y="0"/>
                          </a:cubicBezTo>
                          <a:cubicBezTo>
                            <a:pt x="1094" y="0"/>
                            <a:pt x="952" y="64"/>
                            <a:pt x="952" y="181"/>
                          </a:cubicBezTo>
                          <a:cubicBezTo>
                            <a:pt x="887" y="155"/>
                            <a:pt x="887" y="155"/>
                            <a:pt x="887" y="155"/>
                          </a:cubicBezTo>
                          <a:cubicBezTo>
                            <a:pt x="861" y="206"/>
                            <a:pt x="861" y="206"/>
                            <a:pt x="861" y="206"/>
                          </a:cubicBezTo>
                          <a:cubicBezTo>
                            <a:pt x="758" y="155"/>
                            <a:pt x="758" y="155"/>
                            <a:pt x="758" y="155"/>
                          </a:cubicBezTo>
                          <a:cubicBezTo>
                            <a:pt x="758" y="155"/>
                            <a:pt x="816" y="13"/>
                            <a:pt x="674" y="168"/>
                          </a:cubicBezTo>
                          <a:cubicBezTo>
                            <a:pt x="674" y="168"/>
                            <a:pt x="228" y="361"/>
                            <a:pt x="99" y="762"/>
                          </a:cubicBezTo>
                          <a:cubicBezTo>
                            <a:pt x="99" y="762"/>
                            <a:pt x="0" y="997"/>
                            <a:pt x="176" y="1719"/>
                          </a:cubicBezTo>
                          <a:cubicBezTo>
                            <a:pt x="176" y="1719"/>
                            <a:pt x="150" y="1008"/>
                            <a:pt x="305" y="878"/>
                          </a:cubicBezTo>
                          <a:close/>
                        </a:path>
                      </a:pathLst>
                    </a:custGeom>
                    <a:solidFill>
                      <a:srgbClr val="4F361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05" name="Freeform 378"/>
                    <p:cNvSpPr>
                      <a:spLocks/>
                    </p:cNvSpPr>
                    <p:nvPr/>
                  </p:nvSpPr>
                  <p:spPr bwMode="gray">
                    <a:xfrm>
                      <a:off x="1241556" y="4394050"/>
                      <a:ext cx="64885" cy="91120"/>
                    </a:xfrm>
                    <a:custGeom>
                      <a:avLst/>
                      <a:gdLst>
                        <a:gd name="T0" fmla="*/ 213 w 304"/>
                        <a:gd name="T1" fmla="*/ 0 h 427"/>
                        <a:gd name="T2" fmla="*/ 304 w 304"/>
                        <a:gd name="T3" fmla="*/ 427 h 427"/>
                        <a:gd name="T4" fmla="*/ 213 w 304"/>
                        <a:gd name="T5" fmla="*/ 0 h 4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7">
                          <a:moveTo>
                            <a:pt x="213" y="0"/>
                          </a:moveTo>
                          <a:cubicBezTo>
                            <a:pt x="213" y="0"/>
                            <a:pt x="0" y="259"/>
                            <a:pt x="304" y="427"/>
                          </a:cubicBezTo>
                          <a:cubicBezTo>
                            <a:pt x="304" y="427"/>
                            <a:pt x="65" y="259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06" name="Freeform 379"/>
                    <p:cNvSpPr>
                      <a:spLocks/>
                    </p:cNvSpPr>
                    <p:nvPr/>
                  </p:nvSpPr>
                  <p:spPr bwMode="gray">
                    <a:xfrm>
                      <a:off x="1251631" y="4388457"/>
                      <a:ext cx="64685" cy="90920"/>
                    </a:xfrm>
                    <a:custGeom>
                      <a:avLst/>
                      <a:gdLst>
                        <a:gd name="T0" fmla="*/ 213 w 303"/>
                        <a:gd name="T1" fmla="*/ 0 h 426"/>
                        <a:gd name="T2" fmla="*/ 303 w 303"/>
                        <a:gd name="T3" fmla="*/ 426 h 426"/>
                        <a:gd name="T4" fmla="*/ 213 w 303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3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3" y="426"/>
                          </a:cubicBezTo>
                          <a:cubicBezTo>
                            <a:pt x="303" y="426"/>
                            <a:pt x="64" y="258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07" name="Freeform 380"/>
                    <p:cNvSpPr>
                      <a:spLocks/>
                    </p:cNvSpPr>
                    <p:nvPr/>
                  </p:nvSpPr>
                  <p:spPr bwMode="gray">
                    <a:xfrm>
                      <a:off x="1224195" y="4408138"/>
                      <a:ext cx="51268" cy="85513"/>
                    </a:xfrm>
                    <a:custGeom>
                      <a:avLst/>
                      <a:gdLst>
                        <a:gd name="T0" fmla="*/ 240 w 240"/>
                        <a:gd name="T1" fmla="*/ 0 h 400"/>
                        <a:gd name="T2" fmla="*/ 143 w 240"/>
                        <a:gd name="T3" fmla="*/ 400 h 400"/>
                        <a:gd name="T4" fmla="*/ 240 w 240"/>
                        <a:gd name="T5" fmla="*/ 0 h 4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0" h="400">
                          <a:moveTo>
                            <a:pt x="240" y="0"/>
                          </a:moveTo>
                          <a:cubicBezTo>
                            <a:pt x="240" y="0"/>
                            <a:pt x="0" y="226"/>
                            <a:pt x="143" y="400"/>
                          </a:cubicBezTo>
                          <a:cubicBezTo>
                            <a:pt x="143" y="400"/>
                            <a:pt x="110" y="155"/>
                            <a:pt x="24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08" name="Freeform 381"/>
                    <p:cNvSpPr>
                      <a:spLocks/>
                    </p:cNvSpPr>
                    <p:nvPr/>
                  </p:nvSpPr>
                  <p:spPr bwMode="gray">
                    <a:xfrm>
                      <a:off x="1371990" y="4401675"/>
                      <a:ext cx="67689" cy="82709"/>
                    </a:xfrm>
                    <a:custGeom>
                      <a:avLst/>
                      <a:gdLst>
                        <a:gd name="T0" fmla="*/ 0 w 317"/>
                        <a:gd name="T1" fmla="*/ 0 h 388"/>
                        <a:gd name="T2" fmla="*/ 84 w 317"/>
                        <a:gd name="T3" fmla="*/ 388 h 388"/>
                        <a:gd name="T4" fmla="*/ 0 w 317"/>
                        <a:gd name="T5" fmla="*/ 0 h 3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88">
                          <a:moveTo>
                            <a:pt x="0" y="0"/>
                          </a:moveTo>
                          <a:cubicBezTo>
                            <a:pt x="0" y="0"/>
                            <a:pt x="168" y="187"/>
                            <a:pt x="84" y="388"/>
                          </a:cubicBezTo>
                          <a:cubicBezTo>
                            <a:pt x="84" y="388"/>
                            <a:pt x="317" y="31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09" name="Freeform 382"/>
                    <p:cNvSpPr>
                      <a:spLocks/>
                    </p:cNvSpPr>
                    <p:nvPr/>
                  </p:nvSpPr>
                  <p:spPr bwMode="gray">
                    <a:xfrm>
                      <a:off x="1366783" y="4368431"/>
                      <a:ext cx="51868" cy="84511"/>
                    </a:xfrm>
                    <a:custGeom>
                      <a:avLst/>
                      <a:gdLst>
                        <a:gd name="T0" fmla="*/ 23 w 243"/>
                        <a:gd name="T1" fmla="*/ 0 h 396"/>
                        <a:gd name="T2" fmla="*/ 0 w 243"/>
                        <a:gd name="T3" fmla="*/ 396 h 396"/>
                        <a:gd name="T4" fmla="*/ 23 w 243"/>
                        <a:gd name="T5" fmla="*/ 0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3" h="396">
                          <a:moveTo>
                            <a:pt x="23" y="0"/>
                          </a:moveTo>
                          <a:cubicBezTo>
                            <a:pt x="23" y="0"/>
                            <a:pt x="135" y="226"/>
                            <a:pt x="0" y="396"/>
                          </a:cubicBezTo>
                          <a:cubicBezTo>
                            <a:pt x="0" y="396"/>
                            <a:pt x="243" y="390"/>
                            <a:pt x="2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10" name="Freeform 383"/>
                    <p:cNvSpPr>
                      <a:spLocks/>
                    </p:cNvSpPr>
                    <p:nvPr/>
                  </p:nvSpPr>
                  <p:spPr bwMode="gray">
                    <a:xfrm>
                      <a:off x="1409038" y="4422302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30" y="187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11" name="Freeform 384"/>
                    <p:cNvSpPr>
                      <a:spLocks/>
                    </p:cNvSpPr>
                    <p:nvPr/>
                  </p:nvSpPr>
                  <p:spPr bwMode="gray">
                    <a:xfrm>
                      <a:off x="1392616" y="4402076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4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4" y="291"/>
                          </a:cubicBezTo>
                          <a:cubicBezTo>
                            <a:pt x="64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12" name="Freeform 386"/>
                    <p:cNvSpPr>
                      <a:spLocks/>
                    </p:cNvSpPr>
                    <p:nvPr/>
                  </p:nvSpPr>
                  <p:spPr bwMode="gray">
                    <a:xfrm>
                      <a:off x="1289681" y="4364826"/>
                      <a:ext cx="70492" cy="108342"/>
                    </a:xfrm>
                    <a:custGeom>
                      <a:avLst/>
                      <a:gdLst>
                        <a:gd name="T0" fmla="*/ 330 w 330"/>
                        <a:gd name="T1" fmla="*/ 0 h 507"/>
                        <a:gd name="T2" fmla="*/ 291 w 330"/>
                        <a:gd name="T3" fmla="*/ 507 h 507"/>
                        <a:gd name="T4" fmla="*/ 330 w 330"/>
                        <a:gd name="T5" fmla="*/ 0 h 5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07">
                          <a:moveTo>
                            <a:pt x="330" y="0"/>
                          </a:moveTo>
                          <a:cubicBezTo>
                            <a:pt x="330" y="0"/>
                            <a:pt x="0" y="147"/>
                            <a:pt x="291" y="507"/>
                          </a:cubicBezTo>
                          <a:cubicBezTo>
                            <a:pt x="291" y="507"/>
                            <a:pt x="110" y="164"/>
                            <a:pt x="33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13" name="Freeform 387"/>
                    <p:cNvSpPr>
                      <a:spLocks/>
                    </p:cNvSpPr>
                    <p:nvPr/>
                  </p:nvSpPr>
                  <p:spPr bwMode="gray">
                    <a:xfrm>
                      <a:off x="1317718" y="4353812"/>
                      <a:ext cx="70492" cy="124163"/>
                    </a:xfrm>
                    <a:custGeom>
                      <a:avLst/>
                      <a:gdLst>
                        <a:gd name="T0" fmla="*/ 330 w 330"/>
                        <a:gd name="T1" fmla="*/ 0 h 582"/>
                        <a:gd name="T2" fmla="*/ 291 w 330"/>
                        <a:gd name="T3" fmla="*/ 582 h 582"/>
                        <a:gd name="T4" fmla="*/ 330 w 330"/>
                        <a:gd name="T5" fmla="*/ 0 h 5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82">
                          <a:moveTo>
                            <a:pt x="330" y="0"/>
                          </a:moveTo>
                          <a:cubicBezTo>
                            <a:pt x="330" y="0"/>
                            <a:pt x="0" y="168"/>
                            <a:pt x="291" y="582"/>
                          </a:cubicBezTo>
                          <a:cubicBezTo>
                            <a:pt x="291" y="582"/>
                            <a:pt x="110" y="188"/>
                            <a:pt x="33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14" name="Freeform 392"/>
                    <p:cNvSpPr>
                      <a:spLocks/>
                    </p:cNvSpPr>
                    <p:nvPr/>
                  </p:nvSpPr>
                  <p:spPr bwMode="gray">
                    <a:xfrm>
                      <a:off x="1255236" y="4385854"/>
                      <a:ext cx="64885" cy="90920"/>
                    </a:xfrm>
                    <a:custGeom>
                      <a:avLst/>
                      <a:gdLst>
                        <a:gd name="T0" fmla="*/ 213 w 304"/>
                        <a:gd name="T1" fmla="*/ 0 h 426"/>
                        <a:gd name="T2" fmla="*/ 304 w 304"/>
                        <a:gd name="T3" fmla="*/ 426 h 426"/>
                        <a:gd name="T4" fmla="*/ 213 w 304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4" y="426"/>
                          </a:cubicBezTo>
                          <a:cubicBezTo>
                            <a:pt x="304" y="426"/>
                            <a:pt x="65" y="258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15" name="Freeform 393"/>
                    <p:cNvSpPr>
                      <a:spLocks/>
                    </p:cNvSpPr>
                    <p:nvPr/>
                  </p:nvSpPr>
                  <p:spPr bwMode="gray">
                    <a:xfrm>
                      <a:off x="1265850" y="4374640"/>
                      <a:ext cx="57075" cy="93123"/>
                    </a:xfrm>
                    <a:custGeom>
                      <a:avLst/>
                      <a:gdLst>
                        <a:gd name="T0" fmla="*/ 267 w 267"/>
                        <a:gd name="T1" fmla="*/ 0 h 436"/>
                        <a:gd name="T2" fmla="*/ 258 w 267"/>
                        <a:gd name="T3" fmla="*/ 436 h 436"/>
                        <a:gd name="T4" fmla="*/ 267 w 267"/>
                        <a:gd name="T5" fmla="*/ 0 h 4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67" h="436">
                          <a:moveTo>
                            <a:pt x="267" y="0"/>
                          </a:moveTo>
                          <a:cubicBezTo>
                            <a:pt x="267" y="0"/>
                            <a:pt x="0" y="203"/>
                            <a:pt x="258" y="436"/>
                          </a:cubicBezTo>
                          <a:cubicBezTo>
                            <a:pt x="258" y="436"/>
                            <a:pt x="63" y="218"/>
                            <a:pt x="267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16" name="Freeform 398"/>
                    <p:cNvSpPr>
                      <a:spLocks/>
                    </p:cNvSpPr>
                    <p:nvPr/>
                  </p:nvSpPr>
                  <p:spPr bwMode="gray">
                    <a:xfrm>
                      <a:off x="1349560" y="4362824"/>
                      <a:ext cx="69492" cy="98730"/>
                    </a:xfrm>
                    <a:custGeom>
                      <a:avLst/>
                      <a:gdLst>
                        <a:gd name="T0" fmla="*/ 0 w 326"/>
                        <a:gd name="T1" fmla="*/ 0 h 463"/>
                        <a:gd name="T2" fmla="*/ 95 w 326"/>
                        <a:gd name="T3" fmla="*/ 463 h 463"/>
                        <a:gd name="T4" fmla="*/ 0 w 326"/>
                        <a:gd name="T5" fmla="*/ 0 h 4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6" h="463">
                          <a:moveTo>
                            <a:pt x="0" y="0"/>
                          </a:moveTo>
                          <a:cubicBezTo>
                            <a:pt x="0" y="0"/>
                            <a:pt x="173" y="221"/>
                            <a:pt x="95" y="463"/>
                          </a:cubicBezTo>
                          <a:cubicBezTo>
                            <a:pt x="95" y="463"/>
                            <a:pt x="326" y="372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17" name="Freeform 399"/>
                    <p:cNvSpPr>
                      <a:spLocks/>
                    </p:cNvSpPr>
                    <p:nvPr/>
                  </p:nvSpPr>
                  <p:spPr bwMode="gray">
                    <a:xfrm>
                      <a:off x="1412843" y="4401875"/>
                      <a:ext cx="41454" cy="80106"/>
                    </a:xfrm>
                    <a:custGeom>
                      <a:avLst/>
                      <a:gdLst>
                        <a:gd name="T0" fmla="*/ 0 w 194"/>
                        <a:gd name="T1" fmla="*/ 0 h 375"/>
                        <a:gd name="T2" fmla="*/ 64 w 194"/>
                        <a:gd name="T3" fmla="*/ 375 h 375"/>
                        <a:gd name="T4" fmla="*/ 0 w 194"/>
                        <a:gd name="T5" fmla="*/ 0 h 3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375">
                          <a:moveTo>
                            <a:pt x="0" y="0"/>
                          </a:moveTo>
                          <a:cubicBezTo>
                            <a:pt x="0" y="0"/>
                            <a:pt x="129" y="242"/>
                            <a:pt x="64" y="375"/>
                          </a:cubicBezTo>
                          <a:cubicBezTo>
                            <a:pt x="64" y="375"/>
                            <a:pt x="194" y="20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318" name="Freeform 400"/>
                    <p:cNvSpPr>
                      <a:spLocks/>
                    </p:cNvSpPr>
                    <p:nvPr/>
                  </p:nvSpPr>
                  <p:spPr bwMode="gray">
                    <a:xfrm>
                      <a:off x="1396221" y="4399472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289" name="Gruppieren 204"/>
                <p:cNvGrpSpPr/>
                <p:nvPr/>
              </p:nvGrpSpPr>
              <p:grpSpPr bwMode="gray">
                <a:xfrm>
                  <a:off x="5757212" y="2303992"/>
                  <a:ext cx="517735" cy="138194"/>
                  <a:chOff x="5458246" y="2419217"/>
                  <a:chExt cx="380001" cy="101430"/>
                </a:xfrm>
              </p:grpSpPr>
              <p:sp>
                <p:nvSpPr>
                  <p:cNvPr id="290" name="Freeform 421"/>
                  <p:cNvSpPr>
                    <a:spLocks/>
                  </p:cNvSpPr>
                  <p:nvPr/>
                </p:nvSpPr>
                <p:spPr bwMode="gray">
                  <a:xfrm>
                    <a:off x="5616205" y="2436156"/>
                    <a:ext cx="64082" cy="10408"/>
                  </a:xfrm>
                  <a:custGeom>
                    <a:avLst/>
                    <a:gdLst>
                      <a:gd name="T0" fmla="*/ 2 w 295"/>
                      <a:gd name="T1" fmla="*/ 0 h 47"/>
                      <a:gd name="T2" fmla="*/ 294 w 295"/>
                      <a:gd name="T3" fmla="*/ 1 h 47"/>
                      <a:gd name="T4" fmla="*/ 295 w 295"/>
                      <a:gd name="T5" fmla="*/ 14 h 47"/>
                      <a:gd name="T6" fmla="*/ 0 w 295"/>
                      <a:gd name="T7" fmla="*/ 14 h 47"/>
                      <a:gd name="T8" fmla="*/ 2 w 295"/>
                      <a:gd name="T9" fmla="*/ 0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5" h="47">
                        <a:moveTo>
                          <a:pt x="2" y="0"/>
                        </a:moveTo>
                        <a:cubicBezTo>
                          <a:pt x="2" y="0"/>
                          <a:pt x="121" y="20"/>
                          <a:pt x="294" y="1"/>
                        </a:cubicBezTo>
                        <a:cubicBezTo>
                          <a:pt x="295" y="14"/>
                          <a:pt x="295" y="14"/>
                          <a:pt x="295" y="14"/>
                        </a:cubicBezTo>
                        <a:cubicBezTo>
                          <a:pt x="295" y="14"/>
                          <a:pt x="183" y="47"/>
                          <a:pt x="0" y="14"/>
                        </a:cubicBez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91" name="Freeform 422"/>
                  <p:cNvSpPr>
                    <a:spLocks noEditPoints="1"/>
                  </p:cNvSpPr>
                  <p:nvPr/>
                </p:nvSpPr>
                <p:spPr bwMode="gray">
                  <a:xfrm>
                    <a:off x="5664981" y="2432687"/>
                    <a:ext cx="158776" cy="87960"/>
                  </a:xfrm>
                  <a:custGeom>
                    <a:avLst/>
                    <a:gdLst>
                      <a:gd name="T0" fmla="*/ 719 w 730"/>
                      <a:gd name="T1" fmla="*/ 64 h 404"/>
                      <a:gd name="T2" fmla="*/ 603 w 730"/>
                      <a:gd name="T3" fmla="*/ 14 h 404"/>
                      <a:gd name="T4" fmla="*/ 65 w 730"/>
                      <a:gd name="T5" fmla="*/ 52 h 404"/>
                      <a:gd name="T6" fmla="*/ 33 w 730"/>
                      <a:gd name="T7" fmla="*/ 161 h 404"/>
                      <a:gd name="T8" fmla="*/ 83 w 730"/>
                      <a:gd name="T9" fmla="*/ 300 h 404"/>
                      <a:gd name="T10" fmla="*/ 397 w 730"/>
                      <a:gd name="T11" fmla="*/ 374 h 404"/>
                      <a:gd name="T12" fmla="*/ 715 w 730"/>
                      <a:gd name="T13" fmla="*/ 246 h 404"/>
                      <a:gd name="T14" fmla="*/ 719 w 730"/>
                      <a:gd name="T15" fmla="*/ 64 h 404"/>
                      <a:gd name="T16" fmla="*/ 701 w 730"/>
                      <a:gd name="T17" fmla="*/ 244 h 404"/>
                      <a:gd name="T18" fmla="*/ 393 w 730"/>
                      <a:gd name="T19" fmla="*/ 365 h 404"/>
                      <a:gd name="T20" fmla="*/ 91 w 730"/>
                      <a:gd name="T21" fmla="*/ 295 h 404"/>
                      <a:gd name="T22" fmla="*/ 42 w 730"/>
                      <a:gd name="T23" fmla="*/ 162 h 404"/>
                      <a:gd name="T24" fmla="*/ 73 w 730"/>
                      <a:gd name="T25" fmla="*/ 59 h 404"/>
                      <a:gd name="T26" fmla="*/ 592 w 730"/>
                      <a:gd name="T27" fmla="*/ 22 h 404"/>
                      <a:gd name="T28" fmla="*/ 705 w 730"/>
                      <a:gd name="T29" fmla="*/ 70 h 404"/>
                      <a:gd name="T30" fmla="*/ 701 w 730"/>
                      <a:gd name="T31" fmla="*/ 244 h 4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30" h="404">
                        <a:moveTo>
                          <a:pt x="719" y="64"/>
                        </a:moveTo>
                        <a:cubicBezTo>
                          <a:pt x="719" y="64"/>
                          <a:pt x="730" y="12"/>
                          <a:pt x="603" y="14"/>
                        </a:cubicBezTo>
                        <a:cubicBezTo>
                          <a:pt x="603" y="14"/>
                          <a:pt x="285" y="0"/>
                          <a:pt x="65" y="52"/>
                        </a:cubicBezTo>
                        <a:cubicBezTo>
                          <a:pt x="65" y="52"/>
                          <a:pt x="0" y="68"/>
                          <a:pt x="33" y="161"/>
                        </a:cubicBezTo>
                        <a:cubicBezTo>
                          <a:pt x="83" y="300"/>
                          <a:pt x="83" y="300"/>
                          <a:pt x="83" y="300"/>
                        </a:cubicBezTo>
                        <a:cubicBezTo>
                          <a:pt x="83" y="300"/>
                          <a:pt x="122" y="404"/>
                          <a:pt x="397" y="374"/>
                        </a:cubicBezTo>
                        <a:cubicBezTo>
                          <a:pt x="397" y="374"/>
                          <a:pt x="708" y="332"/>
                          <a:pt x="715" y="246"/>
                        </a:cubicBezTo>
                        <a:cubicBezTo>
                          <a:pt x="715" y="246"/>
                          <a:pt x="729" y="139"/>
                          <a:pt x="719" y="64"/>
                        </a:cubicBezTo>
                        <a:close/>
                        <a:moveTo>
                          <a:pt x="701" y="244"/>
                        </a:moveTo>
                        <a:cubicBezTo>
                          <a:pt x="695" y="326"/>
                          <a:pt x="393" y="365"/>
                          <a:pt x="393" y="365"/>
                        </a:cubicBezTo>
                        <a:cubicBezTo>
                          <a:pt x="129" y="394"/>
                          <a:pt x="91" y="295"/>
                          <a:pt x="91" y="295"/>
                        </a:cubicBezTo>
                        <a:cubicBezTo>
                          <a:pt x="42" y="162"/>
                          <a:pt x="42" y="162"/>
                          <a:pt x="42" y="162"/>
                        </a:cubicBezTo>
                        <a:cubicBezTo>
                          <a:pt x="10" y="73"/>
                          <a:pt x="73" y="59"/>
                          <a:pt x="73" y="59"/>
                        </a:cubicBezTo>
                        <a:cubicBezTo>
                          <a:pt x="285" y="9"/>
                          <a:pt x="592" y="22"/>
                          <a:pt x="592" y="22"/>
                        </a:cubicBezTo>
                        <a:cubicBezTo>
                          <a:pt x="716" y="21"/>
                          <a:pt x="705" y="70"/>
                          <a:pt x="705" y="70"/>
                        </a:cubicBezTo>
                        <a:cubicBezTo>
                          <a:pt x="715" y="141"/>
                          <a:pt x="701" y="244"/>
                          <a:pt x="701" y="244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92" name="Freeform 423"/>
                  <p:cNvSpPr>
                    <a:spLocks/>
                  </p:cNvSpPr>
                  <p:nvPr/>
                </p:nvSpPr>
                <p:spPr bwMode="gray">
                  <a:xfrm>
                    <a:off x="5647634" y="2438605"/>
                    <a:ext cx="36735" cy="70000"/>
                  </a:xfrm>
                  <a:custGeom>
                    <a:avLst/>
                    <a:gdLst>
                      <a:gd name="T0" fmla="*/ 1 w 169"/>
                      <a:gd name="T1" fmla="*/ 0 h 322"/>
                      <a:gd name="T2" fmla="*/ 0 w 169"/>
                      <a:gd name="T3" fmla="*/ 117 h 322"/>
                      <a:gd name="T4" fmla="*/ 90 w 169"/>
                      <a:gd name="T5" fmla="*/ 183 h 322"/>
                      <a:gd name="T6" fmla="*/ 169 w 169"/>
                      <a:gd name="T7" fmla="*/ 267 h 322"/>
                      <a:gd name="T8" fmla="*/ 119 w 169"/>
                      <a:gd name="T9" fmla="*/ 42 h 322"/>
                      <a:gd name="T10" fmla="*/ 153 w 169"/>
                      <a:gd name="T11" fmla="*/ 22 h 322"/>
                      <a:gd name="T12" fmla="*/ 149 w 169"/>
                      <a:gd name="T13" fmla="*/ 0 h 322"/>
                      <a:gd name="T14" fmla="*/ 1 w 169"/>
                      <a:gd name="T15" fmla="*/ 0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69" h="322">
                        <a:moveTo>
                          <a:pt x="1" y="0"/>
                        </a:moveTo>
                        <a:cubicBezTo>
                          <a:pt x="0" y="117"/>
                          <a:pt x="0" y="117"/>
                          <a:pt x="0" y="117"/>
                        </a:cubicBezTo>
                        <a:cubicBezTo>
                          <a:pt x="0" y="117"/>
                          <a:pt x="47" y="105"/>
                          <a:pt x="90" y="183"/>
                        </a:cubicBezTo>
                        <a:cubicBezTo>
                          <a:pt x="90" y="183"/>
                          <a:pt x="137" y="322"/>
                          <a:pt x="169" y="267"/>
                        </a:cubicBezTo>
                        <a:cubicBezTo>
                          <a:pt x="169" y="267"/>
                          <a:pt x="86" y="102"/>
                          <a:pt x="119" y="42"/>
                        </a:cubicBezTo>
                        <a:cubicBezTo>
                          <a:pt x="119" y="42"/>
                          <a:pt x="130" y="37"/>
                          <a:pt x="153" y="22"/>
                        </a:cubicBezTo>
                        <a:cubicBezTo>
                          <a:pt x="149" y="0"/>
                          <a:pt x="149" y="0"/>
                          <a:pt x="149" y="0"/>
                        </a:cubicBezTo>
                        <a:cubicBezTo>
                          <a:pt x="149" y="0"/>
                          <a:pt x="30" y="13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93" name="Freeform 424"/>
                  <p:cNvSpPr>
                    <a:spLocks/>
                  </p:cNvSpPr>
                  <p:nvPr/>
                </p:nvSpPr>
                <p:spPr bwMode="gray">
                  <a:xfrm>
                    <a:off x="5680083" y="2420238"/>
                    <a:ext cx="158164" cy="61633"/>
                  </a:xfrm>
                  <a:custGeom>
                    <a:avLst/>
                    <a:gdLst>
                      <a:gd name="T0" fmla="*/ 696 w 727"/>
                      <a:gd name="T1" fmla="*/ 89 h 284"/>
                      <a:gd name="T2" fmla="*/ 675 w 727"/>
                      <a:gd name="T3" fmla="*/ 55 h 284"/>
                      <a:gd name="T4" fmla="*/ 1 w 727"/>
                      <a:gd name="T5" fmla="*/ 91 h 284"/>
                      <a:gd name="T6" fmla="*/ 0 w 727"/>
                      <a:gd name="T7" fmla="*/ 115 h 284"/>
                      <a:gd name="T8" fmla="*/ 643 w 727"/>
                      <a:gd name="T9" fmla="*/ 125 h 284"/>
                      <a:gd name="T10" fmla="*/ 649 w 727"/>
                      <a:gd name="T11" fmla="*/ 284 h 284"/>
                      <a:gd name="T12" fmla="*/ 695 w 727"/>
                      <a:gd name="T13" fmla="*/ 221 h 284"/>
                      <a:gd name="T14" fmla="*/ 727 w 727"/>
                      <a:gd name="T15" fmla="*/ 195 h 284"/>
                      <a:gd name="T16" fmla="*/ 723 w 727"/>
                      <a:gd name="T17" fmla="*/ 111 h 284"/>
                      <a:gd name="T18" fmla="*/ 696 w 727"/>
                      <a:gd name="T19" fmla="*/ 89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7" h="284">
                        <a:moveTo>
                          <a:pt x="696" y="89"/>
                        </a:moveTo>
                        <a:cubicBezTo>
                          <a:pt x="696" y="89"/>
                          <a:pt x="694" y="67"/>
                          <a:pt x="675" y="55"/>
                        </a:cubicBezTo>
                        <a:cubicBezTo>
                          <a:pt x="675" y="55"/>
                          <a:pt x="577" y="0"/>
                          <a:pt x="1" y="91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5"/>
                          <a:pt x="639" y="17"/>
                          <a:pt x="643" y="125"/>
                        </a:cubicBezTo>
                        <a:cubicBezTo>
                          <a:pt x="649" y="284"/>
                          <a:pt x="649" y="284"/>
                          <a:pt x="649" y="284"/>
                        </a:cubicBezTo>
                        <a:cubicBezTo>
                          <a:pt x="649" y="284"/>
                          <a:pt x="683" y="276"/>
                          <a:pt x="695" y="221"/>
                        </a:cubicBezTo>
                        <a:cubicBezTo>
                          <a:pt x="695" y="221"/>
                          <a:pt x="725" y="204"/>
                          <a:pt x="727" y="195"/>
                        </a:cubicBezTo>
                        <a:cubicBezTo>
                          <a:pt x="723" y="111"/>
                          <a:pt x="723" y="111"/>
                          <a:pt x="723" y="111"/>
                        </a:cubicBezTo>
                        <a:cubicBezTo>
                          <a:pt x="723" y="111"/>
                          <a:pt x="706" y="120"/>
                          <a:pt x="696" y="89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94" name="Freeform 425"/>
                  <p:cNvSpPr>
                    <a:spLocks noEditPoints="1"/>
                  </p:cNvSpPr>
                  <p:nvPr/>
                </p:nvSpPr>
                <p:spPr bwMode="gray">
                  <a:xfrm>
                    <a:off x="5472939" y="2432279"/>
                    <a:ext cx="158572" cy="88164"/>
                  </a:xfrm>
                  <a:custGeom>
                    <a:avLst/>
                    <a:gdLst>
                      <a:gd name="T0" fmla="*/ 14 w 729"/>
                      <a:gd name="T1" fmla="*/ 244 h 405"/>
                      <a:gd name="T2" fmla="*/ 331 w 729"/>
                      <a:gd name="T3" fmla="*/ 373 h 405"/>
                      <a:gd name="T4" fmla="*/ 645 w 729"/>
                      <a:gd name="T5" fmla="*/ 301 h 405"/>
                      <a:gd name="T6" fmla="*/ 696 w 729"/>
                      <a:gd name="T7" fmla="*/ 162 h 405"/>
                      <a:gd name="T8" fmla="*/ 665 w 729"/>
                      <a:gd name="T9" fmla="*/ 54 h 405"/>
                      <a:gd name="T10" fmla="*/ 127 w 729"/>
                      <a:gd name="T11" fmla="*/ 12 h 405"/>
                      <a:gd name="T12" fmla="*/ 10 w 729"/>
                      <a:gd name="T13" fmla="*/ 61 h 405"/>
                      <a:gd name="T14" fmla="*/ 14 w 729"/>
                      <a:gd name="T15" fmla="*/ 244 h 405"/>
                      <a:gd name="T16" fmla="*/ 24 w 729"/>
                      <a:gd name="T17" fmla="*/ 67 h 405"/>
                      <a:gd name="T18" fmla="*/ 137 w 729"/>
                      <a:gd name="T19" fmla="*/ 21 h 405"/>
                      <a:gd name="T20" fmla="*/ 656 w 729"/>
                      <a:gd name="T21" fmla="*/ 60 h 405"/>
                      <a:gd name="T22" fmla="*/ 686 w 729"/>
                      <a:gd name="T23" fmla="*/ 163 h 405"/>
                      <a:gd name="T24" fmla="*/ 638 w 729"/>
                      <a:gd name="T25" fmla="*/ 296 h 405"/>
                      <a:gd name="T26" fmla="*/ 334 w 729"/>
                      <a:gd name="T27" fmla="*/ 365 h 405"/>
                      <a:gd name="T28" fmla="*/ 27 w 729"/>
                      <a:gd name="T29" fmla="*/ 242 h 405"/>
                      <a:gd name="T30" fmla="*/ 24 w 729"/>
                      <a:gd name="T31" fmla="*/ 67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29" h="405">
                        <a:moveTo>
                          <a:pt x="14" y="244"/>
                        </a:moveTo>
                        <a:cubicBezTo>
                          <a:pt x="20" y="330"/>
                          <a:pt x="331" y="373"/>
                          <a:pt x="331" y="373"/>
                        </a:cubicBezTo>
                        <a:cubicBezTo>
                          <a:pt x="605" y="405"/>
                          <a:pt x="645" y="301"/>
                          <a:pt x="645" y="301"/>
                        </a:cubicBezTo>
                        <a:cubicBezTo>
                          <a:pt x="696" y="162"/>
                          <a:pt x="696" y="162"/>
                          <a:pt x="696" y="162"/>
                        </a:cubicBezTo>
                        <a:cubicBezTo>
                          <a:pt x="729" y="69"/>
                          <a:pt x="665" y="54"/>
                          <a:pt x="665" y="54"/>
                        </a:cubicBezTo>
                        <a:cubicBezTo>
                          <a:pt x="445" y="0"/>
                          <a:pt x="127" y="12"/>
                          <a:pt x="127" y="12"/>
                        </a:cubicBezTo>
                        <a:cubicBezTo>
                          <a:pt x="0" y="10"/>
                          <a:pt x="10" y="61"/>
                          <a:pt x="10" y="61"/>
                        </a:cubicBezTo>
                        <a:cubicBezTo>
                          <a:pt x="0" y="136"/>
                          <a:pt x="14" y="244"/>
                          <a:pt x="14" y="244"/>
                        </a:cubicBezTo>
                        <a:close/>
                        <a:moveTo>
                          <a:pt x="24" y="67"/>
                        </a:moveTo>
                        <a:cubicBezTo>
                          <a:pt x="24" y="67"/>
                          <a:pt x="14" y="18"/>
                          <a:pt x="137" y="21"/>
                        </a:cubicBezTo>
                        <a:cubicBezTo>
                          <a:pt x="137" y="21"/>
                          <a:pt x="444" y="9"/>
                          <a:pt x="656" y="60"/>
                        </a:cubicBezTo>
                        <a:cubicBezTo>
                          <a:pt x="656" y="60"/>
                          <a:pt x="719" y="75"/>
                          <a:pt x="686" y="163"/>
                        </a:cubicBezTo>
                        <a:cubicBezTo>
                          <a:pt x="638" y="296"/>
                          <a:pt x="638" y="296"/>
                          <a:pt x="638" y="296"/>
                        </a:cubicBezTo>
                        <a:cubicBezTo>
                          <a:pt x="638" y="296"/>
                          <a:pt x="599" y="395"/>
                          <a:pt x="334" y="365"/>
                        </a:cubicBezTo>
                        <a:cubicBezTo>
                          <a:pt x="334" y="365"/>
                          <a:pt x="33" y="324"/>
                          <a:pt x="27" y="242"/>
                        </a:cubicBezTo>
                        <a:cubicBezTo>
                          <a:pt x="27" y="242"/>
                          <a:pt x="14" y="139"/>
                          <a:pt x="24" y="67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95" name="Freeform 426"/>
                  <p:cNvSpPr>
                    <a:spLocks/>
                  </p:cNvSpPr>
                  <p:nvPr/>
                </p:nvSpPr>
                <p:spPr bwMode="gray">
                  <a:xfrm>
                    <a:off x="5458246" y="2419217"/>
                    <a:ext cx="157960" cy="61633"/>
                  </a:xfrm>
                  <a:custGeom>
                    <a:avLst/>
                    <a:gdLst>
                      <a:gd name="T0" fmla="*/ 32 w 726"/>
                      <a:gd name="T1" fmla="*/ 88 h 283"/>
                      <a:gd name="T2" fmla="*/ 53 w 726"/>
                      <a:gd name="T3" fmla="*/ 55 h 283"/>
                      <a:gd name="T4" fmla="*/ 726 w 726"/>
                      <a:gd name="T5" fmla="*/ 94 h 283"/>
                      <a:gd name="T6" fmla="*/ 722 w 726"/>
                      <a:gd name="T7" fmla="*/ 116 h 283"/>
                      <a:gd name="T8" fmla="*/ 85 w 726"/>
                      <a:gd name="T9" fmla="*/ 124 h 283"/>
                      <a:gd name="T10" fmla="*/ 78 w 726"/>
                      <a:gd name="T11" fmla="*/ 283 h 283"/>
                      <a:gd name="T12" fmla="*/ 32 w 726"/>
                      <a:gd name="T13" fmla="*/ 220 h 283"/>
                      <a:gd name="T14" fmla="*/ 0 w 726"/>
                      <a:gd name="T15" fmla="*/ 194 h 283"/>
                      <a:gd name="T16" fmla="*/ 5 w 726"/>
                      <a:gd name="T17" fmla="*/ 110 h 283"/>
                      <a:gd name="T18" fmla="*/ 32 w 726"/>
                      <a:gd name="T19" fmla="*/ 88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6" h="283">
                        <a:moveTo>
                          <a:pt x="32" y="88"/>
                        </a:moveTo>
                        <a:cubicBezTo>
                          <a:pt x="32" y="88"/>
                          <a:pt x="34" y="66"/>
                          <a:pt x="53" y="55"/>
                        </a:cubicBezTo>
                        <a:cubicBezTo>
                          <a:pt x="53" y="55"/>
                          <a:pt x="151" y="0"/>
                          <a:pt x="726" y="94"/>
                        </a:cubicBezTo>
                        <a:cubicBezTo>
                          <a:pt x="722" y="116"/>
                          <a:pt x="722" y="116"/>
                          <a:pt x="722" y="116"/>
                        </a:cubicBezTo>
                        <a:cubicBezTo>
                          <a:pt x="722" y="116"/>
                          <a:pt x="89" y="16"/>
                          <a:pt x="85" y="124"/>
                        </a:cubicBezTo>
                        <a:cubicBezTo>
                          <a:pt x="78" y="283"/>
                          <a:pt x="78" y="283"/>
                          <a:pt x="78" y="283"/>
                        </a:cubicBezTo>
                        <a:cubicBezTo>
                          <a:pt x="78" y="283"/>
                          <a:pt x="44" y="276"/>
                          <a:pt x="32" y="220"/>
                        </a:cubicBezTo>
                        <a:cubicBezTo>
                          <a:pt x="32" y="220"/>
                          <a:pt x="2" y="203"/>
                          <a:pt x="0" y="194"/>
                        </a:cubicBezTo>
                        <a:cubicBezTo>
                          <a:pt x="5" y="110"/>
                          <a:pt x="5" y="110"/>
                          <a:pt x="5" y="110"/>
                        </a:cubicBezTo>
                        <a:cubicBezTo>
                          <a:pt x="5" y="110"/>
                          <a:pt x="21" y="119"/>
                          <a:pt x="32" y="88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96" name="Freeform 427"/>
                  <p:cNvSpPr>
                    <a:spLocks/>
                  </p:cNvSpPr>
                  <p:nvPr/>
                </p:nvSpPr>
                <p:spPr bwMode="gray">
                  <a:xfrm>
                    <a:off x="5611715" y="2438605"/>
                    <a:ext cx="37959" cy="70000"/>
                  </a:xfrm>
                  <a:custGeom>
                    <a:avLst/>
                    <a:gdLst>
                      <a:gd name="T0" fmla="*/ 169 w 174"/>
                      <a:gd name="T1" fmla="*/ 1 h 322"/>
                      <a:gd name="T2" fmla="*/ 174 w 174"/>
                      <a:gd name="T3" fmla="*/ 117 h 322"/>
                      <a:gd name="T4" fmla="*/ 78 w 174"/>
                      <a:gd name="T5" fmla="*/ 184 h 322"/>
                      <a:gd name="T6" fmla="*/ 0 w 174"/>
                      <a:gd name="T7" fmla="*/ 267 h 322"/>
                      <a:gd name="T8" fmla="*/ 50 w 174"/>
                      <a:gd name="T9" fmla="*/ 42 h 322"/>
                      <a:gd name="T10" fmla="*/ 16 w 174"/>
                      <a:gd name="T11" fmla="*/ 22 h 322"/>
                      <a:gd name="T12" fmla="*/ 20 w 174"/>
                      <a:gd name="T13" fmla="*/ 0 h 322"/>
                      <a:gd name="T14" fmla="*/ 169 w 174"/>
                      <a:gd name="T15" fmla="*/ 1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4" h="322">
                        <a:moveTo>
                          <a:pt x="169" y="1"/>
                        </a:moveTo>
                        <a:cubicBezTo>
                          <a:pt x="174" y="117"/>
                          <a:pt x="174" y="117"/>
                          <a:pt x="174" y="117"/>
                        </a:cubicBezTo>
                        <a:cubicBezTo>
                          <a:pt x="174" y="117"/>
                          <a:pt x="125" y="107"/>
                          <a:pt x="78" y="184"/>
                        </a:cubicBezTo>
                        <a:cubicBezTo>
                          <a:pt x="78" y="184"/>
                          <a:pt x="31" y="322"/>
                          <a:pt x="0" y="267"/>
                        </a:cubicBezTo>
                        <a:cubicBezTo>
                          <a:pt x="0" y="267"/>
                          <a:pt x="83" y="103"/>
                          <a:pt x="50" y="42"/>
                        </a:cubicBezTo>
                        <a:cubicBezTo>
                          <a:pt x="50" y="42"/>
                          <a:pt x="39" y="37"/>
                          <a:pt x="16" y="22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20" y="0"/>
                          <a:pt x="140" y="14"/>
                          <a:pt x="169" y="1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97" name="Freeform 428"/>
                  <p:cNvSpPr>
                    <a:spLocks/>
                  </p:cNvSpPr>
                  <p:nvPr/>
                </p:nvSpPr>
                <p:spPr bwMode="gray">
                  <a:xfrm>
                    <a:off x="5614777" y="2442279"/>
                    <a:ext cx="28776" cy="49592"/>
                  </a:xfrm>
                  <a:custGeom>
                    <a:avLst/>
                    <a:gdLst>
                      <a:gd name="T0" fmla="*/ 19 w 132"/>
                      <a:gd name="T1" fmla="*/ 10 h 228"/>
                      <a:gd name="T2" fmla="*/ 40 w 132"/>
                      <a:gd name="T3" fmla="*/ 114 h 228"/>
                      <a:gd name="T4" fmla="*/ 0 w 132"/>
                      <a:gd name="T5" fmla="*/ 228 h 228"/>
                      <a:gd name="T6" fmla="*/ 19 w 132"/>
                      <a:gd name="T7" fmla="*/ 10 h 2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2" h="228">
                        <a:moveTo>
                          <a:pt x="19" y="10"/>
                        </a:moveTo>
                        <a:cubicBezTo>
                          <a:pt x="19" y="10"/>
                          <a:pt x="73" y="31"/>
                          <a:pt x="40" y="114"/>
                        </a:cubicBezTo>
                        <a:cubicBezTo>
                          <a:pt x="0" y="228"/>
                          <a:pt x="0" y="228"/>
                          <a:pt x="0" y="228"/>
                        </a:cubicBezTo>
                        <a:cubicBezTo>
                          <a:pt x="0" y="228"/>
                          <a:pt x="132" y="0"/>
                          <a:pt x="19" y="1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98" name="Freeform 429"/>
                  <p:cNvSpPr>
                    <a:spLocks/>
                  </p:cNvSpPr>
                  <p:nvPr/>
                </p:nvSpPr>
                <p:spPr bwMode="gray">
                  <a:xfrm>
                    <a:off x="5465184" y="2427177"/>
                    <a:ext cx="44490" cy="13878"/>
                  </a:xfrm>
                  <a:custGeom>
                    <a:avLst/>
                    <a:gdLst>
                      <a:gd name="T0" fmla="*/ 1 w 205"/>
                      <a:gd name="T1" fmla="*/ 64 h 64"/>
                      <a:gd name="T2" fmla="*/ 54 w 205"/>
                      <a:gd name="T3" fmla="*/ 13 h 64"/>
                      <a:gd name="T4" fmla="*/ 205 w 205"/>
                      <a:gd name="T5" fmla="*/ 6 h 64"/>
                      <a:gd name="T6" fmla="*/ 1 w 205"/>
                      <a:gd name="T7" fmla="*/ 6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5" h="64">
                        <a:moveTo>
                          <a:pt x="1" y="64"/>
                        </a:moveTo>
                        <a:cubicBezTo>
                          <a:pt x="1" y="64"/>
                          <a:pt x="0" y="22"/>
                          <a:pt x="54" y="13"/>
                        </a:cubicBezTo>
                        <a:cubicBezTo>
                          <a:pt x="54" y="13"/>
                          <a:pt x="141" y="2"/>
                          <a:pt x="205" y="6"/>
                        </a:cubicBezTo>
                        <a:cubicBezTo>
                          <a:pt x="205" y="6"/>
                          <a:pt x="12" y="0"/>
                          <a:pt x="1" y="6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266" name="Gruppieren 488"/>
              <p:cNvGrpSpPr/>
              <p:nvPr/>
            </p:nvGrpSpPr>
            <p:grpSpPr bwMode="gray">
              <a:xfrm>
                <a:off x="1676416" y="3566154"/>
                <a:ext cx="1297139" cy="1845392"/>
                <a:chOff x="2656790" y="3356062"/>
                <a:chExt cx="1297139" cy="1845392"/>
              </a:xfrm>
            </p:grpSpPr>
            <p:grpSp>
              <p:nvGrpSpPr>
                <p:cNvPr id="282" name="Gruppieren 489"/>
                <p:cNvGrpSpPr/>
                <p:nvPr/>
              </p:nvGrpSpPr>
              <p:grpSpPr bwMode="gray">
                <a:xfrm rot="16725812">
                  <a:off x="2676043" y="3923567"/>
                  <a:ext cx="1845392" cy="710381"/>
                  <a:chOff x="6034889" y="2188611"/>
                  <a:chExt cx="2136058" cy="881486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gray" r:id="rId2">
                    <p14:nvContentPartPr>
                      <p14:cNvPr id="285" name="Freihand 492"/>
                      <p14:cNvContentPartPr/>
                      <p14:nvPr/>
                    </p14:nvContentPartPr>
                    <p14:xfrm rot="17885571">
                      <a:off x="6961122" y="1262378"/>
                      <a:ext cx="283592" cy="2136058"/>
                    </p14:xfrm>
                  </p:contentPart>
                </mc:Choice>
                <mc:Fallback xmlns="">
                  <p:pic>
                    <p:nvPicPr>
                      <p:cNvPr id="662" name="Freihand 66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 rot="17885571">
                        <a:off x="6946384" y="1248627"/>
                        <a:ext cx="313068" cy="216356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gray" r:id="rId34">
                    <p14:nvContentPartPr>
                      <p14:cNvPr id="286" name="Freihand 493"/>
                      <p14:cNvContentPartPr/>
                      <p14:nvPr/>
                    </p14:nvContentPartPr>
                    <p14:xfrm rot="7085571">
                      <a:off x="7790167" y="2900526"/>
                      <a:ext cx="141343" cy="197799"/>
                    </p14:xfrm>
                  </p:contentPart>
                </mc:Choice>
                <mc:Fallback xmlns="">
                  <p:pic>
                    <p:nvPicPr>
                      <p:cNvPr id="672" name="Freihand 6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 rot="7085571">
                        <a:off x="7775453" y="2886784"/>
                        <a:ext cx="170771" cy="22528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gray" r:id="rId35">
                    <p14:nvContentPartPr>
                      <p14:cNvPr id="287" name="Freihand 494"/>
                      <p14:cNvContentPartPr/>
                      <p14:nvPr/>
                    </p14:nvContentPartPr>
                    <p14:xfrm rot="7085571">
                      <a:off x="7857976" y="2757821"/>
                      <a:ext cx="213115" cy="175033"/>
                    </p14:xfrm>
                  </p:contentPart>
                </mc:Choice>
                <mc:Fallback xmlns="">
                  <p:pic>
                    <p:nvPicPr>
                      <p:cNvPr id="673" name="Freihand 6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 rot="7085571">
                        <a:off x="7843232" y="2744068"/>
                        <a:ext cx="242603" cy="20253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gray" r:id="rId36">
                  <p14:nvContentPartPr>
                    <p14:cNvPr id="283" name="Freihand 490"/>
                    <p14:cNvContentPartPr/>
                    <p14:nvPr/>
                  </p14:nvContentPartPr>
                  <p14:xfrm rot="13011383">
                    <a:off x="2656790" y="4726716"/>
                    <a:ext cx="113907" cy="170883"/>
                  </p14:xfrm>
                </p:contentPart>
              </mc:Choice>
              <mc:Fallback xmlns="">
                <p:pic>
                  <p:nvPicPr>
                    <p:cNvPr id="668" name="Freihand 667"/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 rot="13011383">
                      <a:off x="2644895" y="4714844"/>
                      <a:ext cx="137698" cy="19462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38">
                  <p14:nvContentPartPr>
                    <p14:cNvPr id="284" name="Freihand 491"/>
                    <p14:cNvContentPartPr/>
                    <p14:nvPr/>
                  </p14:nvContentPartPr>
                  <p14:xfrm rot="13011383">
                    <a:off x="2736950" y="4844008"/>
                    <a:ext cx="171747" cy="151215"/>
                  </p14:xfrm>
                </p:contentPart>
              </mc:Choice>
              <mc:Fallback xmlns="">
                <p:pic>
                  <p:nvPicPr>
                    <p:cNvPr id="669" name="Freihand 668"/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 rot="13011383">
                      <a:off x="2725068" y="4832127"/>
                      <a:ext cx="195511" cy="17497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67" name="Gruppieren 495"/>
              <p:cNvGrpSpPr/>
              <p:nvPr/>
            </p:nvGrpSpPr>
            <p:grpSpPr bwMode="gray">
              <a:xfrm rot="20619527">
                <a:off x="2704899" y="3759297"/>
                <a:ext cx="969899" cy="1210212"/>
                <a:chOff x="3943606" y="3410920"/>
                <a:chExt cx="969899" cy="1210212"/>
              </a:xfrm>
            </p:grpSpPr>
            <p:grpSp>
              <p:nvGrpSpPr>
                <p:cNvPr id="276" name="Gruppieren 496"/>
                <p:cNvGrpSpPr/>
                <p:nvPr/>
              </p:nvGrpSpPr>
              <p:grpSpPr bwMode="gray">
                <a:xfrm rot="16725812">
                  <a:off x="4032274" y="3739901"/>
                  <a:ext cx="1210212" cy="552250"/>
                  <a:chOff x="6724320" y="2384831"/>
                  <a:chExt cx="1400832" cy="685266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gray" r:id="rId40">
                    <p14:nvContentPartPr>
                      <p14:cNvPr id="279" name="Freihand 499"/>
                      <p14:cNvContentPartPr/>
                      <p14:nvPr/>
                    </p14:nvContentPartPr>
                    <p14:xfrm rot="17885571">
                      <a:off x="7288596" y="1820555"/>
                      <a:ext cx="272279" cy="1400832"/>
                    </p14:xfrm>
                  </p:contentPart>
                </mc:Choice>
                <mc:Fallback xmlns="">
                  <p:pic>
                    <p:nvPicPr>
                      <p:cNvPr id="677" name="Freihand 676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 rot="17885571">
                        <a:off x="7273866" y="1806805"/>
                        <a:ext cx="301739" cy="142833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gray" r:id="rId42">
                    <p14:nvContentPartPr>
                      <p14:cNvPr id="280" name="Freihand 500"/>
                      <p14:cNvContentPartPr/>
                      <p14:nvPr/>
                    </p14:nvContentPartPr>
                    <p14:xfrm rot="7085571">
                      <a:off x="7790167" y="2900526"/>
                      <a:ext cx="141343" cy="197799"/>
                    </p14:xfrm>
                  </p:contentPart>
                </mc:Choice>
                <mc:Fallback xmlns="">
                  <p:pic>
                    <p:nvPicPr>
                      <p:cNvPr id="672" name="Freihand 6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 rot="7085571">
                        <a:off x="7775453" y="2886784"/>
                        <a:ext cx="170771" cy="22528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gray" r:id="rId43">
                    <p14:nvContentPartPr>
                      <p14:cNvPr id="281" name="Freihand 501"/>
                      <p14:cNvContentPartPr/>
                      <p14:nvPr/>
                    </p14:nvContentPartPr>
                    <p14:xfrm rot="7085571">
                      <a:off x="7857976" y="2757821"/>
                      <a:ext cx="213115" cy="175033"/>
                    </p14:xfrm>
                  </p:contentPart>
                </mc:Choice>
                <mc:Fallback xmlns="">
                  <p:pic>
                    <p:nvPicPr>
                      <p:cNvPr id="673" name="Freihand 6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 rot="7085571">
                        <a:off x="7843232" y="2744068"/>
                        <a:ext cx="242603" cy="20253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gray" r:id="rId44">
                  <p14:nvContentPartPr>
                    <p14:cNvPr id="277" name="Freihand 497"/>
                    <p14:cNvContentPartPr/>
                    <p14:nvPr/>
                  </p14:nvContentPartPr>
                  <p14:xfrm rot="13011383">
                    <a:off x="3943606" y="4242743"/>
                    <a:ext cx="113907" cy="170883"/>
                  </p14:xfrm>
                </p:contentPart>
              </mc:Choice>
              <mc:Fallback xmlns="">
                <p:pic>
                  <p:nvPicPr>
                    <p:cNvPr id="680" name="Freihand 679"/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 rot="13011383">
                      <a:off x="3931711" y="4230846"/>
                      <a:ext cx="137698" cy="19467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46">
                  <p14:nvContentPartPr>
                    <p14:cNvPr id="278" name="Freihand 498"/>
                    <p14:cNvContentPartPr/>
                    <p14:nvPr/>
                  </p14:nvContentPartPr>
                  <p14:xfrm rot="13011383">
                    <a:off x="4023766" y="4360035"/>
                    <a:ext cx="171747" cy="151215"/>
                  </p14:xfrm>
                </p:contentPart>
              </mc:Choice>
              <mc:Fallback xmlns="">
                <p:pic>
                  <p:nvPicPr>
                    <p:cNvPr id="681" name="Freihand 680"/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 rot="13011383">
                      <a:off x="4011884" y="4348154"/>
                      <a:ext cx="195511" cy="17497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68" name="Gruppieren 502"/>
              <p:cNvGrpSpPr/>
              <p:nvPr/>
            </p:nvGrpSpPr>
            <p:grpSpPr bwMode="gray">
              <a:xfrm rot="20495779">
                <a:off x="3517618" y="3808857"/>
                <a:ext cx="746056" cy="901879"/>
                <a:chOff x="4557993" y="3553940"/>
                <a:chExt cx="746056" cy="901879"/>
              </a:xfrm>
            </p:grpSpPr>
            <p:grpSp>
              <p:nvGrpSpPr>
                <p:cNvPr id="269" name="Gruppieren 503"/>
                <p:cNvGrpSpPr/>
                <p:nvPr/>
              </p:nvGrpSpPr>
              <p:grpSpPr bwMode="gray">
                <a:xfrm rot="20619527">
                  <a:off x="4557993" y="3583371"/>
                  <a:ext cx="746056" cy="872217"/>
                  <a:chOff x="4229266" y="3500663"/>
                  <a:chExt cx="746056" cy="872217"/>
                </a:xfrm>
              </p:grpSpPr>
              <p:grpSp>
                <p:nvGrpSpPr>
                  <p:cNvPr id="271" name="Gruppieren 505"/>
                  <p:cNvGrpSpPr/>
                  <p:nvPr/>
                </p:nvGrpSpPr>
                <p:grpSpPr bwMode="gray">
                  <a:xfrm rot="16725812">
                    <a:off x="4716502" y="3492477"/>
                    <a:ext cx="250634" cy="267006"/>
                    <a:chOff x="7761939" y="2738780"/>
                    <a:chExt cx="290111" cy="331317"/>
                  </a:xfrm>
                </p:grpSpPr>
                <mc:AlternateContent xmlns:mc="http://schemas.openxmlformats.org/markup-compatibility/2006" xmlns:p14="http://schemas.microsoft.com/office/powerpoint/2010/main">
                  <mc:Choice Requires="p14">
                    <p:contentPart p14:bwMode="gray" r:id="rId47">
                      <p14:nvContentPartPr>
                        <p14:cNvPr id="274" name="Freihand 508"/>
                        <p14:cNvContentPartPr/>
                        <p14:nvPr/>
                      </p14:nvContentPartPr>
                      <p14:xfrm rot="7085571">
                        <a:off x="7790167" y="2900526"/>
                        <a:ext cx="141343" cy="197799"/>
                      </p14:xfrm>
                    </p:contentPart>
                  </mc:Choice>
                  <mc:Fallback xmlns="">
                    <p:pic>
                      <p:nvPicPr>
                        <p:cNvPr id="509" name="Freihand 508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 rot="7085571">
                          <a:off x="7775453" y="2886755"/>
                          <a:ext cx="170771" cy="225341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gray" r:id="rId49">
                      <p14:nvContentPartPr>
                        <p14:cNvPr id="275" name="Freihand 509"/>
                        <p14:cNvContentPartPr/>
                        <p14:nvPr/>
                      </p14:nvContentPartPr>
                      <p14:xfrm rot="7085571">
                        <a:off x="7857976" y="2757821"/>
                        <a:ext cx="213115" cy="175033"/>
                      </p14:xfrm>
                    </p:contentPart>
                  </mc:Choice>
                  <mc:Fallback xmlns="">
                    <p:pic>
                      <p:nvPicPr>
                        <p:cNvPr id="510" name="Freihand 509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 rot="7085571">
                          <a:off x="7843232" y="2744068"/>
                          <a:ext cx="242603" cy="202538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mc:AlternateContent xmlns:mc="http://schemas.openxmlformats.org/markup-compatibility/2006" xmlns:p14="http://schemas.microsoft.com/office/powerpoint/2010/main">
                <mc:Choice Requires="p14">
                  <p:contentPart p14:bwMode="gray" r:id="rId51">
                    <p14:nvContentPartPr>
                      <p14:cNvPr id="272" name="Freihand 506"/>
                      <p14:cNvContentPartPr/>
                      <p14:nvPr/>
                    </p14:nvContentPartPr>
                    <p14:xfrm rot="13011383">
                      <a:off x="4229266" y="4104373"/>
                      <a:ext cx="113907" cy="170883"/>
                    </p14:xfrm>
                  </p:contentPart>
                </mc:Choice>
                <mc:Fallback xmlns="">
                  <p:pic>
                    <p:nvPicPr>
                      <p:cNvPr id="507" name="Freihand 506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 rot="13011383">
                        <a:off x="4217408" y="4092501"/>
                        <a:ext cx="137623" cy="19462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gray" r:id="rId53">
                    <p14:nvContentPartPr>
                      <p14:cNvPr id="273" name="Freihand 507"/>
                      <p14:cNvContentPartPr/>
                      <p14:nvPr/>
                    </p14:nvContentPartPr>
                    <p14:xfrm rot="13011383">
                      <a:off x="4309426" y="4221665"/>
                      <a:ext cx="171747" cy="151215"/>
                    </p14:xfrm>
                  </p:contentPart>
                </mc:Choice>
                <mc:Fallback xmlns="">
                  <p:pic>
                    <p:nvPicPr>
                      <p:cNvPr id="508" name="Freihand 507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 rot="13011383">
                        <a:off x="4297544" y="4209784"/>
                        <a:ext cx="195511" cy="17497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gray" r:id="rId55">
                  <p14:nvContentPartPr>
                    <p14:cNvPr id="270" name="Freihand 504"/>
                    <p14:cNvContentPartPr/>
                    <p14:nvPr/>
                  </p14:nvContentPartPr>
                  <p14:xfrm rot="12030910">
                    <a:off x="4905313" y="3553940"/>
                    <a:ext cx="45719" cy="901879"/>
                  </p14:xfrm>
                </p:contentPart>
              </mc:Choice>
              <mc:Fallback xmlns="">
                <p:pic>
                  <p:nvPicPr>
                    <p:cNvPr id="505" name="Freihand 504"/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 rot="12030910">
                      <a:off x="4893433" y="3542059"/>
                      <a:ext cx="69478" cy="92564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9" name="Gruppieren 5"/>
            <p:cNvGrpSpPr/>
            <p:nvPr/>
          </p:nvGrpSpPr>
          <p:grpSpPr bwMode="gray">
            <a:xfrm>
              <a:off x="4487305" y="1477829"/>
              <a:ext cx="3854082" cy="4389650"/>
              <a:chOff x="4748644" y="1563993"/>
              <a:chExt cx="4078543" cy="4645587"/>
            </a:xfrm>
          </p:grpSpPr>
          <p:sp>
            <p:nvSpPr>
              <p:cNvPr id="10" name="Textfeld 17"/>
              <p:cNvSpPr txBox="1"/>
              <p:nvPr/>
            </p:nvSpPr>
            <p:spPr bwMode="gray">
              <a:xfrm>
                <a:off x="4763767" y="1563993"/>
                <a:ext cx="4063420" cy="241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b="1" dirty="0" err="1">
                    <a:latin typeface="+mn-lt"/>
                  </a:rPr>
                  <a:t>Zelforganiserend</a:t>
                </a:r>
                <a:r>
                  <a:rPr lang="en-US" sz="1600" b="1" dirty="0">
                    <a:latin typeface="+mn-lt"/>
                  </a:rPr>
                  <a:t> team</a:t>
                </a:r>
              </a:p>
            </p:txBody>
          </p:sp>
          <p:grpSp>
            <p:nvGrpSpPr>
              <p:cNvPr id="11" name="Gruppieren 251"/>
              <p:cNvGrpSpPr/>
              <p:nvPr/>
            </p:nvGrpSpPr>
            <p:grpSpPr bwMode="gray">
              <a:xfrm>
                <a:off x="4748644" y="2225051"/>
                <a:ext cx="787104" cy="811019"/>
                <a:chOff x="6604725" y="1238317"/>
                <a:chExt cx="1685892" cy="1737117"/>
              </a:xfrm>
            </p:grpSpPr>
            <p:grpSp>
              <p:nvGrpSpPr>
                <p:cNvPr id="209" name="Gruppieren 252"/>
                <p:cNvGrpSpPr/>
                <p:nvPr/>
              </p:nvGrpSpPr>
              <p:grpSpPr bwMode="gray">
                <a:xfrm>
                  <a:off x="6604725" y="2081991"/>
                  <a:ext cx="1685892" cy="893443"/>
                  <a:chOff x="5019068" y="2733029"/>
                  <a:chExt cx="1237218" cy="655667"/>
                </a:xfrm>
              </p:grpSpPr>
              <p:sp>
                <p:nvSpPr>
                  <p:cNvPr id="247" name="Ellipse 290"/>
                  <p:cNvSpPr/>
                  <p:nvPr/>
                </p:nvSpPr>
                <p:spPr bwMode="gray">
                  <a:xfrm>
                    <a:off x="5019068" y="2999000"/>
                    <a:ext cx="1237218" cy="389696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ABABAB">
                          <a:lumMod val="49000"/>
                          <a:alpha val="0"/>
                        </a:srgbClr>
                      </a:gs>
                      <a:gs pos="0">
                        <a:srgbClr val="000000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248" name="Freeform 84"/>
                  <p:cNvSpPr>
                    <a:spLocks/>
                  </p:cNvSpPr>
                  <p:nvPr/>
                </p:nvSpPr>
                <p:spPr bwMode="gray">
                  <a:xfrm>
                    <a:off x="5163974" y="2733029"/>
                    <a:ext cx="947407" cy="599082"/>
                  </a:xfrm>
                  <a:custGeom>
                    <a:avLst/>
                    <a:gdLst>
                      <a:gd name="T0" fmla="*/ 388 w 1137"/>
                      <a:gd name="T1" fmla="*/ 0 h 718"/>
                      <a:gd name="T2" fmla="*/ 710 w 1137"/>
                      <a:gd name="T3" fmla="*/ 8 h 718"/>
                      <a:gd name="T4" fmla="*/ 824 w 1137"/>
                      <a:gd name="T5" fmla="*/ 64 h 718"/>
                      <a:gd name="T6" fmla="*/ 1037 w 1137"/>
                      <a:gd name="T7" fmla="*/ 182 h 718"/>
                      <a:gd name="T8" fmla="*/ 1113 w 1137"/>
                      <a:gd name="T9" fmla="*/ 590 h 718"/>
                      <a:gd name="T10" fmla="*/ 1079 w 1137"/>
                      <a:gd name="T11" fmla="*/ 626 h 718"/>
                      <a:gd name="T12" fmla="*/ 563 w 1137"/>
                      <a:gd name="T13" fmla="*/ 712 h 718"/>
                      <a:gd name="T14" fmla="*/ 29 w 1137"/>
                      <a:gd name="T15" fmla="*/ 614 h 718"/>
                      <a:gd name="T16" fmla="*/ 0 w 1137"/>
                      <a:gd name="T17" fmla="*/ 546 h 718"/>
                      <a:gd name="T18" fmla="*/ 95 w 1137"/>
                      <a:gd name="T19" fmla="*/ 158 h 718"/>
                      <a:gd name="T20" fmla="*/ 177 w 1137"/>
                      <a:gd name="T21" fmla="*/ 105 h 718"/>
                      <a:gd name="T22" fmla="*/ 388 w 1137"/>
                      <a:gd name="T23" fmla="*/ 0 h 7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37" h="718">
                        <a:moveTo>
                          <a:pt x="388" y="0"/>
                        </a:moveTo>
                        <a:cubicBezTo>
                          <a:pt x="388" y="0"/>
                          <a:pt x="518" y="368"/>
                          <a:pt x="710" y="8"/>
                        </a:cubicBezTo>
                        <a:cubicBezTo>
                          <a:pt x="710" y="8"/>
                          <a:pt x="737" y="24"/>
                          <a:pt x="824" y="64"/>
                        </a:cubicBezTo>
                        <a:cubicBezTo>
                          <a:pt x="824" y="64"/>
                          <a:pt x="1007" y="119"/>
                          <a:pt x="1037" y="182"/>
                        </a:cubicBezTo>
                        <a:cubicBezTo>
                          <a:pt x="1037" y="182"/>
                          <a:pt x="1137" y="398"/>
                          <a:pt x="1113" y="590"/>
                        </a:cubicBezTo>
                        <a:cubicBezTo>
                          <a:pt x="1113" y="590"/>
                          <a:pt x="1112" y="606"/>
                          <a:pt x="1079" y="626"/>
                        </a:cubicBezTo>
                        <a:cubicBezTo>
                          <a:pt x="1079" y="626"/>
                          <a:pt x="879" y="718"/>
                          <a:pt x="563" y="712"/>
                        </a:cubicBezTo>
                        <a:cubicBezTo>
                          <a:pt x="563" y="712"/>
                          <a:pt x="225" y="697"/>
                          <a:pt x="29" y="614"/>
                        </a:cubicBezTo>
                        <a:cubicBezTo>
                          <a:pt x="29" y="614"/>
                          <a:pt x="1" y="607"/>
                          <a:pt x="0" y="546"/>
                        </a:cubicBezTo>
                        <a:cubicBezTo>
                          <a:pt x="0" y="546"/>
                          <a:pt x="10" y="278"/>
                          <a:pt x="95" y="158"/>
                        </a:cubicBezTo>
                        <a:cubicBezTo>
                          <a:pt x="95" y="158"/>
                          <a:pt x="120" y="126"/>
                          <a:pt x="177" y="105"/>
                        </a:cubicBezTo>
                        <a:cubicBezTo>
                          <a:pt x="177" y="105"/>
                          <a:pt x="375" y="48"/>
                          <a:pt x="388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BABAB">
                          <a:lumMod val="49000"/>
                        </a:srgbClr>
                      </a:gs>
                      <a:gs pos="100000">
                        <a:srgbClr val="000000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49" name="Freeform 85"/>
                  <p:cNvSpPr>
                    <a:spLocks/>
                  </p:cNvSpPr>
                  <p:nvPr/>
                </p:nvSpPr>
                <p:spPr bwMode="gray">
                  <a:xfrm>
                    <a:off x="5855152" y="2847921"/>
                    <a:ext cx="130394" cy="448628"/>
                  </a:xfrm>
                  <a:custGeom>
                    <a:avLst/>
                    <a:gdLst>
                      <a:gd name="T0" fmla="*/ 157 w 157"/>
                      <a:gd name="T1" fmla="*/ 0 h 538"/>
                      <a:gd name="T2" fmla="*/ 101 w 157"/>
                      <a:gd name="T3" fmla="*/ 537 h 538"/>
                      <a:gd name="T4" fmla="*/ 91 w 157"/>
                      <a:gd name="T5" fmla="*/ 538 h 538"/>
                      <a:gd name="T6" fmla="*/ 157 w 157"/>
                      <a:gd name="T7" fmla="*/ 0 h 5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7" h="538">
                        <a:moveTo>
                          <a:pt x="157" y="0"/>
                        </a:moveTo>
                        <a:cubicBezTo>
                          <a:pt x="157" y="0"/>
                          <a:pt x="24" y="270"/>
                          <a:pt x="101" y="537"/>
                        </a:cubicBezTo>
                        <a:cubicBezTo>
                          <a:pt x="91" y="538"/>
                          <a:pt x="91" y="538"/>
                          <a:pt x="91" y="538"/>
                        </a:cubicBezTo>
                        <a:cubicBezTo>
                          <a:pt x="91" y="538"/>
                          <a:pt x="0" y="291"/>
                          <a:pt x="15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50" name="Freeform 86"/>
                  <p:cNvSpPr>
                    <a:spLocks/>
                  </p:cNvSpPr>
                  <p:nvPr/>
                </p:nvSpPr>
                <p:spPr bwMode="gray">
                  <a:xfrm>
                    <a:off x="5259718" y="2855216"/>
                    <a:ext cx="132218" cy="428567"/>
                  </a:xfrm>
                  <a:custGeom>
                    <a:avLst/>
                    <a:gdLst>
                      <a:gd name="T0" fmla="*/ 0 w 158"/>
                      <a:gd name="T1" fmla="*/ 0 h 514"/>
                      <a:gd name="T2" fmla="*/ 57 w 158"/>
                      <a:gd name="T3" fmla="*/ 513 h 514"/>
                      <a:gd name="T4" fmla="*/ 65 w 158"/>
                      <a:gd name="T5" fmla="*/ 514 h 514"/>
                      <a:gd name="T6" fmla="*/ 0 w 158"/>
                      <a:gd name="T7" fmla="*/ 0 h 5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514">
                        <a:moveTo>
                          <a:pt x="0" y="0"/>
                        </a:moveTo>
                        <a:cubicBezTo>
                          <a:pt x="0" y="0"/>
                          <a:pt x="134" y="247"/>
                          <a:pt x="57" y="513"/>
                        </a:cubicBezTo>
                        <a:cubicBezTo>
                          <a:pt x="65" y="514"/>
                          <a:pt x="65" y="514"/>
                          <a:pt x="65" y="514"/>
                        </a:cubicBezTo>
                        <a:cubicBezTo>
                          <a:pt x="65" y="514"/>
                          <a:pt x="158" y="29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51" name="Freeform 87"/>
                  <p:cNvSpPr>
                    <a:spLocks/>
                  </p:cNvSpPr>
                  <p:nvPr/>
                </p:nvSpPr>
                <p:spPr bwMode="gray">
                  <a:xfrm>
                    <a:off x="5662753" y="2893513"/>
                    <a:ext cx="248022" cy="434038"/>
                  </a:xfrm>
                  <a:custGeom>
                    <a:avLst/>
                    <a:gdLst>
                      <a:gd name="T0" fmla="*/ 298 w 298"/>
                      <a:gd name="T1" fmla="*/ 3 h 520"/>
                      <a:gd name="T2" fmla="*/ 0 w 298"/>
                      <a:gd name="T3" fmla="*/ 520 h 520"/>
                      <a:gd name="T4" fmla="*/ 292 w 298"/>
                      <a:gd name="T5" fmla="*/ 0 h 520"/>
                      <a:gd name="T6" fmla="*/ 298 w 298"/>
                      <a:gd name="T7" fmla="*/ 3 h 5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520">
                        <a:moveTo>
                          <a:pt x="298" y="3"/>
                        </a:moveTo>
                        <a:cubicBezTo>
                          <a:pt x="298" y="3"/>
                          <a:pt x="162" y="354"/>
                          <a:pt x="0" y="520"/>
                        </a:cubicBezTo>
                        <a:cubicBezTo>
                          <a:pt x="0" y="520"/>
                          <a:pt x="187" y="280"/>
                          <a:pt x="292" y="0"/>
                        </a:cubicBezTo>
                        <a:lnTo>
                          <a:pt x="298" y="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52" name="Freeform 88"/>
                  <p:cNvSpPr>
                    <a:spLocks/>
                  </p:cNvSpPr>
                  <p:nvPr/>
                </p:nvSpPr>
                <p:spPr bwMode="gray">
                  <a:xfrm>
                    <a:off x="5840563" y="2848833"/>
                    <a:ext cx="70212" cy="47416"/>
                  </a:xfrm>
                  <a:custGeom>
                    <a:avLst/>
                    <a:gdLst>
                      <a:gd name="T0" fmla="*/ 7 w 77"/>
                      <a:gd name="T1" fmla="*/ 0 h 52"/>
                      <a:gd name="T2" fmla="*/ 77 w 77"/>
                      <a:gd name="T3" fmla="*/ 52 h 52"/>
                      <a:gd name="T4" fmla="*/ 0 w 77"/>
                      <a:gd name="T5" fmla="*/ 6 h 52"/>
                      <a:gd name="T6" fmla="*/ 7 w 77"/>
                      <a:gd name="T7" fmla="*/ 0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7" h="52">
                        <a:moveTo>
                          <a:pt x="7" y="0"/>
                        </a:moveTo>
                        <a:lnTo>
                          <a:pt x="77" y="52"/>
                        </a:lnTo>
                        <a:lnTo>
                          <a:pt x="0" y="6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53" name="Freeform 89"/>
                  <p:cNvSpPr>
                    <a:spLocks/>
                  </p:cNvSpPr>
                  <p:nvPr/>
                </p:nvSpPr>
                <p:spPr bwMode="gray">
                  <a:xfrm>
                    <a:off x="5833268" y="2809624"/>
                    <a:ext cx="58358" cy="46504"/>
                  </a:xfrm>
                  <a:custGeom>
                    <a:avLst/>
                    <a:gdLst>
                      <a:gd name="T0" fmla="*/ 64 w 64"/>
                      <a:gd name="T1" fmla="*/ 0 h 51"/>
                      <a:gd name="T2" fmla="*/ 14 w 64"/>
                      <a:gd name="T3" fmla="*/ 51 h 51"/>
                      <a:gd name="T4" fmla="*/ 0 w 64"/>
                      <a:gd name="T5" fmla="*/ 44 h 51"/>
                      <a:gd name="T6" fmla="*/ 64 w 64"/>
                      <a:gd name="T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4" h="51">
                        <a:moveTo>
                          <a:pt x="64" y="0"/>
                        </a:moveTo>
                        <a:lnTo>
                          <a:pt x="14" y="51"/>
                        </a:lnTo>
                        <a:lnTo>
                          <a:pt x="0" y="44"/>
                        </a:lnTo>
                        <a:lnTo>
                          <a:pt x="6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54" name="Freeform 90"/>
                  <p:cNvSpPr>
                    <a:spLocks/>
                  </p:cNvSpPr>
                  <p:nvPr/>
                </p:nvSpPr>
                <p:spPr bwMode="gray">
                  <a:xfrm>
                    <a:off x="5342696" y="2892601"/>
                    <a:ext cx="248022" cy="432214"/>
                  </a:xfrm>
                  <a:custGeom>
                    <a:avLst/>
                    <a:gdLst>
                      <a:gd name="T0" fmla="*/ 0 w 298"/>
                      <a:gd name="T1" fmla="*/ 3 h 519"/>
                      <a:gd name="T2" fmla="*/ 298 w 298"/>
                      <a:gd name="T3" fmla="*/ 519 h 519"/>
                      <a:gd name="T4" fmla="*/ 6 w 298"/>
                      <a:gd name="T5" fmla="*/ 0 h 519"/>
                      <a:gd name="T6" fmla="*/ 0 w 298"/>
                      <a:gd name="T7" fmla="*/ 3 h 5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519">
                        <a:moveTo>
                          <a:pt x="0" y="3"/>
                        </a:moveTo>
                        <a:cubicBezTo>
                          <a:pt x="0" y="3"/>
                          <a:pt x="136" y="353"/>
                          <a:pt x="298" y="519"/>
                        </a:cubicBezTo>
                        <a:cubicBezTo>
                          <a:pt x="298" y="519"/>
                          <a:pt x="111" y="279"/>
                          <a:pt x="6" y="0"/>
                        </a:cubicBez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55" name="Freeform 91"/>
                  <p:cNvSpPr>
                    <a:spLocks/>
                  </p:cNvSpPr>
                  <p:nvPr/>
                </p:nvSpPr>
                <p:spPr bwMode="gray">
                  <a:xfrm>
                    <a:off x="5342696" y="2847009"/>
                    <a:ext cx="69300" cy="47416"/>
                  </a:xfrm>
                  <a:custGeom>
                    <a:avLst/>
                    <a:gdLst>
                      <a:gd name="T0" fmla="*/ 70 w 76"/>
                      <a:gd name="T1" fmla="*/ 0 h 52"/>
                      <a:gd name="T2" fmla="*/ 0 w 76"/>
                      <a:gd name="T3" fmla="*/ 52 h 52"/>
                      <a:gd name="T4" fmla="*/ 76 w 76"/>
                      <a:gd name="T5" fmla="*/ 5 h 52"/>
                      <a:gd name="T6" fmla="*/ 70 w 76"/>
                      <a:gd name="T7" fmla="*/ 0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6" h="52">
                        <a:moveTo>
                          <a:pt x="70" y="0"/>
                        </a:moveTo>
                        <a:lnTo>
                          <a:pt x="0" y="52"/>
                        </a:lnTo>
                        <a:lnTo>
                          <a:pt x="76" y="5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56" name="Freeform 92"/>
                  <p:cNvSpPr>
                    <a:spLocks/>
                  </p:cNvSpPr>
                  <p:nvPr/>
                </p:nvSpPr>
                <p:spPr bwMode="gray">
                  <a:xfrm>
                    <a:off x="5361845" y="2807800"/>
                    <a:ext cx="59270" cy="46504"/>
                  </a:xfrm>
                  <a:custGeom>
                    <a:avLst/>
                    <a:gdLst>
                      <a:gd name="T0" fmla="*/ 0 w 65"/>
                      <a:gd name="T1" fmla="*/ 0 h 51"/>
                      <a:gd name="T2" fmla="*/ 50 w 65"/>
                      <a:gd name="T3" fmla="*/ 51 h 51"/>
                      <a:gd name="T4" fmla="*/ 65 w 65"/>
                      <a:gd name="T5" fmla="*/ 44 h 51"/>
                      <a:gd name="T6" fmla="*/ 0 w 65"/>
                      <a:gd name="T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5" h="51">
                        <a:moveTo>
                          <a:pt x="0" y="0"/>
                        </a:moveTo>
                        <a:lnTo>
                          <a:pt x="50" y="51"/>
                        </a:lnTo>
                        <a:lnTo>
                          <a:pt x="65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57" name="Freeform 93"/>
                  <p:cNvSpPr>
                    <a:spLocks/>
                  </p:cNvSpPr>
                  <p:nvPr/>
                </p:nvSpPr>
                <p:spPr bwMode="gray">
                  <a:xfrm>
                    <a:off x="5536919" y="3089560"/>
                    <a:ext cx="153190" cy="185105"/>
                  </a:xfrm>
                  <a:custGeom>
                    <a:avLst/>
                    <a:gdLst>
                      <a:gd name="T0" fmla="*/ 0 w 183"/>
                      <a:gd name="T1" fmla="*/ 2 h 222"/>
                      <a:gd name="T2" fmla="*/ 183 w 183"/>
                      <a:gd name="T3" fmla="*/ 0 h 222"/>
                      <a:gd name="T4" fmla="*/ 97 w 183"/>
                      <a:gd name="T5" fmla="*/ 222 h 222"/>
                      <a:gd name="T6" fmla="*/ 0 w 183"/>
                      <a:gd name="T7" fmla="*/ 2 h 2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3" h="222">
                        <a:moveTo>
                          <a:pt x="0" y="2"/>
                        </a:moveTo>
                        <a:cubicBezTo>
                          <a:pt x="0" y="2"/>
                          <a:pt x="76" y="79"/>
                          <a:pt x="183" y="0"/>
                        </a:cubicBezTo>
                        <a:cubicBezTo>
                          <a:pt x="183" y="0"/>
                          <a:pt x="146" y="141"/>
                          <a:pt x="97" y="222"/>
                        </a:cubicBezTo>
                        <a:cubicBezTo>
                          <a:pt x="97" y="222"/>
                          <a:pt x="40" y="143"/>
                          <a:pt x="0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  <p:grpSp>
              <p:nvGrpSpPr>
                <p:cNvPr id="210" name="Gruppieren 253"/>
                <p:cNvGrpSpPr/>
                <p:nvPr/>
              </p:nvGrpSpPr>
              <p:grpSpPr bwMode="gray">
                <a:xfrm>
                  <a:off x="7117782" y="1389905"/>
                  <a:ext cx="628716" cy="1266131"/>
                  <a:chOff x="5395583" y="2225131"/>
                  <a:chExt cx="461393" cy="929170"/>
                </a:xfrm>
              </p:grpSpPr>
              <p:sp>
                <p:nvSpPr>
                  <p:cNvPr id="241" name="Freeform 125"/>
                  <p:cNvSpPr>
                    <a:spLocks/>
                  </p:cNvSpPr>
                  <p:nvPr/>
                </p:nvSpPr>
                <p:spPr bwMode="gray">
                  <a:xfrm>
                    <a:off x="5395583" y="2421178"/>
                    <a:ext cx="49240" cy="125835"/>
                  </a:xfrm>
                  <a:custGeom>
                    <a:avLst/>
                    <a:gdLst>
                      <a:gd name="T0" fmla="*/ 44 w 59"/>
                      <a:gd name="T1" fmla="*/ 24 h 151"/>
                      <a:gd name="T2" fmla="*/ 52 w 59"/>
                      <a:gd name="T3" fmla="*/ 47 h 151"/>
                      <a:gd name="T4" fmla="*/ 55 w 59"/>
                      <a:gd name="T5" fmla="*/ 113 h 151"/>
                      <a:gd name="T6" fmla="*/ 59 w 59"/>
                      <a:gd name="T7" fmla="*/ 151 h 151"/>
                      <a:gd name="T8" fmla="*/ 32 w 59"/>
                      <a:gd name="T9" fmla="*/ 106 h 151"/>
                      <a:gd name="T10" fmla="*/ 44 w 59"/>
                      <a:gd name="T11" fmla="*/ 24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" h="151">
                        <a:moveTo>
                          <a:pt x="44" y="24"/>
                        </a:moveTo>
                        <a:cubicBezTo>
                          <a:pt x="44" y="24"/>
                          <a:pt x="48" y="32"/>
                          <a:pt x="52" y="47"/>
                        </a:cubicBezTo>
                        <a:cubicBezTo>
                          <a:pt x="52" y="47"/>
                          <a:pt x="52" y="88"/>
                          <a:pt x="55" y="113"/>
                        </a:cubicBezTo>
                        <a:cubicBezTo>
                          <a:pt x="59" y="151"/>
                          <a:pt x="59" y="151"/>
                          <a:pt x="59" y="151"/>
                        </a:cubicBezTo>
                        <a:cubicBezTo>
                          <a:pt x="59" y="151"/>
                          <a:pt x="38" y="144"/>
                          <a:pt x="32" y="106"/>
                        </a:cubicBezTo>
                        <a:cubicBezTo>
                          <a:pt x="32" y="106"/>
                          <a:pt x="0" y="0"/>
                          <a:pt x="44" y="24"/>
                        </a:cubicBez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42" name="Freeform 126"/>
                  <p:cNvSpPr>
                    <a:spLocks/>
                  </p:cNvSpPr>
                  <p:nvPr/>
                </p:nvSpPr>
                <p:spPr bwMode="gray">
                  <a:xfrm>
                    <a:off x="5416555" y="2450357"/>
                    <a:ext cx="20973" cy="67477"/>
                  </a:xfrm>
                  <a:custGeom>
                    <a:avLst/>
                    <a:gdLst>
                      <a:gd name="T0" fmla="*/ 13 w 25"/>
                      <a:gd name="T1" fmla="*/ 5 h 81"/>
                      <a:gd name="T2" fmla="*/ 16 w 25"/>
                      <a:gd name="T3" fmla="*/ 54 h 81"/>
                      <a:gd name="T4" fmla="*/ 25 w 25"/>
                      <a:gd name="T5" fmla="*/ 81 h 81"/>
                      <a:gd name="T6" fmla="*/ 13 w 25"/>
                      <a:gd name="T7" fmla="*/ 5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" h="81">
                        <a:moveTo>
                          <a:pt x="13" y="5"/>
                        </a:moveTo>
                        <a:cubicBezTo>
                          <a:pt x="13" y="5"/>
                          <a:pt x="0" y="0"/>
                          <a:pt x="16" y="54"/>
                        </a:cubicBezTo>
                        <a:cubicBezTo>
                          <a:pt x="25" y="81"/>
                          <a:pt x="25" y="81"/>
                          <a:pt x="25" y="81"/>
                        </a:cubicBezTo>
                        <a:lnTo>
                          <a:pt x="13" y="5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43" name="Freeform 96"/>
                  <p:cNvSpPr>
                    <a:spLocks/>
                  </p:cNvSpPr>
                  <p:nvPr/>
                </p:nvSpPr>
                <p:spPr bwMode="gray">
                  <a:xfrm>
                    <a:off x="5483120" y="2622695"/>
                    <a:ext cx="268082" cy="531606"/>
                  </a:xfrm>
                  <a:custGeom>
                    <a:avLst/>
                    <a:gdLst>
                      <a:gd name="T0" fmla="*/ 26 w 322"/>
                      <a:gd name="T1" fmla="*/ 2 h 637"/>
                      <a:gd name="T2" fmla="*/ 0 w 322"/>
                      <a:gd name="T3" fmla="*/ 162 h 637"/>
                      <a:gd name="T4" fmla="*/ 64 w 322"/>
                      <a:gd name="T5" fmla="*/ 568 h 637"/>
                      <a:gd name="T6" fmla="*/ 244 w 322"/>
                      <a:gd name="T7" fmla="*/ 573 h 637"/>
                      <a:gd name="T8" fmla="*/ 322 w 322"/>
                      <a:gd name="T9" fmla="*/ 157 h 637"/>
                      <a:gd name="T10" fmla="*/ 298 w 322"/>
                      <a:gd name="T11" fmla="*/ 0 h 637"/>
                      <a:gd name="T12" fmla="*/ 26 w 322"/>
                      <a:gd name="T13" fmla="*/ 2 h 6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22" h="637">
                        <a:moveTo>
                          <a:pt x="26" y="2"/>
                        </a:moveTo>
                        <a:cubicBezTo>
                          <a:pt x="26" y="2"/>
                          <a:pt x="24" y="116"/>
                          <a:pt x="0" y="162"/>
                        </a:cubicBezTo>
                        <a:cubicBezTo>
                          <a:pt x="0" y="162"/>
                          <a:pt x="31" y="474"/>
                          <a:pt x="64" y="568"/>
                        </a:cubicBezTo>
                        <a:cubicBezTo>
                          <a:pt x="64" y="568"/>
                          <a:pt x="136" y="637"/>
                          <a:pt x="244" y="573"/>
                        </a:cubicBezTo>
                        <a:cubicBezTo>
                          <a:pt x="244" y="573"/>
                          <a:pt x="303" y="362"/>
                          <a:pt x="322" y="157"/>
                        </a:cubicBezTo>
                        <a:cubicBezTo>
                          <a:pt x="322" y="157"/>
                          <a:pt x="288" y="101"/>
                          <a:pt x="298" y="0"/>
                        </a:cubicBezTo>
                        <a:cubicBezTo>
                          <a:pt x="298" y="0"/>
                          <a:pt x="192" y="110"/>
                          <a:pt x="26" y="2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79000"/>
                        </a:srgbClr>
                      </a:gs>
                      <a:gs pos="0">
                        <a:srgbClr val="F1CA9F">
                          <a:lumMod val="10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01600" dist="50800" dir="16200000">
                      <a:prstClr val="black">
                        <a:alpha val="24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44" name="Freeform 97"/>
                  <p:cNvSpPr>
                    <a:spLocks/>
                  </p:cNvSpPr>
                  <p:nvPr/>
                </p:nvSpPr>
                <p:spPr bwMode="gray">
                  <a:xfrm>
                    <a:off x="5427497" y="2225131"/>
                    <a:ext cx="429479" cy="502427"/>
                  </a:xfrm>
                  <a:custGeom>
                    <a:avLst/>
                    <a:gdLst>
                      <a:gd name="T0" fmla="*/ 458 w 516"/>
                      <a:gd name="T1" fmla="*/ 323 h 602"/>
                      <a:gd name="T2" fmla="*/ 222 w 516"/>
                      <a:gd name="T3" fmla="*/ 602 h 602"/>
                      <a:gd name="T4" fmla="*/ 0 w 516"/>
                      <a:gd name="T5" fmla="*/ 325 h 602"/>
                      <a:gd name="T6" fmla="*/ 225 w 516"/>
                      <a:gd name="T7" fmla="*/ 0 h 602"/>
                      <a:gd name="T8" fmla="*/ 458 w 516"/>
                      <a:gd name="T9" fmla="*/ 323 h 6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16" h="602">
                        <a:moveTo>
                          <a:pt x="458" y="323"/>
                        </a:moveTo>
                        <a:cubicBezTo>
                          <a:pt x="458" y="444"/>
                          <a:pt x="343" y="602"/>
                          <a:pt x="222" y="602"/>
                        </a:cubicBezTo>
                        <a:cubicBezTo>
                          <a:pt x="117" y="602"/>
                          <a:pt x="0" y="455"/>
                          <a:pt x="0" y="325"/>
                        </a:cubicBezTo>
                        <a:cubicBezTo>
                          <a:pt x="0" y="164"/>
                          <a:pt x="23" y="0"/>
                          <a:pt x="225" y="0"/>
                        </a:cubicBezTo>
                        <a:cubicBezTo>
                          <a:pt x="516" y="0"/>
                          <a:pt x="458" y="306"/>
                          <a:pt x="458" y="32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88000"/>
                        </a:srgbClr>
                      </a:gs>
                      <a:gs pos="0">
                        <a:srgbClr val="F1CA9F">
                          <a:lumMod val="60000"/>
                          <a:lumOff val="4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45" name="Freeform 113"/>
                  <p:cNvSpPr>
                    <a:spLocks/>
                  </p:cNvSpPr>
                  <p:nvPr/>
                </p:nvSpPr>
                <p:spPr bwMode="gray">
                  <a:xfrm>
                    <a:off x="5792982" y="2437591"/>
                    <a:ext cx="53799" cy="136777"/>
                  </a:xfrm>
                  <a:custGeom>
                    <a:avLst/>
                    <a:gdLst>
                      <a:gd name="T0" fmla="*/ 20 w 64"/>
                      <a:gd name="T1" fmla="*/ 0 h 164"/>
                      <a:gd name="T2" fmla="*/ 36 w 64"/>
                      <a:gd name="T3" fmla="*/ 84 h 164"/>
                      <a:gd name="T4" fmla="*/ 0 w 64"/>
                      <a:gd name="T5" fmla="*/ 164 h 164"/>
                      <a:gd name="T6" fmla="*/ 20 w 64"/>
                      <a:gd name="T7" fmla="*/ 0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4" h="164">
                        <a:moveTo>
                          <a:pt x="20" y="0"/>
                        </a:moveTo>
                        <a:cubicBezTo>
                          <a:pt x="20" y="0"/>
                          <a:pt x="64" y="8"/>
                          <a:pt x="36" y="84"/>
                        </a:cubicBezTo>
                        <a:cubicBezTo>
                          <a:pt x="36" y="84"/>
                          <a:pt x="24" y="142"/>
                          <a:pt x="0" y="164"/>
                        </a:cubicBez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46" name="Freeform 114"/>
                  <p:cNvSpPr>
                    <a:spLocks/>
                  </p:cNvSpPr>
                  <p:nvPr/>
                </p:nvSpPr>
                <p:spPr bwMode="gray">
                  <a:xfrm>
                    <a:off x="5805642" y="2463123"/>
                    <a:ext cx="20973" cy="68389"/>
                  </a:xfrm>
                  <a:custGeom>
                    <a:avLst/>
                    <a:gdLst>
                      <a:gd name="T0" fmla="*/ 12 w 25"/>
                      <a:gd name="T1" fmla="*/ 5 h 82"/>
                      <a:gd name="T2" fmla="*/ 9 w 25"/>
                      <a:gd name="T3" fmla="*/ 54 h 82"/>
                      <a:gd name="T4" fmla="*/ 0 w 25"/>
                      <a:gd name="T5" fmla="*/ 82 h 82"/>
                      <a:gd name="T6" fmla="*/ 12 w 25"/>
                      <a:gd name="T7" fmla="*/ 5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" h="82">
                        <a:moveTo>
                          <a:pt x="12" y="5"/>
                        </a:moveTo>
                        <a:cubicBezTo>
                          <a:pt x="12" y="5"/>
                          <a:pt x="25" y="0"/>
                          <a:pt x="9" y="54"/>
                        </a:cubicBezTo>
                        <a:cubicBezTo>
                          <a:pt x="0" y="82"/>
                          <a:pt x="0" y="82"/>
                          <a:pt x="0" y="82"/>
                        </a:cubicBezTo>
                        <a:lnTo>
                          <a:pt x="12" y="5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  <p:grpSp>
              <p:nvGrpSpPr>
                <p:cNvPr id="211" name="Gruppieren 254"/>
                <p:cNvGrpSpPr/>
                <p:nvPr/>
              </p:nvGrpSpPr>
              <p:grpSpPr bwMode="gray">
                <a:xfrm>
                  <a:off x="7153131" y="1682761"/>
                  <a:ext cx="536770" cy="121768"/>
                  <a:chOff x="5423850" y="2437591"/>
                  <a:chExt cx="393917" cy="89361"/>
                </a:xfrm>
                <a:solidFill>
                  <a:srgbClr val="000000"/>
                </a:solidFill>
              </p:grpSpPr>
              <p:sp>
                <p:nvSpPr>
                  <p:cNvPr id="230" name="Freeform 112"/>
                  <p:cNvSpPr>
                    <a:spLocks/>
                  </p:cNvSpPr>
                  <p:nvPr/>
                </p:nvSpPr>
                <p:spPr bwMode="gray">
                  <a:xfrm>
                    <a:off x="5788588" y="2454004"/>
                    <a:ext cx="29179" cy="21884"/>
                  </a:xfrm>
                  <a:custGeom>
                    <a:avLst/>
                    <a:gdLst>
                      <a:gd name="T0" fmla="*/ 0 w 34"/>
                      <a:gd name="T1" fmla="*/ 8 h 27"/>
                      <a:gd name="T2" fmla="*/ 19 w 34"/>
                      <a:gd name="T3" fmla="*/ 0 h 27"/>
                      <a:gd name="T4" fmla="*/ 33 w 34"/>
                      <a:gd name="T5" fmla="*/ 18 h 27"/>
                      <a:gd name="T6" fmla="*/ 3 w 34"/>
                      <a:gd name="T7" fmla="*/ 27 h 27"/>
                      <a:gd name="T8" fmla="*/ 0 w 34"/>
                      <a:gd name="T9" fmla="*/ 8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7">
                        <a:moveTo>
                          <a:pt x="0" y="8"/>
                        </a:moveTo>
                        <a:cubicBezTo>
                          <a:pt x="19" y="0"/>
                          <a:pt x="19" y="0"/>
                          <a:pt x="19" y="0"/>
                        </a:cubicBezTo>
                        <a:cubicBezTo>
                          <a:pt x="19" y="0"/>
                          <a:pt x="34" y="3"/>
                          <a:pt x="33" y="18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31" name="Freeform 115"/>
                  <p:cNvSpPr>
                    <a:spLocks/>
                  </p:cNvSpPr>
                  <p:nvPr/>
                </p:nvSpPr>
                <p:spPr bwMode="gray">
                  <a:xfrm>
                    <a:off x="5423850" y="2450357"/>
                    <a:ext cx="26444" cy="23708"/>
                  </a:xfrm>
                  <a:custGeom>
                    <a:avLst/>
                    <a:gdLst>
                      <a:gd name="T0" fmla="*/ 6 w 31"/>
                      <a:gd name="T1" fmla="*/ 4 h 29"/>
                      <a:gd name="T2" fmla="*/ 22 w 31"/>
                      <a:gd name="T3" fmla="*/ 29 h 29"/>
                      <a:gd name="T4" fmla="*/ 31 w 31"/>
                      <a:gd name="T5" fmla="*/ 0 h 29"/>
                      <a:gd name="T6" fmla="*/ 0 w 31"/>
                      <a:gd name="T7" fmla="*/ 0 h 29"/>
                      <a:gd name="T8" fmla="*/ 6 w 31"/>
                      <a:gd name="T9" fmla="*/ 4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9">
                        <a:moveTo>
                          <a:pt x="6" y="4"/>
                        </a:move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2" y="1"/>
                          <a:pt x="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32" name="Freeform 116"/>
                  <p:cNvSpPr>
                    <a:spLocks/>
                  </p:cNvSpPr>
                  <p:nvPr/>
                </p:nvSpPr>
                <p:spPr bwMode="gray">
                  <a:xfrm>
                    <a:off x="5588894" y="2453092"/>
                    <a:ext cx="61094" cy="8207"/>
                  </a:xfrm>
                  <a:custGeom>
                    <a:avLst/>
                    <a:gdLst>
                      <a:gd name="T0" fmla="*/ 0 w 73"/>
                      <a:gd name="T1" fmla="*/ 0 h 10"/>
                      <a:gd name="T2" fmla="*/ 72 w 73"/>
                      <a:gd name="T3" fmla="*/ 0 h 10"/>
                      <a:gd name="T4" fmla="*/ 73 w 73"/>
                      <a:gd name="T5" fmla="*/ 3 h 10"/>
                      <a:gd name="T6" fmla="*/ 0 w 73"/>
                      <a:gd name="T7" fmla="*/ 3 h 10"/>
                      <a:gd name="T8" fmla="*/ 0 w 73"/>
                      <a:gd name="T9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3" h="10">
                        <a:moveTo>
                          <a:pt x="0" y="0"/>
                        </a:moveTo>
                        <a:cubicBezTo>
                          <a:pt x="0" y="0"/>
                          <a:pt x="30" y="4"/>
                          <a:pt x="72" y="0"/>
                        </a:cubicBezTo>
                        <a:cubicBezTo>
                          <a:pt x="73" y="3"/>
                          <a:pt x="73" y="3"/>
                          <a:pt x="73" y="3"/>
                        </a:cubicBezTo>
                        <a:cubicBezTo>
                          <a:pt x="73" y="3"/>
                          <a:pt x="45" y="10"/>
                          <a:pt x="0" y="3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33" name="Freeform 117"/>
                  <p:cNvSpPr>
                    <a:spLocks noEditPoints="1"/>
                  </p:cNvSpPr>
                  <p:nvPr/>
                </p:nvSpPr>
                <p:spPr bwMode="gray">
                  <a:xfrm>
                    <a:off x="5634486" y="2449445"/>
                    <a:ext cx="150455" cy="77507"/>
                  </a:xfrm>
                  <a:custGeom>
                    <a:avLst/>
                    <a:gdLst>
                      <a:gd name="T0" fmla="*/ 177 w 180"/>
                      <a:gd name="T1" fmla="*/ 14 h 93"/>
                      <a:gd name="T2" fmla="*/ 149 w 180"/>
                      <a:gd name="T3" fmla="*/ 3 h 93"/>
                      <a:gd name="T4" fmla="*/ 16 w 180"/>
                      <a:gd name="T5" fmla="*/ 12 h 93"/>
                      <a:gd name="T6" fmla="*/ 8 w 180"/>
                      <a:gd name="T7" fmla="*/ 37 h 93"/>
                      <a:gd name="T8" fmla="*/ 21 w 180"/>
                      <a:gd name="T9" fmla="*/ 69 h 93"/>
                      <a:gd name="T10" fmla="*/ 98 w 180"/>
                      <a:gd name="T11" fmla="*/ 86 h 93"/>
                      <a:gd name="T12" fmla="*/ 176 w 180"/>
                      <a:gd name="T13" fmla="*/ 56 h 93"/>
                      <a:gd name="T14" fmla="*/ 177 w 180"/>
                      <a:gd name="T15" fmla="*/ 14 h 93"/>
                      <a:gd name="T16" fmla="*/ 173 w 180"/>
                      <a:gd name="T17" fmla="*/ 55 h 93"/>
                      <a:gd name="T18" fmla="*/ 97 w 180"/>
                      <a:gd name="T19" fmla="*/ 84 h 93"/>
                      <a:gd name="T20" fmla="*/ 23 w 180"/>
                      <a:gd name="T21" fmla="*/ 68 h 93"/>
                      <a:gd name="T22" fmla="*/ 11 w 180"/>
                      <a:gd name="T23" fmla="*/ 37 h 93"/>
                      <a:gd name="T24" fmla="*/ 18 w 180"/>
                      <a:gd name="T25" fmla="*/ 13 h 93"/>
                      <a:gd name="T26" fmla="*/ 146 w 180"/>
                      <a:gd name="T27" fmla="*/ 5 h 93"/>
                      <a:gd name="T28" fmla="*/ 174 w 180"/>
                      <a:gd name="T29" fmla="*/ 15 h 93"/>
                      <a:gd name="T30" fmla="*/ 173 w 180"/>
                      <a:gd name="T31" fmla="*/ 55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0" h="93">
                        <a:moveTo>
                          <a:pt x="177" y="14"/>
                        </a:moveTo>
                        <a:cubicBezTo>
                          <a:pt x="177" y="14"/>
                          <a:pt x="180" y="2"/>
                          <a:pt x="149" y="3"/>
                        </a:cubicBezTo>
                        <a:cubicBezTo>
                          <a:pt x="149" y="3"/>
                          <a:pt x="70" y="0"/>
                          <a:pt x="16" y="12"/>
                        </a:cubicBezTo>
                        <a:cubicBezTo>
                          <a:pt x="16" y="12"/>
                          <a:pt x="0" y="16"/>
                          <a:pt x="8" y="37"/>
                        </a:cubicBezTo>
                        <a:cubicBezTo>
                          <a:pt x="21" y="69"/>
                          <a:pt x="21" y="69"/>
                          <a:pt x="21" y="69"/>
                        </a:cubicBezTo>
                        <a:cubicBezTo>
                          <a:pt x="21" y="69"/>
                          <a:pt x="31" y="93"/>
                          <a:pt x="98" y="86"/>
                        </a:cubicBezTo>
                        <a:cubicBezTo>
                          <a:pt x="98" y="86"/>
                          <a:pt x="175" y="76"/>
                          <a:pt x="176" y="56"/>
                        </a:cubicBezTo>
                        <a:cubicBezTo>
                          <a:pt x="176" y="56"/>
                          <a:pt x="180" y="31"/>
                          <a:pt x="177" y="14"/>
                        </a:cubicBezTo>
                        <a:close/>
                        <a:moveTo>
                          <a:pt x="173" y="55"/>
                        </a:moveTo>
                        <a:cubicBezTo>
                          <a:pt x="172" y="74"/>
                          <a:pt x="97" y="84"/>
                          <a:pt x="97" y="84"/>
                        </a:cubicBezTo>
                        <a:cubicBezTo>
                          <a:pt x="32" y="91"/>
                          <a:pt x="23" y="68"/>
                          <a:pt x="23" y="68"/>
                        </a:cubicBezTo>
                        <a:cubicBezTo>
                          <a:pt x="11" y="37"/>
                          <a:pt x="11" y="37"/>
                          <a:pt x="11" y="37"/>
                        </a:cubicBezTo>
                        <a:cubicBezTo>
                          <a:pt x="3" y="17"/>
                          <a:pt x="18" y="13"/>
                          <a:pt x="18" y="13"/>
                        </a:cubicBezTo>
                        <a:cubicBezTo>
                          <a:pt x="70" y="2"/>
                          <a:pt x="146" y="5"/>
                          <a:pt x="146" y="5"/>
                        </a:cubicBezTo>
                        <a:cubicBezTo>
                          <a:pt x="176" y="4"/>
                          <a:pt x="174" y="15"/>
                          <a:pt x="174" y="15"/>
                        </a:cubicBezTo>
                        <a:cubicBezTo>
                          <a:pt x="176" y="32"/>
                          <a:pt x="173" y="55"/>
                          <a:pt x="173" y="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34" name="Freeform 118"/>
                  <p:cNvSpPr>
                    <a:spLocks/>
                  </p:cNvSpPr>
                  <p:nvPr/>
                </p:nvSpPr>
                <p:spPr bwMode="gray">
                  <a:xfrm>
                    <a:off x="5618985" y="2454916"/>
                    <a:ext cx="34650" cy="61094"/>
                  </a:xfrm>
                  <a:custGeom>
                    <a:avLst/>
                    <a:gdLst>
                      <a:gd name="T0" fmla="*/ 0 w 41"/>
                      <a:gd name="T1" fmla="*/ 0 h 74"/>
                      <a:gd name="T2" fmla="*/ 0 w 41"/>
                      <a:gd name="T3" fmla="*/ 27 h 74"/>
                      <a:gd name="T4" fmla="*/ 22 w 41"/>
                      <a:gd name="T5" fmla="*/ 42 h 74"/>
                      <a:gd name="T6" fmla="*/ 41 w 41"/>
                      <a:gd name="T7" fmla="*/ 62 h 74"/>
                      <a:gd name="T8" fmla="*/ 29 w 41"/>
                      <a:gd name="T9" fmla="*/ 10 h 74"/>
                      <a:gd name="T10" fmla="*/ 37 w 41"/>
                      <a:gd name="T11" fmla="*/ 5 h 74"/>
                      <a:gd name="T12" fmla="*/ 36 w 41"/>
                      <a:gd name="T13" fmla="*/ 0 h 74"/>
                      <a:gd name="T14" fmla="*/ 0 w 41"/>
                      <a:gd name="T15" fmla="*/ 0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1" h="74">
                        <a:moveTo>
                          <a:pt x="0" y="0"/>
                        </a:move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0" y="27"/>
                          <a:pt x="11" y="24"/>
                          <a:pt x="22" y="42"/>
                        </a:cubicBezTo>
                        <a:cubicBezTo>
                          <a:pt x="22" y="42"/>
                          <a:pt x="34" y="74"/>
                          <a:pt x="41" y="62"/>
                        </a:cubicBezTo>
                        <a:cubicBezTo>
                          <a:pt x="41" y="62"/>
                          <a:pt x="21" y="24"/>
                          <a:pt x="29" y="10"/>
                        </a:cubicBezTo>
                        <a:cubicBezTo>
                          <a:pt x="29" y="10"/>
                          <a:pt x="32" y="9"/>
                          <a:pt x="37" y="5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7" y="3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35" name="Freeform 119"/>
                  <p:cNvSpPr>
                    <a:spLocks/>
                  </p:cNvSpPr>
                  <p:nvPr/>
                </p:nvSpPr>
                <p:spPr bwMode="gray">
                  <a:xfrm>
                    <a:off x="5649075" y="2437591"/>
                    <a:ext cx="149543" cy="54711"/>
                  </a:xfrm>
                  <a:custGeom>
                    <a:avLst/>
                    <a:gdLst>
                      <a:gd name="T0" fmla="*/ 172 w 180"/>
                      <a:gd name="T1" fmla="*/ 20 h 65"/>
                      <a:gd name="T2" fmla="*/ 167 w 180"/>
                      <a:gd name="T3" fmla="*/ 13 h 65"/>
                      <a:gd name="T4" fmla="*/ 1 w 180"/>
                      <a:gd name="T5" fmla="*/ 22 h 65"/>
                      <a:gd name="T6" fmla="*/ 0 w 180"/>
                      <a:gd name="T7" fmla="*/ 27 h 65"/>
                      <a:gd name="T8" fmla="*/ 159 w 180"/>
                      <a:gd name="T9" fmla="*/ 29 h 65"/>
                      <a:gd name="T10" fmla="*/ 160 w 180"/>
                      <a:gd name="T11" fmla="*/ 65 h 65"/>
                      <a:gd name="T12" fmla="*/ 172 w 180"/>
                      <a:gd name="T13" fmla="*/ 51 h 65"/>
                      <a:gd name="T14" fmla="*/ 180 w 180"/>
                      <a:gd name="T15" fmla="*/ 45 h 65"/>
                      <a:gd name="T16" fmla="*/ 178 w 180"/>
                      <a:gd name="T17" fmla="*/ 25 h 65"/>
                      <a:gd name="T18" fmla="*/ 172 w 180"/>
                      <a:gd name="T19" fmla="*/ 2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80" h="65">
                        <a:moveTo>
                          <a:pt x="172" y="20"/>
                        </a:moveTo>
                        <a:cubicBezTo>
                          <a:pt x="172" y="20"/>
                          <a:pt x="171" y="15"/>
                          <a:pt x="167" y="13"/>
                        </a:cubicBezTo>
                        <a:cubicBezTo>
                          <a:pt x="167" y="13"/>
                          <a:pt x="142" y="0"/>
                          <a:pt x="1" y="22"/>
                        </a:cubicBez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0" y="27"/>
                          <a:pt x="158" y="4"/>
                          <a:pt x="159" y="29"/>
                        </a:cubicBezTo>
                        <a:cubicBezTo>
                          <a:pt x="160" y="65"/>
                          <a:pt x="160" y="65"/>
                          <a:pt x="160" y="65"/>
                        </a:cubicBezTo>
                        <a:cubicBezTo>
                          <a:pt x="160" y="65"/>
                          <a:pt x="169" y="63"/>
                          <a:pt x="172" y="51"/>
                        </a:cubicBezTo>
                        <a:cubicBezTo>
                          <a:pt x="172" y="51"/>
                          <a:pt x="179" y="47"/>
                          <a:pt x="180" y="45"/>
                        </a:cubicBezTo>
                        <a:cubicBezTo>
                          <a:pt x="178" y="25"/>
                          <a:pt x="178" y="25"/>
                          <a:pt x="178" y="25"/>
                        </a:cubicBezTo>
                        <a:cubicBezTo>
                          <a:pt x="178" y="25"/>
                          <a:pt x="174" y="27"/>
                          <a:pt x="172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36" name="Freeform 120"/>
                  <p:cNvSpPr>
                    <a:spLocks noEditPoints="1"/>
                  </p:cNvSpPr>
                  <p:nvPr/>
                </p:nvSpPr>
                <p:spPr bwMode="gray">
                  <a:xfrm>
                    <a:off x="5453941" y="2449445"/>
                    <a:ext cx="149543" cy="77507"/>
                  </a:xfrm>
                  <a:custGeom>
                    <a:avLst/>
                    <a:gdLst>
                      <a:gd name="T0" fmla="*/ 3 w 179"/>
                      <a:gd name="T1" fmla="*/ 56 h 93"/>
                      <a:gd name="T2" fmla="*/ 82 w 179"/>
                      <a:gd name="T3" fmla="*/ 86 h 93"/>
                      <a:gd name="T4" fmla="*/ 159 w 179"/>
                      <a:gd name="T5" fmla="*/ 69 h 93"/>
                      <a:gd name="T6" fmla="*/ 171 w 179"/>
                      <a:gd name="T7" fmla="*/ 37 h 93"/>
                      <a:gd name="T8" fmla="*/ 163 w 179"/>
                      <a:gd name="T9" fmla="*/ 12 h 93"/>
                      <a:gd name="T10" fmla="*/ 31 w 179"/>
                      <a:gd name="T11" fmla="*/ 3 h 93"/>
                      <a:gd name="T12" fmla="*/ 2 w 179"/>
                      <a:gd name="T13" fmla="*/ 14 h 93"/>
                      <a:gd name="T14" fmla="*/ 3 w 179"/>
                      <a:gd name="T15" fmla="*/ 56 h 93"/>
                      <a:gd name="T16" fmla="*/ 6 w 179"/>
                      <a:gd name="T17" fmla="*/ 16 h 93"/>
                      <a:gd name="T18" fmla="*/ 33 w 179"/>
                      <a:gd name="T19" fmla="*/ 5 h 93"/>
                      <a:gd name="T20" fmla="*/ 161 w 179"/>
                      <a:gd name="T21" fmla="*/ 14 h 93"/>
                      <a:gd name="T22" fmla="*/ 169 w 179"/>
                      <a:gd name="T23" fmla="*/ 37 h 93"/>
                      <a:gd name="T24" fmla="*/ 157 w 179"/>
                      <a:gd name="T25" fmla="*/ 68 h 93"/>
                      <a:gd name="T26" fmla="*/ 82 w 179"/>
                      <a:gd name="T27" fmla="*/ 84 h 93"/>
                      <a:gd name="T28" fmla="*/ 7 w 179"/>
                      <a:gd name="T29" fmla="*/ 56 h 93"/>
                      <a:gd name="T30" fmla="*/ 6 w 179"/>
                      <a:gd name="T31" fmla="*/ 16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79" h="93">
                        <a:moveTo>
                          <a:pt x="3" y="56"/>
                        </a:moveTo>
                        <a:cubicBezTo>
                          <a:pt x="5" y="76"/>
                          <a:pt x="82" y="86"/>
                          <a:pt x="82" y="86"/>
                        </a:cubicBezTo>
                        <a:cubicBezTo>
                          <a:pt x="149" y="93"/>
                          <a:pt x="159" y="69"/>
                          <a:pt x="159" y="69"/>
                        </a:cubicBezTo>
                        <a:cubicBezTo>
                          <a:pt x="171" y="37"/>
                          <a:pt x="171" y="37"/>
                          <a:pt x="171" y="37"/>
                        </a:cubicBezTo>
                        <a:cubicBezTo>
                          <a:pt x="179" y="16"/>
                          <a:pt x="163" y="12"/>
                          <a:pt x="163" y="12"/>
                        </a:cubicBezTo>
                        <a:cubicBezTo>
                          <a:pt x="109" y="0"/>
                          <a:pt x="31" y="3"/>
                          <a:pt x="31" y="3"/>
                        </a:cubicBezTo>
                        <a:cubicBezTo>
                          <a:pt x="0" y="3"/>
                          <a:pt x="2" y="14"/>
                          <a:pt x="2" y="14"/>
                        </a:cubicBezTo>
                        <a:cubicBezTo>
                          <a:pt x="0" y="32"/>
                          <a:pt x="3" y="56"/>
                          <a:pt x="3" y="56"/>
                        </a:cubicBezTo>
                        <a:close/>
                        <a:moveTo>
                          <a:pt x="6" y="16"/>
                        </a:moveTo>
                        <a:cubicBezTo>
                          <a:pt x="6" y="16"/>
                          <a:pt x="3" y="4"/>
                          <a:pt x="33" y="5"/>
                        </a:cubicBezTo>
                        <a:cubicBezTo>
                          <a:pt x="33" y="5"/>
                          <a:pt x="109" y="2"/>
                          <a:pt x="161" y="14"/>
                        </a:cubicBezTo>
                        <a:cubicBezTo>
                          <a:pt x="161" y="14"/>
                          <a:pt x="177" y="17"/>
                          <a:pt x="169" y="37"/>
                        </a:cubicBezTo>
                        <a:cubicBezTo>
                          <a:pt x="157" y="68"/>
                          <a:pt x="157" y="68"/>
                          <a:pt x="157" y="68"/>
                        </a:cubicBezTo>
                        <a:cubicBezTo>
                          <a:pt x="157" y="68"/>
                          <a:pt x="148" y="91"/>
                          <a:pt x="82" y="84"/>
                        </a:cubicBezTo>
                        <a:cubicBezTo>
                          <a:pt x="82" y="84"/>
                          <a:pt x="8" y="75"/>
                          <a:pt x="7" y="56"/>
                        </a:cubicBezTo>
                        <a:cubicBezTo>
                          <a:pt x="7" y="56"/>
                          <a:pt x="3" y="32"/>
                          <a:pt x="6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37" name="Freeform 121"/>
                  <p:cNvSpPr>
                    <a:spLocks/>
                  </p:cNvSpPr>
                  <p:nvPr/>
                </p:nvSpPr>
                <p:spPr bwMode="gray">
                  <a:xfrm>
                    <a:off x="5440263" y="2437591"/>
                    <a:ext cx="148631" cy="55623"/>
                  </a:xfrm>
                  <a:custGeom>
                    <a:avLst/>
                    <a:gdLst>
                      <a:gd name="T0" fmla="*/ 8 w 179"/>
                      <a:gd name="T1" fmla="*/ 21 h 66"/>
                      <a:gd name="T2" fmla="*/ 13 w 179"/>
                      <a:gd name="T3" fmla="*/ 13 h 66"/>
                      <a:gd name="T4" fmla="*/ 179 w 179"/>
                      <a:gd name="T5" fmla="*/ 22 h 66"/>
                      <a:gd name="T6" fmla="*/ 178 w 179"/>
                      <a:gd name="T7" fmla="*/ 27 h 66"/>
                      <a:gd name="T8" fmla="*/ 21 w 179"/>
                      <a:gd name="T9" fmla="*/ 29 h 66"/>
                      <a:gd name="T10" fmla="*/ 19 w 179"/>
                      <a:gd name="T11" fmla="*/ 66 h 66"/>
                      <a:gd name="T12" fmla="*/ 8 w 179"/>
                      <a:gd name="T13" fmla="*/ 51 h 66"/>
                      <a:gd name="T14" fmla="*/ 0 w 179"/>
                      <a:gd name="T15" fmla="*/ 45 h 66"/>
                      <a:gd name="T16" fmla="*/ 1 w 179"/>
                      <a:gd name="T17" fmla="*/ 26 h 66"/>
                      <a:gd name="T18" fmla="*/ 8 w 179"/>
                      <a:gd name="T19" fmla="*/ 21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79" h="66">
                        <a:moveTo>
                          <a:pt x="8" y="21"/>
                        </a:moveTo>
                        <a:cubicBezTo>
                          <a:pt x="8" y="21"/>
                          <a:pt x="8" y="16"/>
                          <a:pt x="13" y="13"/>
                        </a:cubicBezTo>
                        <a:cubicBezTo>
                          <a:pt x="13" y="13"/>
                          <a:pt x="37" y="0"/>
                          <a:pt x="179" y="22"/>
                        </a:cubicBezTo>
                        <a:cubicBezTo>
                          <a:pt x="178" y="27"/>
                          <a:pt x="178" y="27"/>
                          <a:pt x="178" y="27"/>
                        </a:cubicBezTo>
                        <a:cubicBezTo>
                          <a:pt x="178" y="27"/>
                          <a:pt x="22" y="4"/>
                          <a:pt x="21" y="29"/>
                        </a:cubicBezTo>
                        <a:cubicBezTo>
                          <a:pt x="19" y="66"/>
                          <a:pt x="19" y="66"/>
                          <a:pt x="19" y="66"/>
                        </a:cubicBezTo>
                        <a:cubicBezTo>
                          <a:pt x="19" y="66"/>
                          <a:pt x="11" y="64"/>
                          <a:pt x="8" y="51"/>
                        </a:cubicBezTo>
                        <a:cubicBezTo>
                          <a:pt x="8" y="51"/>
                          <a:pt x="1" y="47"/>
                          <a:pt x="0" y="45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5" y="28"/>
                          <a:pt x="8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38" name="Freeform 122"/>
                  <p:cNvSpPr>
                    <a:spLocks/>
                  </p:cNvSpPr>
                  <p:nvPr/>
                </p:nvSpPr>
                <p:spPr bwMode="gray">
                  <a:xfrm>
                    <a:off x="5585246" y="2454916"/>
                    <a:ext cx="35562" cy="62005"/>
                  </a:xfrm>
                  <a:custGeom>
                    <a:avLst/>
                    <a:gdLst>
                      <a:gd name="T0" fmla="*/ 42 w 43"/>
                      <a:gd name="T1" fmla="*/ 0 h 75"/>
                      <a:gd name="T2" fmla="*/ 43 w 43"/>
                      <a:gd name="T3" fmla="*/ 27 h 75"/>
                      <a:gd name="T4" fmla="*/ 19 w 43"/>
                      <a:gd name="T5" fmla="*/ 43 h 75"/>
                      <a:gd name="T6" fmla="*/ 0 w 43"/>
                      <a:gd name="T7" fmla="*/ 62 h 75"/>
                      <a:gd name="T8" fmla="*/ 12 w 43"/>
                      <a:gd name="T9" fmla="*/ 10 h 75"/>
                      <a:gd name="T10" fmla="*/ 4 w 43"/>
                      <a:gd name="T11" fmla="*/ 6 h 75"/>
                      <a:gd name="T12" fmla="*/ 5 w 43"/>
                      <a:gd name="T13" fmla="*/ 0 h 75"/>
                      <a:gd name="T14" fmla="*/ 42 w 43"/>
                      <a:gd name="T15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" h="75">
                        <a:moveTo>
                          <a:pt x="42" y="0"/>
                        </a:moveTo>
                        <a:cubicBezTo>
                          <a:pt x="43" y="27"/>
                          <a:pt x="43" y="27"/>
                          <a:pt x="43" y="27"/>
                        </a:cubicBezTo>
                        <a:cubicBezTo>
                          <a:pt x="43" y="27"/>
                          <a:pt x="31" y="25"/>
                          <a:pt x="19" y="43"/>
                        </a:cubicBezTo>
                        <a:cubicBezTo>
                          <a:pt x="19" y="43"/>
                          <a:pt x="8" y="75"/>
                          <a:pt x="0" y="62"/>
                        </a:cubicBezTo>
                        <a:cubicBezTo>
                          <a:pt x="0" y="62"/>
                          <a:pt x="20" y="24"/>
                          <a:pt x="12" y="10"/>
                        </a:cubicBezTo>
                        <a:cubicBezTo>
                          <a:pt x="12" y="10"/>
                          <a:pt x="10" y="9"/>
                          <a:pt x="4" y="6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34" y="3"/>
                          <a:pt x="4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39" name="Freeform 123"/>
                  <p:cNvSpPr>
                    <a:spLocks/>
                  </p:cNvSpPr>
                  <p:nvPr/>
                </p:nvSpPr>
                <p:spPr bwMode="gray">
                  <a:xfrm>
                    <a:off x="5587070" y="2457652"/>
                    <a:ext cx="27355" cy="44681"/>
                  </a:xfrm>
                  <a:custGeom>
                    <a:avLst/>
                    <a:gdLst>
                      <a:gd name="T0" fmla="*/ 5 w 33"/>
                      <a:gd name="T1" fmla="*/ 3 h 53"/>
                      <a:gd name="T2" fmla="*/ 10 w 33"/>
                      <a:gd name="T3" fmla="*/ 26 h 53"/>
                      <a:gd name="T4" fmla="*/ 0 w 33"/>
                      <a:gd name="T5" fmla="*/ 53 h 53"/>
                      <a:gd name="T6" fmla="*/ 5 w 33"/>
                      <a:gd name="T7" fmla="*/ 3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3" h="53">
                        <a:moveTo>
                          <a:pt x="5" y="3"/>
                        </a:moveTo>
                        <a:cubicBezTo>
                          <a:pt x="5" y="3"/>
                          <a:pt x="18" y="7"/>
                          <a:pt x="10" y="26"/>
                        </a:cubicBezTo>
                        <a:cubicBezTo>
                          <a:pt x="0" y="53"/>
                          <a:pt x="0" y="53"/>
                          <a:pt x="0" y="53"/>
                        </a:cubicBezTo>
                        <a:cubicBezTo>
                          <a:pt x="0" y="53"/>
                          <a:pt x="33" y="0"/>
                          <a:pt x="5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40" name="Freeform 124"/>
                  <p:cNvSpPr>
                    <a:spLocks/>
                  </p:cNvSpPr>
                  <p:nvPr/>
                </p:nvSpPr>
                <p:spPr bwMode="gray">
                  <a:xfrm>
                    <a:off x="5446646" y="2444886"/>
                    <a:ext cx="41945" cy="12766"/>
                  </a:xfrm>
                  <a:custGeom>
                    <a:avLst/>
                    <a:gdLst>
                      <a:gd name="T0" fmla="*/ 0 w 50"/>
                      <a:gd name="T1" fmla="*/ 15 h 15"/>
                      <a:gd name="T2" fmla="*/ 13 w 50"/>
                      <a:gd name="T3" fmla="*/ 3 h 15"/>
                      <a:gd name="T4" fmla="*/ 50 w 50"/>
                      <a:gd name="T5" fmla="*/ 1 h 15"/>
                      <a:gd name="T6" fmla="*/ 0 w 50"/>
                      <a:gd name="T7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0" h="15">
                        <a:moveTo>
                          <a:pt x="0" y="15"/>
                        </a:moveTo>
                        <a:cubicBezTo>
                          <a:pt x="0" y="15"/>
                          <a:pt x="0" y="5"/>
                          <a:pt x="13" y="3"/>
                        </a:cubicBezTo>
                        <a:cubicBezTo>
                          <a:pt x="13" y="3"/>
                          <a:pt x="34" y="0"/>
                          <a:pt x="50" y="1"/>
                        </a:cubicBezTo>
                        <a:cubicBezTo>
                          <a:pt x="50" y="1"/>
                          <a:pt x="3" y="0"/>
                          <a:pt x="0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  <p:grpSp>
              <p:nvGrpSpPr>
                <p:cNvPr id="212" name="Gruppieren 255"/>
                <p:cNvGrpSpPr/>
                <p:nvPr/>
              </p:nvGrpSpPr>
              <p:grpSpPr bwMode="gray">
                <a:xfrm>
                  <a:off x="7056464" y="1238317"/>
                  <a:ext cx="720663" cy="670962"/>
                  <a:chOff x="5349079" y="2113886"/>
                  <a:chExt cx="528870" cy="492396"/>
                </a:xfrm>
              </p:grpSpPr>
              <p:sp>
                <p:nvSpPr>
                  <p:cNvPr id="213" name="Freeform 109"/>
                  <p:cNvSpPr>
                    <a:spLocks/>
                  </p:cNvSpPr>
                  <p:nvPr/>
                </p:nvSpPr>
                <p:spPr bwMode="gray">
                  <a:xfrm>
                    <a:off x="5429321" y="2346407"/>
                    <a:ext cx="304556" cy="147719"/>
                  </a:xfrm>
                  <a:custGeom>
                    <a:avLst/>
                    <a:gdLst>
                      <a:gd name="T0" fmla="*/ 366 w 366"/>
                      <a:gd name="T1" fmla="*/ 0 h 177"/>
                      <a:gd name="T2" fmla="*/ 0 w 366"/>
                      <a:gd name="T3" fmla="*/ 114 h 177"/>
                      <a:gd name="T4" fmla="*/ 366 w 366"/>
                      <a:gd name="T5" fmla="*/ 0 h 1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6" h="177">
                        <a:moveTo>
                          <a:pt x="366" y="0"/>
                        </a:moveTo>
                        <a:cubicBezTo>
                          <a:pt x="366" y="0"/>
                          <a:pt x="203" y="133"/>
                          <a:pt x="0" y="114"/>
                        </a:cubicBezTo>
                        <a:cubicBezTo>
                          <a:pt x="0" y="114"/>
                          <a:pt x="257" y="177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rgbClr val="E8B98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grpSp>
                <p:nvGrpSpPr>
                  <p:cNvPr id="214" name="Gruppieren 257"/>
                  <p:cNvGrpSpPr/>
                  <p:nvPr/>
                </p:nvGrpSpPr>
                <p:grpSpPr bwMode="gray">
                  <a:xfrm>
                    <a:off x="5349079" y="2113886"/>
                    <a:ext cx="528870" cy="492396"/>
                    <a:chOff x="5349079" y="2113886"/>
                    <a:chExt cx="528870" cy="492396"/>
                  </a:xfrm>
                </p:grpSpPr>
                <p:sp>
                  <p:nvSpPr>
                    <p:cNvPr id="215" name="Freeform 94"/>
                    <p:cNvSpPr>
                      <a:spLocks/>
                    </p:cNvSpPr>
                    <p:nvPr/>
                  </p:nvSpPr>
                  <p:spPr bwMode="gray">
                    <a:xfrm>
                      <a:off x="5736613" y="2252486"/>
                      <a:ext cx="141336" cy="353796"/>
                    </a:xfrm>
                    <a:custGeom>
                      <a:avLst/>
                      <a:gdLst>
                        <a:gd name="T0" fmla="*/ 69 w 170"/>
                        <a:gd name="T1" fmla="*/ 281 h 424"/>
                        <a:gd name="T2" fmla="*/ 0 w 170"/>
                        <a:gd name="T3" fmla="*/ 424 h 424"/>
                        <a:gd name="T4" fmla="*/ 131 w 170"/>
                        <a:gd name="T5" fmla="*/ 272 h 424"/>
                        <a:gd name="T6" fmla="*/ 73 w 170"/>
                        <a:gd name="T7" fmla="*/ 0 h 424"/>
                        <a:gd name="T8" fmla="*/ 69 w 170"/>
                        <a:gd name="T9" fmla="*/ 281 h 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0" h="424">
                          <a:moveTo>
                            <a:pt x="69" y="281"/>
                          </a:moveTo>
                          <a:cubicBezTo>
                            <a:pt x="69" y="281"/>
                            <a:pt x="51" y="382"/>
                            <a:pt x="0" y="424"/>
                          </a:cubicBezTo>
                          <a:cubicBezTo>
                            <a:pt x="0" y="424"/>
                            <a:pt x="95" y="388"/>
                            <a:pt x="131" y="272"/>
                          </a:cubicBezTo>
                          <a:cubicBezTo>
                            <a:pt x="131" y="272"/>
                            <a:pt x="170" y="74"/>
                            <a:pt x="73" y="0"/>
                          </a:cubicBezTo>
                          <a:cubicBezTo>
                            <a:pt x="73" y="0"/>
                            <a:pt x="89" y="230"/>
                            <a:pt x="69" y="281"/>
                          </a:cubicBezTo>
                          <a:close/>
                        </a:path>
                      </a:pathLst>
                    </a:custGeom>
                    <a:solidFill>
                      <a:srgbClr val="7A4C3A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216" name="Freeform 98"/>
                    <p:cNvSpPr>
                      <a:spLocks/>
                    </p:cNvSpPr>
                    <p:nvPr/>
                  </p:nvSpPr>
                  <p:spPr bwMode="gray">
                    <a:xfrm>
                      <a:off x="5386464" y="2113886"/>
                      <a:ext cx="391182" cy="344677"/>
                    </a:xfrm>
                    <a:custGeom>
                      <a:avLst/>
                      <a:gdLst>
                        <a:gd name="T0" fmla="*/ 469 w 469"/>
                        <a:gd name="T1" fmla="*/ 140 h 413"/>
                        <a:gd name="T2" fmla="*/ 419 w 469"/>
                        <a:gd name="T3" fmla="*/ 278 h 413"/>
                        <a:gd name="T4" fmla="*/ 34 w 469"/>
                        <a:gd name="T5" fmla="*/ 390 h 413"/>
                        <a:gd name="T6" fmla="*/ 132 w 469"/>
                        <a:gd name="T7" fmla="*/ 104 h 413"/>
                        <a:gd name="T8" fmla="*/ 469 w 469"/>
                        <a:gd name="T9" fmla="*/ 140 h 4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9" h="413">
                          <a:moveTo>
                            <a:pt x="469" y="140"/>
                          </a:moveTo>
                          <a:cubicBezTo>
                            <a:pt x="419" y="278"/>
                            <a:pt x="419" y="278"/>
                            <a:pt x="419" y="278"/>
                          </a:cubicBezTo>
                          <a:cubicBezTo>
                            <a:pt x="419" y="278"/>
                            <a:pt x="286" y="413"/>
                            <a:pt x="34" y="390"/>
                          </a:cubicBezTo>
                          <a:cubicBezTo>
                            <a:pt x="34" y="390"/>
                            <a:pt x="0" y="189"/>
                            <a:pt x="132" y="104"/>
                          </a:cubicBezTo>
                          <a:cubicBezTo>
                            <a:pt x="132" y="104"/>
                            <a:pt x="310" y="0"/>
                            <a:pt x="469" y="140"/>
                          </a:cubicBezTo>
                          <a:close/>
                        </a:path>
                      </a:pathLst>
                    </a:custGeom>
                    <a:solidFill>
                      <a:srgbClr val="58372A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217" name="Freeform 110"/>
                    <p:cNvSpPr>
                      <a:spLocks/>
                    </p:cNvSpPr>
                    <p:nvPr/>
                  </p:nvSpPr>
                  <p:spPr bwMode="gray">
                    <a:xfrm>
                      <a:off x="5381905" y="2124828"/>
                      <a:ext cx="331000" cy="292702"/>
                    </a:xfrm>
                    <a:custGeom>
                      <a:avLst/>
                      <a:gdLst>
                        <a:gd name="T0" fmla="*/ 397 w 397"/>
                        <a:gd name="T1" fmla="*/ 77 h 351"/>
                        <a:gd name="T2" fmla="*/ 39 w 397"/>
                        <a:gd name="T3" fmla="*/ 351 h 351"/>
                        <a:gd name="T4" fmla="*/ 98 w 397"/>
                        <a:gd name="T5" fmla="*/ 120 h 351"/>
                        <a:gd name="T6" fmla="*/ 397 w 397"/>
                        <a:gd name="T7" fmla="*/ 77 h 3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97" h="351">
                          <a:moveTo>
                            <a:pt x="397" y="77"/>
                          </a:moveTo>
                          <a:cubicBezTo>
                            <a:pt x="397" y="77"/>
                            <a:pt x="46" y="26"/>
                            <a:pt x="39" y="351"/>
                          </a:cubicBezTo>
                          <a:cubicBezTo>
                            <a:pt x="39" y="351"/>
                            <a:pt x="0" y="225"/>
                            <a:pt x="98" y="120"/>
                          </a:cubicBezTo>
                          <a:cubicBezTo>
                            <a:pt x="98" y="120"/>
                            <a:pt x="235" y="0"/>
                            <a:pt x="397" y="77"/>
                          </a:cubicBezTo>
                          <a:close/>
                        </a:path>
                      </a:pathLst>
                    </a:custGeom>
                    <a:solidFill>
                      <a:srgbClr val="7A4C3A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218" name="Freeform 95"/>
                    <p:cNvSpPr>
                      <a:spLocks/>
                    </p:cNvSpPr>
                    <p:nvPr/>
                  </p:nvSpPr>
                  <p:spPr bwMode="gray">
                    <a:xfrm>
                      <a:off x="5349079" y="2226043"/>
                      <a:ext cx="126747" cy="375680"/>
                    </a:xfrm>
                    <a:custGeom>
                      <a:avLst/>
                      <a:gdLst>
                        <a:gd name="T0" fmla="*/ 96 w 152"/>
                        <a:gd name="T1" fmla="*/ 302 h 450"/>
                        <a:gd name="T2" fmla="*/ 152 w 152"/>
                        <a:gd name="T3" fmla="*/ 450 h 450"/>
                        <a:gd name="T4" fmla="*/ 48 w 152"/>
                        <a:gd name="T5" fmla="*/ 301 h 450"/>
                        <a:gd name="T6" fmla="*/ 139 w 152"/>
                        <a:gd name="T7" fmla="*/ 0 h 450"/>
                        <a:gd name="T8" fmla="*/ 96 w 152"/>
                        <a:gd name="T9" fmla="*/ 302 h 4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2" h="450">
                          <a:moveTo>
                            <a:pt x="96" y="302"/>
                          </a:moveTo>
                          <a:cubicBezTo>
                            <a:pt x="96" y="302"/>
                            <a:pt x="105" y="404"/>
                            <a:pt x="152" y="450"/>
                          </a:cubicBezTo>
                          <a:cubicBezTo>
                            <a:pt x="152" y="450"/>
                            <a:pt x="74" y="420"/>
                            <a:pt x="48" y="301"/>
                          </a:cubicBezTo>
                          <a:cubicBezTo>
                            <a:pt x="48" y="301"/>
                            <a:pt x="0" y="94"/>
                            <a:pt x="139" y="0"/>
                          </a:cubicBezTo>
                          <a:cubicBezTo>
                            <a:pt x="139" y="0"/>
                            <a:pt x="79" y="250"/>
                            <a:pt x="96" y="302"/>
                          </a:cubicBezTo>
                          <a:close/>
                        </a:path>
                      </a:pathLst>
                    </a:custGeom>
                    <a:solidFill>
                      <a:srgbClr val="58372A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219" name="Freeform 99"/>
                    <p:cNvSpPr>
                      <a:spLocks/>
                    </p:cNvSpPr>
                    <p:nvPr/>
                  </p:nvSpPr>
                  <p:spPr bwMode="gray">
                    <a:xfrm>
                      <a:off x="5496798" y="2339112"/>
                      <a:ext cx="241639" cy="91184"/>
                    </a:xfrm>
                    <a:custGeom>
                      <a:avLst/>
                      <a:gdLst>
                        <a:gd name="T0" fmla="*/ 290 w 290"/>
                        <a:gd name="T1" fmla="*/ 0 h 109"/>
                        <a:gd name="T2" fmla="*/ 0 w 290"/>
                        <a:gd name="T3" fmla="*/ 106 h 109"/>
                        <a:gd name="T4" fmla="*/ 290 w 290"/>
                        <a:gd name="T5" fmla="*/ 0 h 1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90" h="109">
                          <a:moveTo>
                            <a:pt x="290" y="0"/>
                          </a:moveTo>
                          <a:cubicBezTo>
                            <a:pt x="208" y="65"/>
                            <a:pt x="17" y="109"/>
                            <a:pt x="0" y="106"/>
                          </a:cubicBezTo>
                          <a:cubicBezTo>
                            <a:pt x="0" y="106"/>
                            <a:pt x="160" y="102"/>
                            <a:pt x="290" y="0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220" name="Freeform 100"/>
                    <p:cNvSpPr>
                      <a:spLocks/>
                    </p:cNvSpPr>
                    <p:nvPr/>
                  </p:nvSpPr>
                  <p:spPr bwMode="gray">
                    <a:xfrm>
                      <a:off x="5735701" y="2229691"/>
                      <a:ext cx="98479" cy="209724"/>
                    </a:xfrm>
                    <a:custGeom>
                      <a:avLst/>
                      <a:gdLst>
                        <a:gd name="T0" fmla="*/ 0 w 118"/>
                        <a:gd name="T1" fmla="*/ 140 h 252"/>
                        <a:gd name="T2" fmla="*/ 94 w 118"/>
                        <a:gd name="T3" fmla="*/ 252 h 252"/>
                        <a:gd name="T4" fmla="*/ 100 w 118"/>
                        <a:gd name="T5" fmla="*/ 218 h 252"/>
                        <a:gd name="T6" fmla="*/ 113 w 118"/>
                        <a:gd name="T7" fmla="*/ 231 h 252"/>
                        <a:gd name="T8" fmla="*/ 50 w 118"/>
                        <a:gd name="T9" fmla="*/ 0 h 252"/>
                        <a:gd name="T10" fmla="*/ 0 w 118"/>
                        <a:gd name="T11" fmla="*/ 140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8" h="252">
                          <a:moveTo>
                            <a:pt x="0" y="140"/>
                          </a:moveTo>
                          <a:cubicBezTo>
                            <a:pt x="0" y="140"/>
                            <a:pt x="20" y="220"/>
                            <a:pt x="94" y="252"/>
                          </a:cubicBezTo>
                          <a:cubicBezTo>
                            <a:pt x="94" y="252"/>
                            <a:pt x="93" y="220"/>
                            <a:pt x="100" y="218"/>
                          </a:cubicBezTo>
                          <a:cubicBezTo>
                            <a:pt x="100" y="218"/>
                            <a:pt x="111" y="221"/>
                            <a:pt x="113" y="231"/>
                          </a:cubicBezTo>
                          <a:cubicBezTo>
                            <a:pt x="118" y="185"/>
                            <a:pt x="104" y="41"/>
                            <a:pt x="50" y="0"/>
                          </a:cubicBezTo>
                          <a:cubicBezTo>
                            <a:pt x="50" y="0"/>
                            <a:pt x="30" y="94"/>
                            <a:pt x="0" y="140"/>
                          </a:cubicBezTo>
                          <a:close/>
                        </a:path>
                      </a:pathLst>
                    </a:custGeom>
                    <a:solidFill>
                      <a:srgbClr val="7A4C3A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221" name="Freeform 101"/>
                    <p:cNvSpPr>
                      <a:spLocks/>
                    </p:cNvSpPr>
                    <p:nvPr/>
                  </p:nvSpPr>
                  <p:spPr bwMode="gray">
                    <a:xfrm>
                      <a:off x="5523241" y="2309021"/>
                      <a:ext cx="228873" cy="100303"/>
                    </a:xfrm>
                    <a:custGeom>
                      <a:avLst/>
                      <a:gdLst>
                        <a:gd name="T0" fmla="*/ 272 w 275"/>
                        <a:gd name="T1" fmla="*/ 2 h 120"/>
                        <a:gd name="T2" fmla="*/ 0 w 275"/>
                        <a:gd name="T3" fmla="*/ 120 h 120"/>
                        <a:gd name="T4" fmla="*/ 272 w 275"/>
                        <a:gd name="T5" fmla="*/ 2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75" h="120">
                          <a:moveTo>
                            <a:pt x="272" y="2"/>
                          </a:moveTo>
                          <a:cubicBezTo>
                            <a:pt x="275" y="0"/>
                            <a:pt x="197" y="112"/>
                            <a:pt x="0" y="120"/>
                          </a:cubicBezTo>
                          <a:cubicBezTo>
                            <a:pt x="0" y="120"/>
                            <a:pt x="166" y="107"/>
                            <a:pt x="272" y="2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222" name="Freeform 102"/>
                    <p:cNvSpPr>
                      <a:spLocks/>
                    </p:cNvSpPr>
                    <p:nvPr/>
                  </p:nvSpPr>
                  <p:spPr bwMode="gray">
                    <a:xfrm>
                      <a:off x="5536007" y="2279842"/>
                      <a:ext cx="228873" cy="100303"/>
                    </a:xfrm>
                    <a:custGeom>
                      <a:avLst/>
                      <a:gdLst>
                        <a:gd name="T0" fmla="*/ 272 w 275"/>
                        <a:gd name="T1" fmla="*/ 2 h 120"/>
                        <a:gd name="T2" fmla="*/ 0 w 275"/>
                        <a:gd name="T3" fmla="*/ 120 h 120"/>
                        <a:gd name="T4" fmla="*/ 272 w 275"/>
                        <a:gd name="T5" fmla="*/ 2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75" h="120">
                          <a:moveTo>
                            <a:pt x="272" y="2"/>
                          </a:moveTo>
                          <a:cubicBezTo>
                            <a:pt x="275" y="0"/>
                            <a:pt x="197" y="112"/>
                            <a:pt x="0" y="120"/>
                          </a:cubicBezTo>
                          <a:cubicBezTo>
                            <a:pt x="0" y="120"/>
                            <a:pt x="167" y="107"/>
                            <a:pt x="272" y="2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223" name="Freeform 103"/>
                    <p:cNvSpPr>
                      <a:spLocks/>
                    </p:cNvSpPr>
                    <p:nvPr/>
                  </p:nvSpPr>
                  <p:spPr bwMode="gray">
                    <a:xfrm>
                      <a:off x="5544214" y="2267076"/>
                      <a:ext cx="228873" cy="100303"/>
                    </a:xfrm>
                    <a:custGeom>
                      <a:avLst/>
                      <a:gdLst>
                        <a:gd name="T0" fmla="*/ 273 w 275"/>
                        <a:gd name="T1" fmla="*/ 2 h 120"/>
                        <a:gd name="T2" fmla="*/ 0 w 275"/>
                        <a:gd name="T3" fmla="*/ 120 h 120"/>
                        <a:gd name="T4" fmla="*/ 273 w 275"/>
                        <a:gd name="T5" fmla="*/ 2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75" h="120">
                          <a:moveTo>
                            <a:pt x="273" y="2"/>
                          </a:moveTo>
                          <a:cubicBezTo>
                            <a:pt x="275" y="0"/>
                            <a:pt x="198" y="113"/>
                            <a:pt x="0" y="120"/>
                          </a:cubicBezTo>
                          <a:cubicBezTo>
                            <a:pt x="0" y="120"/>
                            <a:pt x="167" y="107"/>
                            <a:pt x="273" y="2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224" name="Freeform 104"/>
                    <p:cNvSpPr>
                      <a:spLocks/>
                    </p:cNvSpPr>
                    <p:nvPr/>
                  </p:nvSpPr>
                  <p:spPr bwMode="gray">
                    <a:xfrm>
                      <a:off x="5526888" y="2293520"/>
                      <a:ext cx="228873" cy="100303"/>
                    </a:xfrm>
                    <a:custGeom>
                      <a:avLst/>
                      <a:gdLst>
                        <a:gd name="T0" fmla="*/ 272 w 275"/>
                        <a:gd name="T1" fmla="*/ 3 h 120"/>
                        <a:gd name="T2" fmla="*/ 0 w 275"/>
                        <a:gd name="T3" fmla="*/ 120 h 120"/>
                        <a:gd name="T4" fmla="*/ 272 w 275"/>
                        <a:gd name="T5" fmla="*/ 3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75" h="120">
                          <a:moveTo>
                            <a:pt x="272" y="3"/>
                          </a:moveTo>
                          <a:cubicBezTo>
                            <a:pt x="275" y="0"/>
                            <a:pt x="197" y="113"/>
                            <a:pt x="0" y="120"/>
                          </a:cubicBezTo>
                          <a:cubicBezTo>
                            <a:pt x="0" y="120"/>
                            <a:pt x="167" y="107"/>
                            <a:pt x="272" y="3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225" name="Freeform 105"/>
                    <p:cNvSpPr>
                      <a:spLocks/>
                    </p:cNvSpPr>
                    <p:nvPr/>
                  </p:nvSpPr>
                  <p:spPr bwMode="gray">
                    <a:xfrm>
                      <a:off x="5744819" y="2343671"/>
                      <a:ext cx="61094" cy="80242"/>
                    </a:xfrm>
                    <a:custGeom>
                      <a:avLst/>
                      <a:gdLst>
                        <a:gd name="T0" fmla="*/ 0 w 73"/>
                        <a:gd name="T1" fmla="*/ 0 h 96"/>
                        <a:gd name="T2" fmla="*/ 73 w 73"/>
                        <a:gd name="T3" fmla="*/ 96 h 96"/>
                        <a:gd name="T4" fmla="*/ 0 w 73"/>
                        <a:gd name="T5" fmla="*/ 0 h 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3" h="96">
                          <a:moveTo>
                            <a:pt x="0" y="0"/>
                          </a:moveTo>
                          <a:cubicBezTo>
                            <a:pt x="0" y="0"/>
                            <a:pt x="4" y="62"/>
                            <a:pt x="73" y="96"/>
                          </a:cubicBezTo>
                          <a:cubicBezTo>
                            <a:pt x="73" y="96"/>
                            <a:pt x="12" y="4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226" name="Freeform 106"/>
                    <p:cNvSpPr>
                      <a:spLocks/>
                    </p:cNvSpPr>
                    <p:nvPr/>
                  </p:nvSpPr>
                  <p:spPr bwMode="gray">
                    <a:xfrm>
                      <a:off x="5745731" y="2332729"/>
                      <a:ext cx="61094" cy="80242"/>
                    </a:xfrm>
                    <a:custGeom>
                      <a:avLst/>
                      <a:gdLst>
                        <a:gd name="T0" fmla="*/ 0 w 73"/>
                        <a:gd name="T1" fmla="*/ 0 h 96"/>
                        <a:gd name="T2" fmla="*/ 73 w 73"/>
                        <a:gd name="T3" fmla="*/ 96 h 96"/>
                        <a:gd name="T4" fmla="*/ 0 w 73"/>
                        <a:gd name="T5" fmla="*/ 0 h 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3" h="96">
                          <a:moveTo>
                            <a:pt x="0" y="0"/>
                          </a:moveTo>
                          <a:cubicBezTo>
                            <a:pt x="0" y="0"/>
                            <a:pt x="5" y="62"/>
                            <a:pt x="73" y="96"/>
                          </a:cubicBezTo>
                          <a:cubicBezTo>
                            <a:pt x="73" y="96"/>
                            <a:pt x="12" y="4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227" name="Freeform 107"/>
                    <p:cNvSpPr>
                      <a:spLocks/>
                    </p:cNvSpPr>
                    <p:nvPr/>
                  </p:nvSpPr>
                  <p:spPr bwMode="gray">
                    <a:xfrm>
                      <a:off x="5750290" y="2324522"/>
                      <a:ext cx="61094" cy="80242"/>
                    </a:xfrm>
                    <a:custGeom>
                      <a:avLst/>
                      <a:gdLst>
                        <a:gd name="T0" fmla="*/ 0 w 73"/>
                        <a:gd name="T1" fmla="*/ 0 h 96"/>
                        <a:gd name="T2" fmla="*/ 73 w 73"/>
                        <a:gd name="T3" fmla="*/ 96 h 96"/>
                        <a:gd name="T4" fmla="*/ 0 w 73"/>
                        <a:gd name="T5" fmla="*/ 0 h 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3" h="96">
                          <a:moveTo>
                            <a:pt x="0" y="0"/>
                          </a:moveTo>
                          <a:cubicBezTo>
                            <a:pt x="0" y="0"/>
                            <a:pt x="5" y="63"/>
                            <a:pt x="73" y="96"/>
                          </a:cubicBezTo>
                          <a:cubicBezTo>
                            <a:pt x="73" y="96"/>
                            <a:pt x="12" y="4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228" name="Freeform 108"/>
                    <p:cNvSpPr>
                      <a:spLocks/>
                    </p:cNvSpPr>
                    <p:nvPr/>
                  </p:nvSpPr>
                  <p:spPr bwMode="gray">
                    <a:xfrm>
                      <a:off x="5753026" y="2316316"/>
                      <a:ext cx="61094" cy="80242"/>
                    </a:xfrm>
                    <a:custGeom>
                      <a:avLst/>
                      <a:gdLst>
                        <a:gd name="T0" fmla="*/ 0 w 73"/>
                        <a:gd name="T1" fmla="*/ 0 h 96"/>
                        <a:gd name="T2" fmla="*/ 73 w 73"/>
                        <a:gd name="T3" fmla="*/ 96 h 96"/>
                        <a:gd name="T4" fmla="*/ 0 w 73"/>
                        <a:gd name="T5" fmla="*/ 0 h 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3" h="96">
                          <a:moveTo>
                            <a:pt x="0" y="0"/>
                          </a:moveTo>
                          <a:cubicBezTo>
                            <a:pt x="0" y="0"/>
                            <a:pt x="4" y="62"/>
                            <a:pt x="73" y="96"/>
                          </a:cubicBezTo>
                          <a:cubicBezTo>
                            <a:pt x="73" y="96"/>
                            <a:pt x="12" y="4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229" name="Freeform 111"/>
                    <p:cNvSpPr>
                      <a:spLocks/>
                    </p:cNvSpPr>
                    <p:nvPr/>
                  </p:nvSpPr>
                  <p:spPr bwMode="gray">
                    <a:xfrm>
                      <a:off x="5735701" y="2230602"/>
                      <a:ext cx="40121" cy="115805"/>
                    </a:xfrm>
                    <a:custGeom>
                      <a:avLst/>
                      <a:gdLst>
                        <a:gd name="T0" fmla="*/ 48 w 48"/>
                        <a:gd name="T1" fmla="*/ 0 h 138"/>
                        <a:gd name="T2" fmla="*/ 0 w 48"/>
                        <a:gd name="T3" fmla="*/ 138 h 138"/>
                        <a:gd name="T4" fmla="*/ 48 w 48"/>
                        <a:gd name="T5" fmla="*/ 0 h 1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8" h="138">
                          <a:moveTo>
                            <a:pt x="48" y="0"/>
                          </a:moveTo>
                          <a:cubicBezTo>
                            <a:pt x="48" y="0"/>
                            <a:pt x="6" y="105"/>
                            <a:pt x="0" y="138"/>
                          </a:cubicBezTo>
                          <a:cubicBezTo>
                            <a:pt x="0" y="138"/>
                            <a:pt x="47" y="74"/>
                            <a:pt x="48" y="0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12" name="Gruppieren 301"/>
              <p:cNvGrpSpPr/>
              <p:nvPr/>
            </p:nvGrpSpPr>
            <p:grpSpPr bwMode="gray">
              <a:xfrm>
                <a:off x="7992872" y="2287408"/>
                <a:ext cx="819488" cy="844845"/>
                <a:chOff x="2873589" y="2114628"/>
                <a:chExt cx="1237218" cy="1275500"/>
              </a:xfrm>
            </p:grpSpPr>
            <p:grpSp>
              <p:nvGrpSpPr>
                <p:cNvPr id="171" name="Gruppieren 302"/>
                <p:cNvGrpSpPr/>
                <p:nvPr/>
              </p:nvGrpSpPr>
              <p:grpSpPr bwMode="gray">
                <a:xfrm>
                  <a:off x="3257775" y="2202705"/>
                  <a:ext cx="464894" cy="688155"/>
                  <a:chOff x="3257775" y="2202705"/>
                  <a:chExt cx="464894" cy="688155"/>
                </a:xfrm>
              </p:grpSpPr>
              <p:sp>
                <p:nvSpPr>
                  <p:cNvPr id="201" name="Freeform 260"/>
                  <p:cNvSpPr>
                    <a:spLocks/>
                  </p:cNvSpPr>
                  <p:nvPr/>
                </p:nvSpPr>
                <p:spPr bwMode="gray">
                  <a:xfrm>
                    <a:off x="3295726" y="2631567"/>
                    <a:ext cx="368436" cy="259293"/>
                  </a:xfrm>
                  <a:custGeom>
                    <a:avLst/>
                    <a:gdLst>
                      <a:gd name="T0" fmla="*/ 133 w 1101"/>
                      <a:gd name="T1" fmla="*/ 0 h 745"/>
                      <a:gd name="T2" fmla="*/ 0 w 1101"/>
                      <a:gd name="T3" fmla="*/ 291 h 745"/>
                      <a:gd name="T4" fmla="*/ 561 w 1101"/>
                      <a:gd name="T5" fmla="*/ 688 h 745"/>
                      <a:gd name="T6" fmla="*/ 1101 w 1101"/>
                      <a:gd name="T7" fmla="*/ 306 h 745"/>
                      <a:gd name="T8" fmla="*/ 971 w 1101"/>
                      <a:gd name="T9" fmla="*/ 18 h 745"/>
                      <a:gd name="T10" fmla="*/ 133 w 1101"/>
                      <a:gd name="T11" fmla="*/ 0 h 7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01" h="745">
                        <a:moveTo>
                          <a:pt x="133" y="0"/>
                        </a:moveTo>
                        <a:cubicBezTo>
                          <a:pt x="133" y="0"/>
                          <a:pt x="169" y="181"/>
                          <a:pt x="0" y="291"/>
                        </a:cubicBezTo>
                        <a:cubicBezTo>
                          <a:pt x="0" y="291"/>
                          <a:pt x="98" y="679"/>
                          <a:pt x="561" y="688"/>
                        </a:cubicBezTo>
                        <a:cubicBezTo>
                          <a:pt x="561" y="688"/>
                          <a:pt x="882" y="745"/>
                          <a:pt x="1101" y="306"/>
                        </a:cubicBezTo>
                        <a:cubicBezTo>
                          <a:pt x="1101" y="306"/>
                          <a:pt x="959" y="247"/>
                          <a:pt x="971" y="18"/>
                        </a:cubicBezTo>
                        <a:cubicBezTo>
                          <a:pt x="971" y="18"/>
                          <a:pt x="579" y="480"/>
                          <a:pt x="133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79000"/>
                        </a:srgbClr>
                      </a:gs>
                      <a:gs pos="0">
                        <a:srgbClr val="F1CA9F">
                          <a:lumMod val="10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01600" dist="50800" dir="16200000">
                      <a:prstClr val="black">
                        <a:alpha val="24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02" name="Freeform 261"/>
                  <p:cNvSpPr>
                    <a:spLocks/>
                  </p:cNvSpPr>
                  <p:nvPr/>
                </p:nvSpPr>
                <p:spPr bwMode="gray">
                  <a:xfrm>
                    <a:off x="3299679" y="2202705"/>
                    <a:ext cx="422990" cy="540811"/>
                  </a:xfrm>
                  <a:custGeom>
                    <a:avLst/>
                    <a:gdLst>
                      <a:gd name="T0" fmla="*/ 1124 w 1266"/>
                      <a:gd name="T1" fmla="*/ 834 h 1556"/>
                      <a:gd name="T2" fmla="*/ 543 w 1266"/>
                      <a:gd name="T3" fmla="*/ 1556 h 1556"/>
                      <a:gd name="T4" fmla="*/ 0 w 1266"/>
                      <a:gd name="T5" fmla="*/ 838 h 1556"/>
                      <a:gd name="T6" fmla="*/ 551 w 1266"/>
                      <a:gd name="T7" fmla="*/ 0 h 1556"/>
                      <a:gd name="T8" fmla="*/ 1124 w 1266"/>
                      <a:gd name="T9" fmla="*/ 834 h 15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66" h="1556">
                        <a:moveTo>
                          <a:pt x="1124" y="834"/>
                        </a:moveTo>
                        <a:cubicBezTo>
                          <a:pt x="1124" y="1148"/>
                          <a:pt x="841" y="1556"/>
                          <a:pt x="543" y="1556"/>
                        </a:cubicBezTo>
                        <a:cubicBezTo>
                          <a:pt x="286" y="1556"/>
                          <a:pt x="0" y="1175"/>
                          <a:pt x="0" y="838"/>
                        </a:cubicBezTo>
                        <a:cubicBezTo>
                          <a:pt x="0" y="423"/>
                          <a:pt x="56" y="0"/>
                          <a:pt x="551" y="0"/>
                        </a:cubicBezTo>
                        <a:cubicBezTo>
                          <a:pt x="1266" y="0"/>
                          <a:pt x="1124" y="791"/>
                          <a:pt x="1124" y="83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88000"/>
                        </a:srgbClr>
                      </a:gs>
                      <a:gs pos="0">
                        <a:srgbClr val="F1CA9F">
                          <a:lumMod val="60000"/>
                          <a:lumOff val="4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03" name="Freeform 263"/>
                  <p:cNvSpPr>
                    <a:spLocks/>
                  </p:cNvSpPr>
                  <p:nvPr/>
                </p:nvSpPr>
                <p:spPr bwMode="gray">
                  <a:xfrm>
                    <a:off x="3607236" y="2346757"/>
                    <a:ext cx="67204" cy="254354"/>
                  </a:xfrm>
                  <a:custGeom>
                    <a:avLst/>
                    <a:gdLst>
                      <a:gd name="T0" fmla="*/ 181 w 200"/>
                      <a:gd name="T1" fmla="*/ 416 h 733"/>
                      <a:gd name="T2" fmla="*/ 0 w 200"/>
                      <a:gd name="T3" fmla="*/ 733 h 733"/>
                      <a:gd name="T4" fmla="*/ 120 w 200"/>
                      <a:gd name="T5" fmla="*/ 238 h 733"/>
                      <a:gd name="T6" fmla="*/ 85 w 200"/>
                      <a:gd name="T7" fmla="*/ 0 h 733"/>
                      <a:gd name="T8" fmla="*/ 168 w 200"/>
                      <a:gd name="T9" fmla="*/ 281 h 733"/>
                      <a:gd name="T10" fmla="*/ 181 w 200"/>
                      <a:gd name="T11" fmla="*/ 416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00" h="733">
                        <a:moveTo>
                          <a:pt x="181" y="416"/>
                        </a:moveTo>
                        <a:cubicBezTo>
                          <a:pt x="181" y="416"/>
                          <a:pt x="170" y="635"/>
                          <a:pt x="0" y="733"/>
                        </a:cubicBezTo>
                        <a:cubicBezTo>
                          <a:pt x="0" y="733"/>
                          <a:pt x="200" y="526"/>
                          <a:pt x="120" y="238"/>
                        </a:cubicBezTo>
                        <a:cubicBezTo>
                          <a:pt x="120" y="238"/>
                          <a:pt x="47" y="192"/>
                          <a:pt x="85" y="0"/>
                        </a:cubicBezTo>
                        <a:cubicBezTo>
                          <a:pt x="85" y="0"/>
                          <a:pt x="75" y="171"/>
                          <a:pt x="168" y="281"/>
                        </a:cubicBezTo>
                        <a:cubicBezTo>
                          <a:pt x="168" y="281"/>
                          <a:pt x="200" y="333"/>
                          <a:pt x="181" y="416"/>
                        </a:cubicBezTo>
                        <a:close/>
                      </a:path>
                    </a:pathLst>
                  </a:custGeom>
                  <a:solidFill>
                    <a:srgbClr val="E5AF7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04" name="Freeform 265"/>
                  <p:cNvSpPr>
                    <a:spLocks/>
                  </p:cNvSpPr>
                  <p:nvPr/>
                </p:nvSpPr>
                <p:spPr bwMode="gray">
                  <a:xfrm>
                    <a:off x="3309957" y="2491631"/>
                    <a:ext cx="64042" cy="114418"/>
                  </a:xfrm>
                  <a:custGeom>
                    <a:avLst/>
                    <a:gdLst>
                      <a:gd name="T0" fmla="*/ 11 w 192"/>
                      <a:gd name="T1" fmla="*/ 78 h 331"/>
                      <a:gd name="T2" fmla="*/ 192 w 192"/>
                      <a:gd name="T3" fmla="*/ 331 h 331"/>
                      <a:gd name="T4" fmla="*/ 16 w 192"/>
                      <a:gd name="T5" fmla="*/ 0 h 331"/>
                      <a:gd name="T6" fmla="*/ 11 w 192"/>
                      <a:gd name="T7" fmla="*/ 78 h 3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2" h="331">
                        <a:moveTo>
                          <a:pt x="11" y="78"/>
                        </a:moveTo>
                        <a:cubicBezTo>
                          <a:pt x="11" y="78"/>
                          <a:pt x="0" y="262"/>
                          <a:pt x="192" y="331"/>
                        </a:cubicBezTo>
                        <a:cubicBezTo>
                          <a:pt x="192" y="331"/>
                          <a:pt x="22" y="265"/>
                          <a:pt x="16" y="0"/>
                        </a:cubicBezTo>
                        <a:lnTo>
                          <a:pt x="11" y="78"/>
                        </a:lnTo>
                        <a:close/>
                      </a:path>
                    </a:pathLst>
                  </a:custGeom>
                  <a:solidFill>
                    <a:srgbClr val="E5AF7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05" name="Freeform 267"/>
                  <p:cNvSpPr>
                    <a:spLocks/>
                  </p:cNvSpPr>
                  <p:nvPr/>
                </p:nvSpPr>
                <p:spPr bwMode="gray">
                  <a:xfrm>
                    <a:off x="3257775" y="2431541"/>
                    <a:ext cx="53763" cy="127589"/>
                  </a:xfrm>
                  <a:custGeom>
                    <a:avLst/>
                    <a:gdLst>
                      <a:gd name="T0" fmla="*/ 114 w 161"/>
                      <a:gd name="T1" fmla="*/ 60 h 367"/>
                      <a:gd name="T2" fmla="*/ 144 w 161"/>
                      <a:gd name="T3" fmla="*/ 131 h 367"/>
                      <a:gd name="T4" fmla="*/ 161 w 161"/>
                      <a:gd name="T5" fmla="*/ 292 h 367"/>
                      <a:gd name="T6" fmla="*/ 154 w 161"/>
                      <a:gd name="T7" fmla="*/ 367 h 367"/>
                      <a:gd name="T8" fmla="*/ 75 w 161"/>
                      <a:gd name="T9" fmla="*/ 252 h 367"/>
                      <a:gd name="T10" fmla="*/ 114 w 161"/>
                      <a:gd name="T11" fmla="*/ 60 h 3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1" h="367">
                        <a:moveTo>
                          <a:pt x="114" y="60"/>
                        </a:moveTo>
                        <a:cubicBezTo>
                          <a:pt x="114" y="60"/>
                          <a:pt x="134" y="95"/>
                          <a:pt x="144" y="131"/>
                        </a:cubicBezTo>
                        <a:cubicBezTo>
                          <a:pt x="144" y="131"/>
                          <a:pt x="138" y="239"/>
                          <a:pt x="161" y="292"/>
                        </a:cubicBezTo>
                        <a:cubicBezTo>
                          <a:pt x="154" y="367"/>
                          <a:pt x="154" y="367"/>
                          <a:pt x="154" y="367"/>
                        </a:cubicBezTo>
                        <a:cubicBezTo>
                          <a:pt x="154" y="367"/>
                          <a:pt x="91" y="346"/>
                          <a:pt x="75" y="252"/>
                        </a:cubicBezTo>
                        <a:cubicBezTo>
                          <a:pt x="75" y="252"/>
                          <a:pt x="0" y="0"/>
                          <a:pt x="114" y="60"/>
                        </a:cubicBezTo>
                        <a:close/>
                      </a:path>
                    </a:pathLst>
                  </a:custGeom>
                  <a:solidFill>
                    <a:srgbClr val="F1CA9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06" name="Freeform 268"/>
                  <p:cNvSpPr>
                    <a:spLocks/>
                  </p:cNvSpPr>
                  <p:nvPr/>
                </p:nvSpPr>
                <p:spPr bwMode="gray">
                  <a:xfrm>
                    <a:off x="3283866" y="2471052"/>
                    <a:ext cx="19766" cy="67498"/>
                  </a:xfrm>
                  <a:custGeom>
                    <a:avLst/>
                    <a:gdLst>
                      <a:gd name="T0" fmla="*/ 29 w 59"/>
                      <a:gd name="T1" fmla="*/ 13 h 195"/>
                      <a:gd name="T2" fmla="*/ 38 w 59"/>
                      <a:gd name="T3" fmla="*/ 130 h 195"/>
                      <a:gd name="T4" fmla="*/ 59 w 59"/>
                      <a:gd name="T5" fmla="*/ 195 h 195"/>
                      <a:gd name="T6" fmla="*/ 29 w 59"/>
                      <a:gd name="T7" fmla="*/ 13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9" h="195">
                        <a:moveTo>
                          <a:pt x="29" y="13"/>
                        </a:moveTo>
                        <a:cubicBezTo>
                          <a:pt x="29" y="13"/>
                          <a:pt x="0" y="0"/>
                          <a:pt x="38" y="130"/>
                        </a:cubicBezTo>
                        <a:cubicBezTo>
                          <a:pt x="59" y="195"/>
                          <a:pt x="59" y="195"/>
                          <a:pt x="59" y="195"/>
                        </a:cubicBezTo>
                        <a:lnTo>
                          <a:pt x="29" y="13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07" name="Freeform 269"/>
                  <p:cNvSpPr>
                    <a:spLocks/>
                  </p:cNvSpPr>
                  <p:nvPr/>
                </p:nvSpPr>
                <p:spPr bwMode="gray">
                  <a:xfrm>
                    <a:off x="3655465" y="2435657"/>
                    <a:ext cx="59298" cy="135820"/>
                  </a:xfrm>
                  <a:custGeom>
                    <a:avLst/>
                    <a:gdLst>
                      <a:gd name="T0" fmla="*/ 75 w 178"/>
                      <a:gd name="T1" fmla="*/ 0 h 392"/>
                      <a:gd name="T2" fmla="*/ 101 w 178"/>
                      <a:gd name="T3" fmla="*/ 203 h 392"/>
                      <a:gd name="T4" fmla="*/ 0 w 178"/>
                      <a:gd name="T5" fmla="*/ 392 h 392"/>
                      <a:gd name="T6" fmla="*/ 75 w 178"/>
                      <a:gd name="T7" fmla="*/ 0 h 3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8" h="392">
                        <a:moveTo>
                          <a:pt x="75" y="0"/>
                        </a:moveTo>
                        <a:cubicBezTo>
                          <a:pt x="75" y="0"/>
                          <a:pt x="178" y="22"/>
                          <a:pt x="101" y="203"/>
                        </a:cubicBezTo>
                        <a:cubicBezTo>
                          <a:pt x="101" y="203"/>
                          <a:pt x="67" y="340"/>
                          <a:pt x="0" y="392"/>
                        </a:cubicBez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rgbClr val="F1CA9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08" name="Freeform 270"/>
                  <p:cNvSpPr>
                    <a:spLocks/>
                  </p:cNvSpPr>
                  <p:nvPr/>
                </p:nvSpPr>
                <p:spPr bwMode="gray">
                  <a:xfrm>
                    <a:off x="3671277" y="2471876"/>
                    <a:ext cx="19766" cy="68322"/>
                  </a:xfrm>
                  <a:custGeom>
                    <a:avLst/>
                    <a:gdLst>
                      <a:gd name="T0" fmla="*/ 30 w 59"/>
                      <a:gd name="T1" fmla="*/ 13 h 195"/>
                      <a:gd name="T2" fmla="*/ 21 w 59"/>
                      <a:gd name="T3" fmla="*/ 130 h 195"/>
                      <a:gd name="T4" fmla="*/ 0 w 59"/>
                      <a:gd name="T5" fmla="*/ 195 h 195"/>
                      <a:gd name="T6" fmla="*/ 30 w 59"/>
                      <a:gd name="T7" fmla="*/ 13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9" h="195">
                        <a:moveTo>
                          <a:pt x="30" y="13"/>
                        </a:moveTo>
                        <a:cubicBezTo>
                          <a:pt x="30" y="13"/>
                          <a:pt x="59" y="0"/>
                          <a:pt x="21" y="130"/>
                        </a:cubicBezTo>
                        <a:cubicBezTo>
                          <a:pt x="0" y="195"/>
                          <a:pt x="0" y="195"/>
                          <a:pt x="0" y="195"/>
                        </a:cubicBez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  <p:grpSp>
              <p:nvGrpSpPr>
                <p:cNvPr id="172" name="Gruppieren 303"/>
                <p:cNvGrpSpPr/>
                <p:nvPr/>
              </p:nvGrpSpPr>
              <p:grpSpPr bwMode="gray">
                <a:xfrm>
                  <a:off x="3275112" y="2114628"/>
                  <a:ext cx="451453" cy="391820"/>
                  <a:chOff x="3272007" y="2114628"/>
                  <a:chExt cx="451453" cy="391820"/>
                </a:xfrm>
              </p:grpSpPr>
              <p:sp>
                <p:nvSpPr>
                  <p:cNvPr id="191" name="Freeform 262"/>
                  <p:cNvSpPr>
                    <a:spLocks/>
                  </p:cNvSpPr>
                  <p:nvPr/>
                </p:nvSpPr>
                <p:spPr bwMode="gray">
                  <a:xfrm>
                    <a:off x="3297307" y="2220814"/>
                    <a:ext cx="278303" cy="275756"/>
                  </a:xfrm>
                  <a:custGeom>
                    <a:avLst/>
                    <a:gdLst>
                      <a:gd name="T0" fmla="*/ 833 w 833"/>
                      <a:gd name="T1" fmla="*/ 103 h 793"/>
                      <a:gd name="T2" fmla="*/ 496 w 833"/>
                      <a:gd name="T3" fmla="*/ 199 h 793"/>
                      <a:gd name="T4" fmla="*/ 399 w 833"/>
                      <a:gd name="T5" fmla="*/ 317 h 793"/>
                      <a:gd name="T6" fmla="*/ 176 w 833"/>
                      <a:gd name="T7" fmla="*/ 326 h 793"/>
                      <a:gd name="T8" fmla="*/ 31 w 833"/>
                      <a:gd name="T9" fmla="*/ 453 h 793"/>
                      <a:gd name="T10" fmla="*/ 28 w 833"/>
                      <a:gd name="T11" fmla="*/ 706 h 793"/>
                      <a:gd name="T12" fmla="*/ 51 w 833"/>
                      <a:gd name="T13" fmla="*/ 793 h 793"/>
                      <a:gd name="T14" fmla="*/ 287 w 833"/>
                      <a:gd name="T15" fmla="*/ 453 h 793"/>
                      <a:gd name="T16" fmla="*/ 574 w 833"/>
                      <a:gd name="T17" fmla="*/ 268 h 793"/>
                      <a:gd name="T18" fmla="*/ 833 w 833"/>
                      <a:gd name="T19" fmla="*/ 103 h 7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33" h="793">
                        <a:moveTo>
                          <a:pt x="833" y="103"/>
                        </a:moveTo>
                        <a:cubicBezTo>
                          <a:pt x="833" y="103"/>
                          <a:pt x="672" y="0"/>
                          <a:pt x="496" y="199"/>
                        </a:cubicBezTo>
                        <a:cubicBezTo>
                          <a:pt x="496" y="199"/>
                          <a:pt x="471" y="289"/>
                          <a:pt x="399" y="317"/>
                        </a:cubicBezTo>
                        <a:cubicBezTo>
                          <a:pt x="399" y="317"/>
                          <a:pt x="304" y="363"/>
                          <a:pt x="176" y="326"/>
                        </a:cubicBezTo>
                        <a:cubicBezTo>
                          <a:pt x="176" y="326"/>
                          <a:pt x="78" y="300"/>
                          <a:pt x="31" y="453"/>
                        </a:cubicBezTo>
                        <a:cubicBezTo>
                          <a:pt x="31" y="453"/>
                          <a:pt x="0" y="603"/>
                          <a:pt x="28" y="706"/>
                        </a:cubicBezTo>
                        <a:cubicBezTo>
                          <a:pt x="28" y="706"/>
                          <a:pt x="48" y="767"/>
                          <a:pt x="51" y="793"/>
                        </a:cubicBezTo>
                        <a:cubicBezTo>
                          <a:pt x="51" y="793"/>
                          <a:pt x="90" y="519"/>
                          <a:pt x="287" y="453"/>
                        </a:cubicBezTo>
                        <a:cubicBezTo>
                          <a:pt x="287" y="453"/>
                          <a:pt x="513" y="395"/>
                          <a:pt x="574" y="268"/>
                        </a:cubicBezTo>
                        <a:cubicBezTo>
                          <a:pt x="574" y="268"/>
                          <a:pt x="686" y="87"/>
                          <a:pt x="833" y="103"/>
                        </a:cubicBezTo>
                        <a:close/>
                      </a:path>
                    </a:pathLst>
                  </a:custGeom>
                  <a:solidFill>
                    <a:srgbClr val="E5AF7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92" name="Freeform 264"/>
                  <p:cNvSpPr>
                    <a:spLocks/>
                  </p:cNvSpPr>
                  <p:nvPr/>
                </p:nvSpPr>
                <p:spPr bwMode="gray">
                  <a:xfrm>
                    <a:off x="3303632" y="2317123"/>
                    <a:ext cx="143896" cy="81492"/>
                  </a:xfrm>
                  <a:custGeom>
                    <a:avLst/>
                    <a:gdLst>
                      <a:gd name="T0" fmla="*/ 431 w 431"/>
                      <a:gd name="T1" fmla="*/ 3 h 234"/>
                      <a:gd name="T2" fmla="*/ 180 w 431"/>
                      <a:gd name="T3" fmla="*/ 52 h 234"/>
                      <a:gd name="T4" fmla="*/ 0 w 431"/>
                      <a:gd name="T5" fmla="*/ 234 h 234"/>
                      <a:gd name="T6" fmla="*/ 133 w 431"/>
                      <a:gd name="T7" fmla="*/ 32 h 234"/>
                      <a:gd name="T8" fmla="*/ 224 w 431"/>
                      <a:gd name="T9" fmla="*/ 43 h 234"/>
                      <a:gd name="T10" fmla="*/ 431 w 431"/>
                      <a:gd name="T11" fmla="*/ 3 h 2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31" h="234">
                        <a:moveTo>
                          <a:pt x="431" y="3"/>
                        </a:moveTo>
                        <a:cubicBezTo>
                          <a:pt x="431" y="3"/>
                          <a:pt x="362" y="103"/>
                          <a:pt x="180" y="52"/>
                        </a:cubicBezTo>
                        <a:cubicBezTo>
                          <a:pt x="180" y="52"/>
                          <a:pt x="41" y="0"/>
                          <a:pt x="0" y="234"/>
                        </a:cubicBezTo>
                        <a:cubicBezTo>
                          <a:pt x="0" y="234"/>
                          <a:pt x="4" y="61"/>
                          <a:pt x="133" y="32"/>
                        </a:cubicBezTo>
                        <a:cubicBezTo>
                          <a:pt x="133" y="32"/>
                          <a:pt x="163" y="20"/>
                          <a:pt x="224" y="43"/>
                        </a:cubicBezTo>
                        <a:cubicBezTo>
                          <a:pt x="224" y="43"/>
                          <a:pt x="339" y="83"/>
                          <a:pt x="431" y="3"/>
                        </a:cubicBezTo>
                        <a:close/>
                      </a:path>
                    </a:pathLst>
                  </a:custGeom>
                  <a:solidFill>
                    <a:srgbClr val="8E8E8E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93" name="Freeform 266"/>
                  <p:cNvSpPr>
                    <a:spLocks/>
                  </p:cNvSpPr>
                  <p:nvPr/>
                </p:nvSpPr>
                <p:spPr bwMode="gray">
                  <a:xfrm>
                    <a:off x="3272007" y="2162371"/>
                    <a:ext cx="322579" cy="344077"/>
                  </a:xfrm>
                  <a:custGeom>
                    <a:avLst/>
                    <a:gdLst>
                      <a:gd name="T0" fmla="*/ 966 w 966"/>
                      <a:gd name="T1" fmla="*/ 129 h 989"/>
                      <a:gd name="T2" fmla="*/ 895 w 966"/>
                      <a:gd name="T3" fmla="*/ 346 h 989"/>
                      <a:gd name="T4" fmla="*/ 578 w 966"/>
                      <a:gd name="T5" fmla="*/ 464 h 989"/>
                      <a:gd name="T6" fmla="*/ 248 w 966"/>
                      <a:gd name="T7" fmla="*/ 587 h 989"/>
                      <a:gd name="T8" fmla="*/ 114 w 966"/>
                      <a:gd name="T9" fmla="*/ 756 h 989"/>
                      <a:gd name="T10" fmla="*/ 123 w 966"/>
                      <a:gd name="T11" fmla="*/ 892 h 989"/>
                      <a:gd name="T12" fmla="*/ 39 w 966"/>
                      <a:gd name="T13" fmla="*/ 936 h 989"/>
                      <a:gd name="T14" fmla="*/ 18 w 966"/>
                      <a:gd name="T15" fmla="*/ 575 h 989"/>
                      <a:gd name="T16" fmla="*/ 456 w 966"/>
                      <a:gd name="T17" fmla="*/ 78 h 989"/>
                      <a:gd name="T18" fmla="*/ 966 w 966"/>
                      <a:gd name="T19" fmla="*/ 129 h 9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966" h="989">
                        <a:moveTo>
                          <a:pt x="966" y="129"/>
                        </a:moveTo>
                        <a:cubicBezTo>
                          <a:pt x="895" y="346"/>
                          <a:pt x="895" y="346"/>
                          <a:pt x="895" y="346"/>
                        </a:cubicBezTo>
                        <a:cubicBezTo>
                          <a:pt x="895" y="346"/>
                          <a:pt x="703" y="259"/>
                          <a:pt x="578" y="464"/>
                        </a:cubicBezTo>
                        <a:cubicBezTo>
                          <a:pt x="578" y="464"/>
                          <a:pt x="536" y="648"/>
                          <a:pt x="248" y="587"/>
                        </a:cubicBezTo>
                        <a:cubicBezTo>
                          <a:pt x="248" y="587"/>
                          <a:pt x="126" y="583"/>
                          <a:pt x="114" y="756"/>
                        </a:cubicBezTo>
                        <a:cubicBezTo>
                          <a:pt x="123" y="892"/>
                          <a:pt x="123" y="892"/>
                          <a:pt x="123" y="892"/>
                        </a:cubicBezTo>
                        <a:cubicBezTo>
                          <a:pt x="123" y="892"/>
                          <a:pt x="99" y="989"/>
                          <a:pt x="39" y="936"/>
                        </a:cubicBezTo>
                        <a:cubicBezTo>
                          <a:pt x="39" y="936"/>
                          <a:pt x="0" y="781"/>
                          <a:pt x="18" y="575"/>
                        </a:cubicBezTo>
                        <a:cubicBezTo>
                          <a:pt x="18" y="575"/>
                          <a:pt x="85" y="142"/>
                          <a:pt x="456" y="78"/>
                        </a:cubicBezTo>
                        <a:cubicBezTo>
                          <a:pt x="456" y="78"/>
                          <a:pt x="761" y="0"/>
                          <a:pt x="966" y="129"/>
                        </a:cubicBezTo>
                        <a:close/>
                      </a:path>
                    </a:pathLst>
                  </a:custGeom>
                  <a:solidFill>
                    <a:srgbClr val="4F361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94" name="Freeform 271"/>
                  <p:cNvSpPr>
                    <a:spLocks/>
                  </p:cNvSpPr>
                  <p:nvPr/>
                </p:nvSpPr>
                <p:spPr bwMode="gray">
                  <a:xfrm>
                    <a:off x="3570867" y="2207644"/>
                    <a:ext cx="152593" cy="289749"/>
                  </a:xfrm>
                  <a:custGeom>
                    <a:avLst/>
                    <a:gdLst>
                      <a:gd name="T0" fmla="*/ 21 w 456"/>
                      <a:gd name="T1" fmla="*/ 229 h 834"/>
                      <a:gd name="T2" fmla="*/ 201 w 456"/>
                      <a:gd name="T3" fmla="*/ 489 h 834"/>
                      <a:gd name="T4" fmla="*/ 271 w 456"/>
                      <a:gd name="T5" fmla="*/ 724 h 834"/>
                      <a:gd name="T6" fmla="*/ 292 w 456"/>
                      <a:gd name="T7" fmla="*/ 834 h 834"/>
                      <a:gd name="T8" fmla="*/ 350 w 456"/>
                      <a:gd name="T9" fmla="*/ 684 h 834"/>
                      <a:gd name="T10" fmla="*/ 334 w 456"/>
                      <a:gd name="T11" fmla="*/ 281 h 834"/>
                      <a:gd name="T12" fmla="*/ 71 w 456"/>
                      <a:gd name="T13" fmla="*/ 0 h 834"/>
                      <a:gd name="T14" fmla="*/ 0 w 456"/>
                      <a:gd name="T15" fmla="*/ 217 h 834"/>
                      <a:gd name="T16" fmla="*/ 21 w 456"/>
                      <a:gd name="T17" fmla="*/ 229 h 8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56" h="834">
                        <a:moveTo>
                          <a:pt x="21" y="229"/>
                        </a:moveTo>
                        <a:cubicBezTo>
                          <a:pt x="21" y="229"/>
                          <a:pt x="192" y="290"/>
                          <a:pt x="201" y="489"/>
                        </a:cubicBezTo>
                        <a:cubicBezTo>
                          <a:pt x="201" y="489"/>
                          <a:pt x="150" y="628"/>
                          <a:pt x="271" y="724"/>
                        </a:cubicBezTo>
                        <a:cubicBezTo>
                          <a:pt x="271" y="724"/>
                          <a:pt x="271" y="704"/>
                          <a:pt x="292" y="834"/>
                        </a:cubicBezTo>
                        <a:cubicBezTo>
                          <a:pt x="292" y="834"/>
                          <a:pt x="312" y="684"/>
                          <a:pt x="350" y="684"/>
                        </a:cubicBezTo>
                        <a:cubicBezTo>
                          <a:pt x="350" y="684"/>
                          <a:pt x="456" y="493"/>
                          <a:pt x="334" y="281"/>
                        </a:cubicBezTo>
                        <a:cubicBezTo>
                          <a:pt x="334" y="281"/>
                          <a:pt x="293" y="87"/>
                          <a:pt x="71" y="0"/>
                        </a:cubicBezTo>
                        <a:cubicBezTo>
                          <a:pt x="0" y="217"/>
                          <a:pt x="0" y="217"/>
                          <a:pt x="0" y="217"/>
                        </a:cubicBezTo>
                        <a:lnTo>
                          <a:pt x="21" y="229"/>
                        </a:lnTo>
                        <a:close/>
                      </a:path>
                    </a:pathLst>
                  </a:custGeom>
                  <a:solidFill>
                    <a:srgbClr val="4F361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95" name="Freeform 272"/>
                  <p:cNvSpPr>
                    <a:spLocks/>
                  </p:cNvSpPr>
                  <p:nvPr/>
                </p:nvSpPr>
                <p:spPr bwMode="gray">
                  <a:xfrm>
                    <a:off x="3321817" y="2114628"/>
                    <a:ext cx="275141" cy="150637"/>
                  </a:xfrm>
                  <a:custGeom>
                    <a:avLst/>
                    <a:gdLst>
                      <a:gd name="T0" fmla="*/ 824 w 824"/>
                      <a:gd name="T1" fmla="*/ 270 h 431"/>
                      <a:gd name="T2" fmla="*/ 0 w 824"/>
                      <a:gd name="T3" fmla="*/ 431 h 431"/>
                      <a:gd name="T4" fmla="*/ 824 w 824"/>
                      <a:gd name="T5" fmla="*/ 270 h 4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24" h="431">
                        <a:moveTo>
                          <a:pt x="824" y="270"/>
                        </a:moveTo>
                        <a:cubicBezTo>
                          <a:pt x="824" y="270"/>
                          <a:pt x="376" y="0"/>
                          <a:pt x="0" y="431"/>
                        </a:cubicBezTo>
                        <a:cubicBezTo>
                          <a:pt x="0" y="431"/>
                          <a:pt x="283" y="52"/>
                          <a:pt x="824" y="27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000000"/>
                      </a:gs>
                    </a:gsLst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96" name="Freeform 273"/>
                  <p:cNvSpPr>
                    <a:spLocks/>
                  </p:cNvSpPr>
                  <p:nvPr/>
                </p:nvSpPr>
                <p:spPr bwMode="gray">
                  <a:xfrm>
                    <a:off x="3309957" y="2235631"/>
                    <a:ext cx="271188" cy="183563"/>
                  </a:xfrm>
                  <a:custGeom>
                    <a:avLst/>
                    <a:gdLst>
                      <a:gd name="T0" fmla="*/ 812 w 812"/>
                      <a:gd name="T1" fmla="*/ 141 h 527"/>
                      <a:gd name="T2" fmla="*/ 474 w 812"/>
                      <a:gd name="T3" fmla="*/ 247 h 527"/>
                      <a:gd name="T4" fmla="*/ 177 w 812"/>
                      <a:gd name="T5" fmla="*/ 367 h 527"/>
                      <a:gd name="T6" fmla="*/ 0 w 812"/>
                      <a:gd name="T7" fmla="*/ 527 h 527"/>
                      <a:gd name="T8" fmla="*/ 211 w 812"/>
                      <a:gd name="T9" fmla="*/ 360 h 527"/>
                      <a:gd name="T10" fmla="*/ 457 w 812"/>
                      <a:gd name="T11" fmla="*/ 238 h 527"/>
                      <a:gd name="T12" fmla="*/ 812 w 812"/>
                      <a:gd name="T13" fmla="*/ 141 h 5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2" h="527">
                        <a:moveTo>
                          <a:pt x="812" y="141"/>
                        </a:moveTo>
                        <a:cubicBezTo>
                          <a:pt x="812" y="141"/>
                          <a:pt x="600" y="25"/>
                          <a:pt x="474" y="247"/>
                        </a:cubicBezTo>
                        <a:cubicBezTo>
                          <a:pt x="474" y="247"/>
                          <a:pt x="373" y="467"/>
                          <a:pt x="177" y="367"/>
                        </a:cubicBezTo>
                        <a:cubicBezTo>
                          <a:pt x="177" y="367"/>
                          <a:pt x="44" y="328"/>
                          <a:pt x="0" y="527"/>
                        </a:cubicBezTo>
                        <a:cubicBezTo>
                          <a:pt x="0" y="527"/>
                          <a:pt x="16" y="315"/>
                          <a:pt x="211" y="360"/>
                        </a:cubicBezTo>
                        <a:cubicBezTo>
                          <a:pt x="211" y="360"/>
                          <a:pt x="364" y="418"/>
                          <a:pt x="457" y="238"/>
                        </a:cubicBezTo>
                        <a:cubicBezTo>
                          <a:pt x="457" y="238"/>
                          <a:pt x="584" y="0"/>
                          <a:pt x="812" y="1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000000"/>
                      </a:gs>
                    </a:gsLst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97" name="Freeform 274"/>
                  <p:cNvSpPr>
                    <a:spLocks/>
                  </p:cNvSpPr>
                  <p:nvPr/>
                </p:nvSpPr>
                <p:spPr bwMode="gray">
                  <a:xfrm>
                    <a:off x="3365302" y="2231516"/>
                    <a:ext cx="207146" cy="134174"/>
                  </a:xfrm>
                  <a:custGeom>
                    <a:avLst/>
                    <a:gdLst>
                      <a:gd name="T0" fmla="*/ 621 w 621"/>
                      <a:gd name="T1" fmla="*/ 131 h 385"/>
                      <a:gd name="T2" fmla="*/ 255 w 621"/>
                      <a:gd name="T3" fmla="*/ 234 h 385"/>
                      <a:gd name="T4" fmla="*/ 0 w 621"/>
                      <a:gd name="T5" fmla="*/ 324 h 385"/>
                      <a:gd name="T6" fmla="*/ 245 w 621"/>
                      <a:gd name="T7" fmla="*/ 212 h 385"/>
                      <a:gd name="T8" fmla="*/ 621 w 621"/>
                      <a:gd name="T9" fmla="*/ 131 h 3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1" h="385">
                        <a:moveTo>
                          <a:pt x="621" y="131"/>
                        </a:moveTo>
                        <a:cubicBezTo>
                          <a:pt x="621" y="131"/>
                          <a:pt x="432" y="12"/>
                          <a:pt x="255" y="234"/>
                        </a:cubicBezTo>
                        <a:cubicBezTo>
                          <a:pt x="255" y="234"/>
                          <a:pt x="149" y="385"/>
                          <a:pt x="0" y="324"/>
                        </a:cubicBezTo>
                        <a:cubicBezTo>
                          <a:pt x="0" y="324"/>
                          <a:pt x="155" y="376"/>
                          <a:pt x="245" y="212"/>
                        </a:cubicBezTo>
                        <a:cubicBezTo>
                          <a:pt x="245" y="212"/>
                          <a:pt x="376" y="0"/>
                          <a:pt x="621" y="13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000000"/>
                      </a:gs>
                    </a:gsLst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98" name="Freeform 275"/>
                  <p:cNvSpPr>
                    <a:spLocks/>
                  </p:cNvSpPr>
                  <p:nvPr/>
                </p:nvSpPr>
                <p:spPr bwMode="gray">
                  <a:xfrm>
                    <a:off x="3574820" y="2204351"/>
                    <a:ext cx="24510" cy="79023"/>
                  </a:xfrm>
                  <a:custGeom>
                    <a:avLst/>
                    <a:gdLst>
                      <a:gd name="T0" fmla="*/ 52 w 73"/>
                      <a:gd name="T1" fmla="*/ 0 h 227"/>
                      <a:gd name="T2" fmla="*/ 0 w 73"/>
                      <a:gd name="T3" fmla="*/ 227 h 227"/>
                      <a:gd name="T4" fmla="*/ 73 w 73"/>
                      <a:gd name="T5" fmla="*/ 7 h 227"/>
                      <a:gd name="T6" fmla="*/ 52 w 73"/>
                      <a:gd name="T7" fmla="*/ 0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3" h="227">
                        <a:moveTo>
                          <a:pt x="52" y="0"/>
                        </a:moveTo>
                        <a:cubicBezTo>
                          <a:pt x="52" y="0"/>
                          <a:pt x="46" y="136"/>
                          <a:pt x="0" y="227"/>
                        </a:cubicBezTo>
                        <a:cubicBezTo>
                          <a:pt x="0" y="227"/>
                          <a:pt x="31" y="173"/>
                          <a:pt x="73" y="7"/>
                        </a:cubicBezTo>
                        <a:lnTo>
                          <a:pt x="5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000000"/>
                      </a:gs>
                    </a:gsLst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99" name="Freeform 276"/>
                  <p:cNvSpPr>
                    <a:spLocks/>
                  </p:cNvSpPr>
                  <p:nvPr/>
                </p:nvSpPr>
                <p:spPr bwMode="gray">
                  <a:xfrm>
                    <a:off x="3574820" y="2283374"/>
                    <a:ext cx="91714" cy="183563"/>
                  </a:xfrm>
                  <a:custGeom>
                    <a:avLst/>
                    <a:gdLst>
                      <a:gd name="T0" fmla="*/ 0 w 274"/>
                      <a:gd name="T1" fmla="*/ 0 h 528"/>
                      <a:gd name="T2" fmla="*/ 168 w 274"/>
                      <a:gd name="T3" fmla="*/ 312 h 528"/>
                      <a:gd name="T4" fmla="*/ 228 w 274"/>
                      <a:gd name="T5" fmla="*/ 479 h 528"/>
                      <a:gd name="T6" fmla="*/ 267 w 274"/>
                      <a:gd name="T7" fmla="*/ 528 h 528"/>
                      <a:gd name="T8" fmla="*/ 212 w 274"/>
                      <a:gd name="T9" fmla="*/ 441 h 528"/>
                      <a:gd name="T10" fmla="*/ 190 w 274"/>
                      <a:gd name="T11" fmla="*/ 306 h 528"/>
                      <a:gd name="T12" fmla="*/ 0 w 274"/>
                      <a:gd name="T13" fmla="*/ 0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74" h="528">
                        <a:moveTo>
                          <a:pt x="0" y="0"/>
                        </a:moveTo>
                        <a:cubicBezTo>
                          <a:pt x="0" y="0"/>
                          <a:pt x="178" y="36"/>
                          <a:pt x="168" y="312"/>
                        </a:cubicBezTo>
                        <a:cubicBezTo>
                          <a:pt x="168" y="312"/>
                          <a:pt x="144" y="406"/>
                          <a:pt x="228" y="479"/>
                        </a:cubicBezTo>
                        <a:cubicBezTo>
                          <a:pt x="228" y="479"/>
                          <a:pt x="274" y="483"/>
                          <a:pt x="267" y="528"/>
                        </a:cubicBezTo>
                        <a:cubicBezTo>
                          <a:pt x="267" y="528"/>
                          <a:pt x="265" y="486"/>
                          <a:pt x="212" y="441"/>
                        </a:cubicBezTo>
                        <a:cubicBezTo>
                          <a:pt x="212" y="441"/>
                          <a:pt x="172" y="393"/>
                          <a:pt x="190" y="306"/>
                        </a:cubicBezTo>
                        <a:cubicBezTo>
                          <a:pt x="190" y="306"/>
                          <a:pt x="224" y="68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000000"/>
                      </a:gs>
                    </a:gsLst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200" name="Freeform 277"/>
                  <p:cNvSpPr>
                    <a:spLocks/>
                  </p:cNvSpPr>
                  <p:nvPr/>
                </p:nvSpPr>
                <p:spPr bwMode="gray">
                  <a:xfrm>
                    <a:off x="3617514" y="2227400"/>
                    <a:ext cx="92505" cy="167923"/>
                  </a:xfrm>
                  <a:custGeom>
                    <a:avLst/>
                    <a:gdLst>
                      <a:gd name="T0" fmla="*/ 0 w 277"/>
                      <a:gd name="T1" fmla="*/ 0 h 482"/>
                      <a:gd name="T2" fmla="*/ 240 w 277"/>
                      <a:gd name="T3" fmla="*/ 482 h 482"/>
                      <a:gd name="T4" fmla="*/ 0 w 277"/>
                      <a:gd name="T5" fmla="*/ 0 h 4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7" h="482">
                        <a:moveTo>
                          <a:pt x="0" y="0"/>
                        </a:moveTo>
                        <a:cubicBezTo>
                          <a:pt x="0" y="0"/>
                          <a:pt x="261" y="141"/>
                          <a:pt x="240" y="482"/>
                        </a:cubicBezTo>
                        <a:cubicBezTo>
                          <a:pt x="240" y="482"/>
                          <a:pt x="277" y="209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000000"/>
                      </a:gs>
                    </a:gsLst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  <p:grpSp>
              <p:nvGrpSpPr>
                <p:cNvPr id="173" name="Gruppieren 304"/>
                <p:cNvGrpSpPr/>
                <p:nvPr/>
              </p:nvGrpSpPr>
              <p:grpSpPr bwMode="gray">
                <a:xfrm>
                  <a:off x="2873589" y="2647207"/>
                  <a:ext cx="1237218" cy="742921"/>
                  <a:chOff x="2873589" y="2647207"/>
                  <a:chExt cx="1237218" cy="742921"/>
                </a:xfrm>
              </p:grpSpPr>
              <p:sp>
                <p:nvSpPr>
                  <p:cNvPr id="174" name="Ellipse 305"/>
                  <p:cNvSpPr/>
                  <p:nvPr/>
                </p:nvSpPr>
                <p:spPr bwMode="gray">
                  <a:xfrm>
                    <a:off x="2873589" y="3000432"/>
                    <a:ext cx="1237218" cy="389696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ABABAB">
                          <a:lumMod val="49000"/>
                          <a:alpha val="0"/>
                        </a:srgbClr>
                      </a:gs>
                      <a:gs pos="0">
                        <a:srgbClr val="000000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sp>
                <p:nvSpPr>
                  <p:cNvPr id="175" name="Freeform 278"/>
                  <p:cNvSpPr>
                    <a:spLocks/>
                  </p:cNvSpPr>
                  <p:nvPr/>
                </p:nvSpPr>
                <p:spPr bwMode="gray">
                  <a:xfrm>
                    <a:off x="2998447" y="2684249"/>
                    <a:ext cx="987503" cy="640412"/>
                  </a:xfrm>
                  <a:custGeom>
                    <a:avLst/>
                    <a:gdLst>
                      <a:gd name="T0" fmla="*/ 1010 w 2958"/>
                      <a:gd name="T1" fmla="*/ 3 h 1842"/>
                      <a:gd name="T2" fmla="*/ 1888 w 2958"/>
                      <a:gd name="T3" fmla="*/ 0 h 1842"/>
                      <a:gd name="T4" fmla="*/ 2144 w 2958"/>
                      <a:gd name="T5" fmla="*/ 167 h 1842"/>
                      <a:gd name="T6" fmla="*/ 2698 w 2958"/>
                      <a:gd name="T7" fmla="*/ 470 h 1842"/>
                      <a:gd name="T8" fmla="*/ 2897 w 2958"/>
                      <a:gd name="T9" fmla="*/ 1515 h 1842"/>
                      <a:gd name="T10" fmla="*/ 2808 w 2958"/>
                      <a:gd name="T11" fmla="*/ 1607 h 1842"/>
                      <a:gd name="T12" fmla="*/ 1466 w 2958"/>
                      <a:gd name="T13" fmla="*/ 1826 h 1842"/>
                      <a:gd name="T14" fmla="*/ 75 w 2958"/>
                      <a:gd name="T15" fmla="*/ 1574 h 1842"/>
                      <a:gd name="T16" fmla="*/ 0 w 2958"/>
                      <a:gd name="T17" fmla="*/ 1402 h 1842"/>
                      <a:gd name="T18" fmla="*/ 248 w 2958"/>
                      <a:gd name="T19" fmla="*/ 408 h 1842"/>
                      <a:gd name="T20" fmla="*/ 461 w 2958"/>
                      <a:gd name="T21" fmla="*/ 273 h 1842"/>
                      <a:gd name="T22" fmla="*/ 1010 w 2958"/>
                      <a:gd name="T23" fmla="*/ 3 h 18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958" h="1842">
                        <a:moveTo>
                          <a:pt x="1010" y="3"/>
                        </a:moveTo>
                        <a:cubicBezTo>
                          <a:pt x="1010" y="3"/>
                          <a:pt x="1389" y="921"/>
                          <a:pt x="1888" y="0"/>
                        </a:cubicBezTo>
                        <a:cubicBezTo>
                          <a:pt x="1888" y="0"/>
                          <a:pt x="1890" y="84"/>
                          <a:pt x="2144" y="167"/>
                        </a:cubicBezTo>
                        <a:cubicBezTo>
                          <a:pt x="2144" y="167"/>
                          <a:pt x="2620" y="308"/>
                          <a:pt x="2698" y="470"/>
                        </a:cubicBezTo>
                        <a:cubicBezTo>
                          <a:pt x="2698" y="470"/>
                          <a:pt x="2958" y="1023"/>
                          <a:pt x="2897" y="1515"/>
                        </a:cubicBezTo>
                        <a:cubicBezTo>
                          <a:pt x="2897" y="1515"/>
                          <a:pt x="2894" y="1556"/>
                          <a:pt x="2808" y="1607"/>
                        </a:cubicBezTo>
                        <a:cubicBezTo>
                          <a:pt x="2808" y="1607"/>
                          <a:pt x="2288" y="1842"/>
                          <a:pt x="1466" y="1826"/>
                        </a:cubicBezTo>
                        <a:cubicBezTo>
                          <a:pt x="1466" y="1826"/>
                          <a:pt x="585" y="1788"/>
                          <a:pt x="75" y="1574"/>
                        </a:cubicBezTo>
                        <a:cubicBezTo>
                          <a:pt x="75" y="1574"/>
                          <a:pt x="2" y="1558"/>
                          <a:pt x="0" y="1402"/>
                        </a:cubicBezTo>
                        <a:cubicBezTo>
                          <a:pt x="0" y="1402"/>
                          <a:pt x="26" y="716"/>
                          <a:pt x="248" y="408"/>
                        </a:cubicBezTo>
                        <a:cubicBezTo>
                          <a:pt x="248" y="408"/>
                          <a:pt x="311" y="327"/>
                          <a:pt x="461" y="273"/>
                        </a:cubicBezTo>
                        <a:cubicBezTo>
                          <a:pt x="461" y="273"/>
                          <a:pt x="975" y="127"/>
                          <a:pt x="1010" y="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BABAB">
                          <a:lumMod val="49000"/>
                        </a:srgbClr>
                      </a:gs>
                      <a:gs pos="100000">
                        <a:srgbClr val="000000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76" name="Freeform 279"/>
                  <p:cNvSpPr>
                    <a:spLocks/>
                  </p:cNvSpPr>
                  <p:nvPr/>
                </p:nvSpPr>
                <p:spPr bwMode="gray">
                  <a:xfrm>
                    <a:off x="3373999" y="2819246"/>
                    <a:ext cx="217425" cy="446148"/>
                  </a:xfrm>
                  <a:custGeom>
                    <a:avLst/>
                    <a:gdLst>
                      <a:gd name="T0" fmla="*/ 0 w 649"/>
                      <a:gd name="T1" fmla="*/ 299 h 1284"/>
                      <a:gd name="T2" fmla="*/ 327 w 649"/>
                      <a:gd name="T3" fmla="*/ 1284 h 1284"/>
                      <a:gd name="T4" fmla="*/ 649 w 649"/>
                      <a:gd name="T5" fmla="*/ 299 h 1284"/>
                      <a:gd name="T6" fmla="*/ 318 w 649"/>
                      <a:gd name="T7" fmla="*/ 2 h 1284"/>
                      <a:gd name="T8" fmla="*/ 0 w 649"/>
                      <a:gd name="T9" fmla="*/ 299 h 1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9" h="1284">
                        <a:moveTo>
                          <a:pt x="0" y="299"/>
                        </a:moveTo>
                        <a:cubicBezTo>
                          <a:pt x="0" y="299"/>
                          <a:pt x="175" y="1174"/>
                          <a:pt x="327" y="1284"/>
                        </a:cubicBezTo>
                        <a:cubicBezTo>
                          <a:pt x="327" y="1284"/>
                          <a:pt x="586" y="729"/>
                          <a:pt x="649" y="299"/>
                        </a:cubicBezTo>
                        <a:cubicBezTo>
                          <a:pt x="649" y="299"/>
                          <a:pt x="491" y="16"/>
                          <a:pt x="318" y="2"/>
                        </a:cubicBezTo>
                        <a:cubicBezTo>
                          <a:pt x="318" y="2"/>
                          <a:pt x="192" y="0"/>
                          <a:pt x="0" y="29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DDDDDD">
                          <a:lumMod val="9400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77" name="Freeform 280"/>
                  <p:cNvSpPr>
                    <a:spLocks/>
                  </p:cNvSpPr>
                  <p:nvPr/>
                </p:nvSpPr>
                <p:spPr bwMode="gray">
                  <a:xfrm>
                    <a:off x="3332886" y="2655438"/>
                    <a:ext cx="147849" cy="269171"/>
                  </a:xfrm>
                  <a:custGeom>
                    <a:avLst/>
                    <a:gdLst>
                      <a:gd name="T0" fmla="*/ 442 w 442"/>
                      <a:gd name="T1" fmla="*/ 474 h 775"/>
                      <a:gd name="T2" fmla="*/ 437 w 442"/>
                      <a:gd name="T3" fmla="*/ 474 h 775"/>
                      <a:gd name="T4" fmla="*/ 130 w 442"/>
                      <a:gd name="T5" fmla="*/ 771 h 775"/>
                      <a:gd name="T6" fmla="*/ 127 w 442"/>
                      <a:gd name="T7" fmla="*/ 775 h 775"/>
                      <a:gd name="T8" fmla="*/ 5 w 442"/>
                      <a:gd name="T9" fmla="*/ 95 h 775"/>
                      <a:gd name="T10" fmla="*/ 23 w 442"/>
                      <a:gd name="T11" fmla="*/ 0 h 775"/>
                      <a:gd name="T12" fmla="*/ 442 w 442"/>
                      <a:gd name="T13" fmla="*/ 474 h 7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2" h="775">
                        <a:moveTo>
                          <a:pt x="442" y="474"/>
                        </a:moveTo>
                        <a:cubicBezTo>
                          <a:pt x="442" y="474"/>
                          <a:pt x="440" y="474"/>
                          <a:pt x="437" y="474"/>
                        </a:cubicBezTo>
                        <a:cubicBezTo>
                          <a:pt x="413" y="478"/>
                          <a:pt x="306" y="511"/>
                          <a:pt x="130" y="771"/>
                        </a:cubicBezTo>
                        <a:cubicBezTo>
                          <a:pt x="129" y="773"/>
                          <a:pt x="128" y="774"/>
                          <a:pt x="127" y="775"/>
                        </a:cubicBezTo>
                        <a:cubicBezTo>
                          <a:pt x="127" y="775"/>
                          <a:pt x="0" y="241"/>
                          <a:pt x="5" y="95"/>
                        </a:cubicBezTo>
                        <a:cubicBezTo>
                          <a:pt x="5" y="95"/>
                          <a:pt x="23" y="18"/>
                          <a:pt x="23" y="0"/>
                        </a:cubicBezTo>
                        <a:cubicBezTo>
                          <a:pt x="23" y="0"/>
                          <a:pt x="93" y="390"/>
                          <a:pt x="442" y="4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DDDDDD">
                          <a:lumMod val="9400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78" name="Freeform 281"/>
                  <p:cNvSpPr>
                    <a:spLocks/>
                  </p:cNvSpPr>
                  <p:nvPr/>
                </p:nvSpPr>
                <p:spPr bwMode="gray">
                  <a:xfrm>
                    <a:off x="3481525" y="2647207"/>
                    <a:ext cx="151802" cy="278225"/>
                  </a:xfrm>
                  <a:custGeom>
                    <a:avLst/>
                    <a:gdLst>
                      <a:gd name="T0" fmla="*/ 0 w 455"/>
                      <a:gd name="T1" fmla="*/ 497 h 800"/>
                      <a:gd name="T2" fmla="*/ 335 w 455"/>
                      <a:gd name="T3" fmla="*/ 800 h 800"/>
                      <a:gd name="T4" fmla="*/ 450 w 455"/>
                      <a:gd name="T5" fmla="*/ 118 h 800"/>
                      <a:gd name="T6" fmla="*/ 415 w 455"/>
                      <a:gd name="T7" fmla="*/ 0 h 800"/>
                      <a:gd name="T8" fmla="*/ 0 w 455"/>
                      <a:gd name="T9" fmla="*/ 497 h 8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55" h="800">
                        <a:moveTo>
                          <a:pt x="0" y="497"/>
                        </a:moveTo>
                        <a:cubicBezTo>
                          <a:pt x="0" y="497"/>
                          <a:pt x="131" y="486"/>
                          <a:pt x="335" y="800"/>
                        </a:cubicBezTo>
                        <a:cubicBezTo>
                          <a:pt x="335" y="800"/>
                          <a:pt x="455" y="264"/>
                          <a:pt x="450" y="118"/>
                        </a:cubicBezTo>
                        <a:cubicBezTo>
                          <a:pt x="450" y="118"/>
                          <a:pt x="415" y="18"/>
                          <a:pt x="415" y="0"/>
                        </a:cubicBezTo>
                        <a:cubicBezTo>
                          <a:pt x="415" y="0"/>
                          <a:pt x="349" y="406"/>
                          <a:pt x="0" y="49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DDDDDD">
                          <a:lumMod val="9400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79" name="Freeform 282"/>
                  <p:cNvSpPr>
                    <a:spLocks/>
                  </p:cNvSpPr>
                  <p:nvPr/>
                </p:nvSpPr>
                <p:spPr bwMode="gray">
                  <a:xfrm>
                    <a:off x="3732947" y="2810191"/>
                    <a:ext cx="136780" cy="472489"/>
                  </a:xfrm>
                  <a:custGeom>
                    <a:avLst/>
                    <a:gdLst>
                      <a:gd name="T0" fmla="*/ 409 w 409"/>
                      <a:gd name="T1" fmla="*/ 0 h 1357"/>
                      <a:gd name="T2" fmla="*/ 241 w 409"/>
                      <a:gd name="T3" fmla="*/ 1354 h 1357"/>
                      <a:gd name="T4" fmla="*/ 227 w 409"/>
                      <a:gd name="T5" fmla="*/ 1357 h 1357"/>
                      <a:gd name="T6" fmla="*/ 409 w 409"/>
                      <a:gd name="T7" fmla="*/ 0 h 1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09" h="1357">
                        <a:moveTo>
                          <a:pt x="409" y="0"/>
                        </a:moveTo>
                        <a:cubicBezTo>
                          <a:pt x="409" y="0"/>
                          <a:pt x="39" y="705"/>
                          <a:pt x="241" y="1354"/>
                        </a:cubicBezTo>
                        <a:cubicBezTo>
                          <a:pt x="227" y="1357"/>
                          <a:pt x="227" y="1357"/>
                          <a:pt x="227" y="1357"/>
                        </a:cubicBezTo>
                        <a:cubicBezTo>
                          <a:pt x="227" y="1357"/>
                          <a:pt x="0" y="708"/>
                          <a:pt x="409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B2B2B2">
                          <a:lumMod val="71000"/>
                        </a:srgbClr>
                      </a:gs>
                      <a:gs pos="0">
                        <a:srgbClr val="000000"/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0" name="Freeform 283"/>
                  <p:cNvSpPr>
                    <a:spLocks/>
                  </p:cNvSpPr>
                  <p:nvPr/>
                </p:nvSpPr>
                <p:spPr bwMode="gray">
                  <a:xfrm>
                    <a:off x="3087789" y="2819246"/>
                    <a:ext cx="136780" cy="451911"/>
                  </a:xfrm>
                  <a:custGeom>
                    <a:avLst/>
                    <a:gdLst>
                      <a:gd name="T0" fmla="*/ 0 w 410"/>
                      <a:gd name="T1" fmla="*/ 0 h 1301"/>
                      <a:gd name="T2" fmla="*/ 157 w 410"/>
                      <a:gd name="T3" fmla="*/ 1295 h 1301"/>
                      <a:gd name="T4" fmla="*/ 180 w 410"/>
                      <a:gd name="T5" fmla="*/ 1301 h 1301"/>
                      <a:gd name="T6" fmla="*/ 0 w 410"/>
                      <a:gd name="T7" fmla="*/ 0 h 13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10" h="1301">
                        <a:moveTo>
                          <a:pt x="0" y="0"/>
                        </a:moveTo>
                        <a:cubicBezTo>
                          <a:pt x="0" y="0"/>
                          <a:pt x="359" y="647"/>
                          <a:pt x="157" y="1295"/>
                        </a:cubicBezTo>
                        <a:cubicBezTo>
                          <a:pt x="180" y="1301"/>
                          <a:pt x="180" y="1301"/>
                          <a:pt x="180" y="1301"/>
                        </a:cubicBezTo>
                        <a:cubicBezTo>
                          <a:pt x="180" y="1301"/>
                          <a:pt x="410" y="708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B2B2B2">
                          <a:lumMod val="71000"/>
                        </a:srgbClr>
                      </a:gs>
                      <a:gs pos="0">
                        <a:srgbClr val="000000"/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1" name="Freeform 284"/>
                  <p:cNvSpPr>
                    <a:spLocks/>
                  </p:cNvSpPr>
                  <p:nvPr/>
                </p:nvSpPr>
                <p:spPr bwMode="gray">
                  <a:xfrm>
                    <a:off x="3374789" y="2820069"/>
                    <a:ext cx="105945" cy="103717"/>
                  </a:xfrm>
                  <a:custGeom>
                    <a:avLst/>
                    <a:gdLst>
                      <a:gd name="T0" fmla="*/ 317 w 317"/>
                      <a:gd name="T1" fmla="*/ 0 h 298"/>
                      <a:gd name="T2" fmla="*/ 113 w 317"/>
                      <a:gd name="T3" fmla="*/ 149 h 298"/>
                      <a:gd name="T4" fmla="*/ 0 w 317"/>
                      <a:gd name="T5" fmla="*/ 298 h 298"/>
                      <a:gd name="T6" fmla="*/ 317 w 317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17" h="298">
                        <a:moveTo>
                          <a:pt x="317" y="0"/>
                        </a:moveTo>
                        <a:cubicBezTo>
                          <a:pt x="317" y="0"/>
                          <a:pt x="213" y="33"/>
                          <a:pt x="113" y="149"/>
                        </a:cubicBezTo>
                        <a:cubicBezTo>
                          <a:pt x="113" y="149"/>
                          <a:pt x="29" y="243"/>
                          <a:pt x="0" y="298"/>
                        </a:cubicBezTo>
                        <a:cubicBezTo>
                          <a:pt x="0" y="298"/>
                          <a:pt x="103" y="68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2" name="Freeform 285"/>
                  <p:cNvSpPr>
                    <a:spLocks/>
                  </p:cNvSpPr>
                  <p:nvPr/>
                </p:nvSpPr>
                <p:spPr bwMode="gray">
                  <a:xfrm>
                    <a:off x="3197687" y="2687542"/>
                    <a:ext cx="321789" cy="631358"/>
                  </a:xfrm>
                  <a:custGeom>
                    <a:avLst/>
                    <a:gdLst>
                      <a:gd name="T0" fmla="*/ 407 w 963"/>
                      <a:gd name="T1" fmla="*/ 0 h 1816"/>
                      <a:gd name="T2" fmla="*/ 963 w 963"/>
                      <a:gd name="T3" fmla="*/ 1816 h 1816"/>
                      <a:gd name="T4" fmla="*/ 758 w 963"/>
                      <a:gd name="T5" fmla="*/ 1807 h 1816"/>
                      <a:gd name="T6" fmla="*/ 0 w 963"/>
                      <a:gd name="T7" fmla="*/ 519 h 1816"/>
                      <a:gd name="T8" fmla="*/ 190 w 963"/>
                      <a:gd name="T9" fmla="*/ 377 h 1816"/>
                      <a:gd name="T10" fmla="*/ 49 w 963"/>
                      <a:gd name="T11" fmla="*/ 253 h 1816"/>
                      <a:gd name="T12" fmla="*/ 407 w 963"/>
                      <a:gd name="T13" fmla="*/ 0 h 18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3" h="1816">
                        <a:moveTo>
                          <a:pt x="407" y="0"/>
                        </a:moveTo>
                        <a:cubicBezTo>
                          <a:pt x="407" y="0"/>
                          <a:pt x="578" y="1447"/>
                          <a:pt x="963" y="1816"/>
                        </a:cubicBezTo>
                        <a:cubicBezTo>
                          <a:pt x="963" y="1816"/>
                          <a:pt x="775" y="1807"/>
                          <a:pt x="758" y="1807"/>
                        </a:cubicBezTo>
                        <a:cubicBezTo>
                          <a:pt x="758" y="1807"/>
                          <a:pt x="342" y="1390"/>
                          <a:pt x="0" y="519"/>
                        </a:cubicBezTo>
                        <a:cubicBezTo>
                          <a:pt x="190" y="377"/>
                          <a:pt x="190" y="377"/>
                          <a:pt x="190" y="377"/>
                        </a:cubicBezTo>
                        <a:cubicBezTo>
                          <a:pt x="49" y="253"/>
                          <a:pt x="49" y="253"/>
                          <a:pt x="49" y="253"/>
                        </a:cubicBezTo>
                        <a:cubicBezTo>
                          <a:pt x="49" y="253"/>
                          <a:pt x="225" y="227"/>
                          <a:pt x="407" y="0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3" name="Freeform 286"/>
                  <p:cNvSpPr>
                    <a:spLocks/>
                  </p:cNvSpPr>
                  <p:nvPr/>
                </p:nvSpPr>
                <p:spPr bwMode="gray">
                  <a:xfrm>
                    <a:off x="3199268" y="2862873"/>
                    <a:ext cx="245097" cy="444502"/>
                  </a:xfrm>
                  <a:custGeom>
                    <a:avLst/>
                    <a:gdLst>
                      <a:gd name="T0" fmla="*/ 0 w 733"/>
                      <a:gd name="T1" fmla="*/ 6 h 1278"/>
                      <a:gd name="T2" fmla="*/ 733 w 733"/>
                      <a:gd name="T3" fmla="*/ 1278 h 1278"/>
                      <a:gd name="T4" fmla="*/ 10 w 733"/>
                      <a:gd name="T5" fmla="*/ 0 h 1278"/>
                      <a:gd name="T6" fmla="*/ 0 w 733"/>
                      <a:gd name="T7" fmla="*/ 6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33" h="1278">
                        <a:moveTo>
                          <a:pt x="0" y="6"/>
                        </a:moveTo>
                        <a:cubicBezTo>
                          <a:pt x="0" y="6"/>
                          <a:pt x="315" y="859"/>
                          <a:pt x="733" y="1278"/>
                        </a:cubicBezTo>
                        <a:cubicBezTo>
                          <a:pt x="733" y="1278"/>
                          <a:pt x="258" y="688"/>
                          <a:pt x="10" y="0"/>
                        </a:cubicBezTo>
                        <a:lnTo>
                          <a:pt x="0" y="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B2B2B2"/>
                      </a:gs>
                      <a:gs pos="0">
                        <a:srgbClr val="000000"/>
                      </a:gs>
                    </a:gsLst>
                    <a:lin ang="81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4" name="Freeform 287"/>
                  <p:cNvSpPr>
                    <a:spLocks/>
                  </p:cNvSpPr>
                  <p:nvPr/>
                </p:nvSpPr>
                <p:spPr bwMode="gray">
                  <a:xfrm>
                    <a:off x="3199268" y="2818422"/>
                    <a:ext cx="71948" cy="46920"/>
                  </a:xfrm>
                  <a:custGeom>
                    <a:avLst/>
                    <a:gdLst>
                      <a:gd name="T0" fmla="*/ 79 w 91"/>
                      <a:gd name="T1" fmla="*/ 0 h 57"/>
                      <a:gd name="T2" fmla="*/ 0 w 91"/>
                      <a:gd name="T3" fmla="*/ 57 h 57"/>
                      <a:gd name="T4" fmla="*/ 91 w 91"/>
                      <a:gd name="T5" fmla="*/ 6 h 57"/>
                      <a:gd name="T6" fmla="*/ 79 w 91"/>
                      <a:gd name="T7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1" h="57">
                        <a:moveTo>
                          <a:pt x="79" y="0"/>
                        </a:moveTo>
                        <a:lnTo>
                          <a:pt x="0" y="57"/>
                        </a:lnTo>
                        <a:lnTo>
                          <a:pt x="91" y="6"/>
                        </a:lnTo>
                        <a:lnTo>
                          <a:pt x="7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B2B2B2"/>
                      </a:gs>
                      <a:gs pos="0">
                        <a:srgbClr val="000000"/>
                      </a:gs>
                    </a:gsLst>
                    <a:lin ang="81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5" name="Freeform 288"/>
                  <p:cNvSpPr>
                    <a:spLocks/>
                  </p:cNvSpPr>
                  <p:nvPr/>
                </p:nvSpPr>
                <p:spPr bwMode="gray">
                  <a:xfrm>
                    <a:off x="3219825" y="2776442"/>
                    <a:ext cx="60879" cy="49389"/>
                  </a:xfrm>
                  <a:custGeom>
                    <a:avLst/>
                    <a:gdLst>
                      <a:gd name="T0" fmla="*/ 0 w 77"/>
                      <a:gd name="T1" fmla="*/ 0 h 60"/>
                      <a:gd name="T2" fmla="*/ 63 w 77"/>
                      <a:gd name="T3" fmla="*/ 60 h 60"/>
                      <a:gd name="T4" fmla="*/ 77 w 77"/>
                      <a:gd name="T5" fmla="*/ 52 h 60"/>
                      <a:gd name="T6" fmla="*/ 0 w 77"/>
                      <a:gd name="T7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7" h="60">
                        <a:moveTo>
                          <a:pt x="0" y="0"/>
                        </a:moveTo>
                        <a:lnTo>
                          <a:pt x="63" y="60"/>
                        </a:lnTo>
                        <a:lnTo>
                          <a:pt x="77" y="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B2B2B2"/>
                      </a:gs>
                      <a:gs pos="0">
                        <a:srgbClr val="000000"/>
                      </a:gs>
                    </a:gsLst>
                    <a:lin ang="81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6" name="Freeform 289"/>
                  <p:cNvSpPr>
                    <a:spLocks/>
                  </p:cNvSpPr>
                  <p:nvPr/>
                </p:nvSpPr>
                <p:spPr bwMode="gray">
                  <a:xfrm>
                    <a:off x="3475990" y="2820069"/>
                    <a:ext cx="113851" cy="101248"/>
                  </a:xfrm>
                  <a:custGeom>
                    <a:avLst/>
                    <a:gdLst>
                      <a:gd name="T0" fmla="*/ 0 w 341"/>
                      <a:gd name="T1" fmla="*/ 0 h 291"/>
                      <a:gd name="T2" fmla="*/ 217 w 341"/>
                      <a:gd name="T3" fmla="*/ 143 h 291"/>
                      <a:gd name="T4" fmla="*/ 341 w 341"/>
                      <a:gd name="T5" fmla="*/ 291 h 291"/>
                      <a:gd name="T6" fmla="*/ 0 w 341"/>
                      <a:gd name="T7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41" h="291">
                        <a:moveTo>
                          <a:pt x="0" y="0"/>
                        </a:moveTo>
                        <a:cubicBezTo>
                          <a:pt x="0" y="0"/>
                          <a:pt x="116" y="27"/>
                          <a:pt x="217" y="143"/>
                        </a:cubicBezTo>
                        <a:cubicBezTo>
                          <a:pt x="217" y="143"/>
                          <a:pt x="312" y="236"/>
                          <a:pt x="341" y="291"/>
                        </a:cubicBezTo>
                        <a:cubicBezTo>
                          <a:pt x="341" y="291"/>
                          <a:pt x="218" y="5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7" name="Freeform 290"/>
                  <p:cNvSpPr>
                    <a:spLocks/>
                  </p:cNvSpPr>
                  <p:nvPr/>
                </p:nvSpPr>
                <p:spPr bwMode="gray">
                  <a:xfrm>
                    <a:off x="3483106" y="2684249"/>
                    <a:ext cx="283838" cy="633004"/>
                  </a:xfrm>
                  <a:custGeom>
                    <a:avLst/>
                    <a:gdLst>
                      <a:gd name="T0" fmla="*/ 435 w 851"/>
                      <a:gd name="T1" fmla="*/ 0 h 1821"/>
                      <a:gd name="T2" fmla="*/ 799 w 851"/>
                      <a:gd name="T3" fmla="*/ 270 h 1821"/>
                      <a:gd name="T4" fmla="*/ 661 w 851"/>
                      <a:gd name="T5" fmla="*/ 403 h 1821"/>
                      <a:gd name="T6" fmla="*/ 851 w 851"/>
                      <a:gd name="T7" fmla="*/ 537 h 1821"/>
                      <a:gd name="T8" fmla="*/ 107 w 851"/>
                      <a:gd name="T9" fmla="*/ 1821 h 1821"/>
                      <a:gd name="T10" fmla="*/ 0 w 851"/>
                      <a:gd name="T11" fmla="*/ 1686 h 1821"/>
                      <a:gd name="T12" fmla="*/ 435 w 851"/>
                      <a:gd name="T13" fmla="*/ 0 h 18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51" h="1821">
                        <a:moveTo>
                          <a:pt x="435" y="0"/>
                        </a:moveTo>
                        <a:cubicBezTo>
                          <a:pt x="435" y="0"/>
                          <a:pt x="518" y="233"/>
                          <a:pt x="799" y="270"/>
                        </a:cubicBezTo>
                        <a:cubicBezTo>
                          <a:pt x="661" y="403"/>
                          <a:pt x="661" y="403"/>
                          <a:pt x="661" y="403"/>
                        </a:cubicBezTo>
                        <a:cubicBezTo>
                          <a:pt x="851" y="537"/>
                          <a:pt x="851" y="537"/>
                          <a:pt x="851" y="537"/>
                        </a:cubicBezTo>
                        <a:cubicBezTo>
                          <a:pt x="851" y="537"/>
                          <a:pt x="535" y="1412"/>
                          <a:pt x="107" y="1821"/>
                        </a:cubicBezTo>
                        <a:cubicBezTo>
                          <a:pt x="107" y="1821"/>
                          <a:pt x="26" y="1759"/>
                          <a:pt x="0" y="1686"/>
                        </a:cubicBezTo>
                        <a:cubicBezTo>
                          <a:pt x="0" y="1686"/>
                          <a:pt x="305" y="1100"/>
                          <a:pt x="435" y="0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8" name="Freeform 291"/>
                  <p:cNvSpPr>
                    <a:spLocks/>
                  </p:cNvSpPr>
                  <p:nvPr/>
                </p:nvSpPr>
                <p:spPr bwMode="gray">
                  <a:xfrm>
                    <a:off x="3526591" y="2860403"/>
                    <a:ext cx="245097" cy="444502"/>
                  </a:xfrm>
                  <a:custGeom>
                    <a:avLst/>
                    <a:gdLst>
                      <a:gd name="T0" fmla="*/ 734 w 734"/>
                      <a:gd name="T1" fmla="*/ 6 h 1278"/>
                      <a:gd name="T2" fmla="*/ 0 w 734"/>
                      <a:gd name="T3" fmla="*/ 1278 h 1278"/>
                      <a:gd name="T4" fmla="*/ 724 w 734"/>
                      <a:gd name="T5" fmla="*/ 0 h 1278"/>
                      <a:gd name="T6" fmla="*/ 734 w 734"/>
                      <a:gd name="T7" fmla="*/ 6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34" h="1278">
                        <a:moveTo>
                          <a:pt x="734" y="6"/>
                        </a:moveTo>
                        <a:cubicBezTo>
                          <a:pt x="734" y="6"/>
                          <a:pt x="418" y="859"/>
                          <a:pt x="0" y="1278"/>
                        </a:cubicBezTo>
                        <a:cubicBezTo>
                          <a:pt x="0" y="1278"/>
                          <a:pt x="475" y="688"/>
                          <a:pt x="724" y="0"/>
                        </a:cubicBezTo>
                        <a:lnTo>
                          <a:pt x="734" y="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B2B2B2"/>
                      </a:gs>
                      <a:gs pos="0">
                        <a:srgbClr val="000000"/>
                      </a:gs>
                    </a:gsLst>
                    <a:lin ang="81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89" name="Freeform 292"/>
                  <p:cNvSpPr>
                    <a:spLocks/>
                  </p:cNvSpPr>
                  <p:nvPr/>
                </p:nvSpPr>
                <p:spPr bwMode="gray">
                  <a:xfrm>
                    <a:off x="3698949" y="2815953"/>
                    <a:ext cx="72738" cy="46096"/>
                  </a:xfrm>
                  <a:custGeom>
                    <a:avLst/>
                    <a:gdLst>
                      <a:gd name="T0" fmla="*/ 12 w 92"/>
                      <a:gd name="T1" fmla="*/ 0 h 56"/>
                      <a:gd name="T2" fmla="*/ 92 w 92"/>
                      <a:gd name="T3" fmla="*/ 56 h 56"/>
                      <a:gd name="T4" fmla="*/ 0 w 92"/>
                      <a:gd name="T5" fmla="*/ 6 h 56"/>
                      <a:gd name="T6" fmla="*/ 12 w 92"/>
                      <a:gd name="T7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2" h="56">
                        <a:moveTo>
                          <a:pt x="12" y="0"/>
                        </a:moveTo>
                        <a:lnTo>
                          <a:pt x="92" y="56"/>
                        </a:lnTo>
                        <a:lnTo>
                          <a:pt x="0" y="6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B2B2B2"/>
                      </a:gs>
                      <a:gs pos="0">
                        <a:srgbClr val="000000"/>
                      </a:gs>
                    </a:gsLst>
                    <a:lin ang="81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190" name="Freeform 293"/>
                  <p:cNvSpPr>
                    <a:spLocks/>
                  </p:cNvSpPr>
                  <p:nvPr/>
                </p:nvSpPr>
                <p:spPr bwMode="gray">
                  <a:xfrm>
                    <a:off x="3689462" y="2773149"/>
                    <a:ext cx="61670" cy="49389"/>
                  </a:xfrm>
                  <a:custGeom>
                    <a:avLst/>
                    <a:gdLst>
                      <a:gd name="T0" fmla="*/ 78 w 78"/>
                      <a:gd name="T1" fmla="*/ 0 h 60"/>
                      <a:gd name="T2" fmla="*/ 15 w 78"/>
                      <a:gd name="T3" fmla="*/ 60 h 60"/>
                      <a:gd name="T4" fmla="*/ 0 w 78"/>
                      <a:gd name="T5" fmla="*/ 52 h 60"/>
                      <a:gd name="T6" fmla="*/ 78 w 78"/>
                      <a:gd name="T7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8" h="60">
                        <a:moveTo>
                          <a:pt x="78" y="0"/>
                        </a:moveTo>
                        <a:lnTo>
                          <a:pt x="15" y="60"/>
                        </a:lnTo>
                        <a:lnTo>
                          <a:pt x="0" y="52"/>
                        </a:lnTo>
                        <a:lnTo>
                          <a:pt x="78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B2B2B2"/>
                      </a:gs>
                      <a:gs pos="0">
                        <a:srgbClr val="000000"/>
                      </a:gs>
                    </a:gsLst>
                    <a:lin ang="81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13" name="Gruppieren 340"/>
              <p:cNvGrpSpPr>
                <a:grpSpLocks noChangeAspect="1"/>
              </p:cNvGrpSpPr>
              <p:nvPr/>
            </p:nvGrpSpPr>
            <p:grpSpPr bwMode="gray">
              <a:xfrm>
                <a:off x="4823125" y="5367504"/>
                <a:ext cx="794915" cy="842076"/>
                <a:chOff x="6641756" y="2642782"/>
                <a:chExt cx="1416871" cy="1502551"/>
              </a:xfrm>
            </p:grpSpPr>
            <p:grpSp>
              <p:nvGrpSpPr>
                <p:cNvPr id="116" name="Gruppieren 341"/>
                <p:cNvGrpSpPr/>
                <p:nvPr/>
              </p:nvGrpSpPr>
              <p:grpSpPr bwMode="gray">
                <a:xfrm>
                  <a:off x="6641756" y="2800890"/>
                  <a:ext cx="1416871" cy="1344443"/>
                  <a:chOff x="6641756" y="2800890"/>
                  <a:chExt cx="1416871" cy="1344443"/>
                </a:xfrm>
              </p:grpSpPr>
              <p:grpSp>
                <p:nvGrpSpPr>
                  <p:cNvPr id="152" name="Gruppieren 377"/>
                  <p:cNvGrpSpPr/>
                  <p:nvPr/>
                </p:nvGrpSpPr>
                <p:grpSpPr bwMode="gray">
                  <a:xfrm>
                    <a:off x="7083754" y="2800890"/>
                    <a:ext cx="532874" cy="744154"/>
                    <a:chOff x="5422123" y="2216155"/>
                    <a:chExt cx="465308" cy="649799"/>
                  </a:xfrm>
                </p:grpSpPr>
                <p:sp>
                  <p:nvSpPr>
                    <p:cNvPr id="163" name="Freeform 367"/>
                    <p:cNvSpPr>
                      <a:spLocks/>
                    </p:cNvSpPr>
                    <p:nvPr/>
                  </p:nvSpPr>
                  <p:spPr bwMode="gray">
                    <a:xfrm>
                      <a:off x="5469878" y="2640035"/>
                      <a:ext cx="363675" cy="225919"/>
                    </a:xfrm>
                    <a:custGeom>
                      <a:avLst/>
                      <a:gdLst>
                        <a:gd name="T0" fmla="*/ 193 w 1671"/>
                        <a:gd name="T1" fmla="*/ 0 h 1038"/>
                        <a:gd name="T2" fmla="*/ 0 w 1671"/>
                        <a:gd name="T3" fmla="*/ 409 h 1038"/>
                        <a:gd name="T4" fmla="*/ 818 w 1671"/>
                        <a:gd name="T5" fmla="*/ 969 h 1038"/>
                        <a:gd name="T6" fmla="*/ 1671 w 1671"/>
                        <a:gd name="T7" fmla="*/ 418 h 1038"/>
                        <a:gd name="T8" fmla="*/ 1434 w 1671"/>
                        <a:gd name="T9" fmla="*/ 21 h 1038"/>
                        <a:gd name="T10" fmla="*/ 193 w 1671"/>
                        <a:gd name="T11" fmla="*/ 0 h 10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71" h="1038">
                          <a:moveTo>
                            <a:pt x="193" y="0"/>
                          </a:moveTo>
                          <a:cubicBezTo>
                            <a:pt x="193" y="0"/>
                            <a:pt x="245" y="254"/>
                            <a:pt x="0" y="409"/>
                          </a:cubicBezTo>
                          <a:cubicBezTo>
                            <a:pt x="0" y="409"/>
                            <a:pt x="142" y="956"/>
                            <a:pt x="818" y="969"/>
                          </a:cubicBezTo>
                          <a:cubicBezTo>
                            <a:pt x="818" y="969"/>
                            <a:pt x="1352" y="1038"/>
                            <a:pt x="1671" y="418"/>
                          </a:cubicBezTo>
                          <a:cubicBezTo>
                            <a:pt x="1671" y="418"/>
                            <a:pt x="1417" y="345"/>
                            <a:pt x="1434" y="21"/>
                          </a:cubicBezTo>
                          <a:cubicBezTo>
                            <a:pt x="1434" y="21"/>
                            <a:pt x="844" y="676"/>
                            <a:pt x="193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79000"/>
                          </a:srgbClr>
                        </a:gs>
                        <a:gs pos="0">
                          <a:srgbClr val="F1CA9F">
                            <a:lumMod val="10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01600" dist="50800" dir="16200000">
                        <a:prstClr val="black">
                          <a:alpha val="24000"/>
                        </a:prstClr>
                      </a:inn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64" name="Freeform 368"/>
                    <p:cNvSpPr>
                      <a:spLocks/>
                    </p:cNvSpPr>
                    <p:nvPr/>
                  </p:nvSpPr>
                  <p:spPr bwMode="gray">
                    <a:xfrm>
                      <a:off x="5422123" y="2216155"/>
                      <a:ext cx="465308" cy="510614"/>
                    </a:xfrm>
                    <a:custGeom>
                      <a:avLst/>
                      <a:gdLst>
                        <a:gd name="T0" fmla="*/ 1919 w 2139"/>
                        <a:gd name="T1" fmla="*/ 1268 h 2347"/>
                        <a:gd name="T2" fmla="*/ 1021 w 2139"/>
                        <a:gd name="T3" fmla="*/ 2347 h 2347"/>
                        <a:gd name="T4" fmla="*/ 181 w 2139"/>
                        <a:gd name="T5" fmla="*/ 1275 h 2347"/>
                        <a:gd name="T6" fmla="*/ 1034 w 2139"/>
                        <a:gd name="T7" fmla="*/ 21 h 2347"/>
                        <a:gd name="T8" fmla="*/ 1919 w 2139"/>
                        <a:gd name="T9" fmla="*/ 1268 h 23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39" h="2347">
                          <a:moveTo>
                            <a:pt x="1919" y="1268"/>
                          </a:moveTo>
                          <a:cubicBezTo>
                            <a:pt x="1919" y="1737"/>
                            <a:pt x="1482" y="2347"/>
                            <a:pt x="1021" y="2347"/>
                          </a:cubicBezTo>
                          <a:cubicBezTo>
                            <a:pt x="623" y="2347"/>
                            <a:pt x="181" y="1778"/>
                            <a:pt x="181" y="1275"/>
                          </a:cubicBezTo>
                          <a:cubicBezTo>
                            <a:pt x="181" y="654"/>
                            <a:pt x="0" y="40"/>
                            <a:pt x="1034" y="21"/>
                          </a:cubicBezTo>
                          <a:cubicBezTo>
                            <a:pt x="2139" y="0"/>
                            <a:pt x="1919" y="1203"/>
                            <a:pt x="1919" y="1268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88000"/>
                          </a:srgbClr>
                        </a:gs>
                        <a:gs pos="0">
                          <a:srgbClr val="F1CA9F">
                            <a:lumMod val="60000"/>
                            <a:lumOff val="4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65" name="Freeform 369"/>
                    <p:cNvSpPr>
                      <a:spLocks/>
                    </p:cNvSpPr>
                    <p:nvPr/>
                  </p:nvSpPr>
                  <p:spPr bwMode="gray">
                    <a:xfrm>
                      <a:off x="5824573" y="2438605"/>
                      <a:ext cx="48776" cy="127552"/>
                    </a:xfrm>
                    <a:custGeom>
                      <a:avLst/>
                      <a:gdLst>
                        <a:gd name="T0" fmla="*/ 95 w 224"/>
                        <a:gd name="T1" fmla="*/ 0 h 586"/>
                        <a:gd name="T2" fmla="*/ 127 w 224"/>
                        <a:gd name="T3" fmla="*/ 303 h 586"/>
                        <a:gd name="T4" fmla="*/ 0 w 224"/>
                        <a:gd name="T5" fmla="*/ 586 h 586"/>
                        <a:gd name="T6" fmla="*/ 95 w 224"/>
                        <a:gd name="T7" fmla="*/ 0 h 5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24" h="586">
                          <a:moveTo>
                            <a:pt x="95" y="0"/>
                          </a:moveTo>
                          <a:cubicBezTo>
                            <a:pt x="95" y="0"/>
                            <a:pt x="224" y="32"/>
                            <a:pt x="127" y="303"/>
                          </a:cubicBezTo>
                          <a:cubicBezTo>
                            <a:pt x="127" y="303"/>
                            <a:pt x="84" y="508"/>
                            <a:pt x="0" y="586"/>
                          </a:cubicBezTo>
                          <a:lnTo>
                            <a:pt x="95" y="0"/>
                          </a:ln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66" name="Freeform 370"/>
                    <p:cNvSpPr>
                      <a:spLocks/>
                    </p:cNvSpPr>
                    <p:nvPr/>
                  </p:nvSpPr>
                  <p:spPr bwMode="gray">
                    <a:xfrm>
                      <a:off x="5836614" y="2473299"/>
                      <a:ext cx="19592" cy="63266"/>
                    </a:xfrm>
                    <a:custGeom>
                      <a:avLst/>
                      <a:gdLst>
                        <a:gd name="T0" fmla="*/ 45 w 90"/>
                        <a:gd name="T1" fmla="*/ 19 h 291"/>
                        <a:gd name="T2" fmla="*/ 32 w 90"/>
                        <a:gd name="T3" fmla="*/ 194 h 291"/>
                        <a:gd name="T4" fmla="*/ 0 w 90"/>
                        <a:gd name="T5" fmla="*/ 291 h 291"/>
                        <a:gd name="T6" fmla="*/ 45 w 90"/>
                        <a:gd name="T7" fmla="*/ 19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19"/>
                          </a:moveTo>
                          <a:cubicBezTo>
                            <a:pt x="45" y="19"/>
                            <a:pt x="90" y="0"/>
                            <a:pt x="32" y="194"/>
                          </a:cubicBezTo>
                          <a:cubicBezTo>
                            <a:pt x="0" y="291"/>
                            <a:pt x="0" y="291"/>
                            <a:pt x="0" y="291"/>
                          </a:cubicBezTo>
                          <a:lnTo>
                            <a:pt x="45" y="19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67" name="Freeform 371"/>
                    <p:cNvSpPr>
                      <a:spLocks/>
                    </p:cNvSpPr>
                    <p:nvPr/>
                  </p:nvSpPr>
                  <p:spPr bwMode="gray">
                    <a:xfrm>
                      <a:off x="5427429" y="2437177"/>
                      <a:ext cx="43469" cy="114898"/>
                    </a:xfrm>
                    <a:custGeom>
                      <a:avLst/>
                      <a:gdLst>
                        <a:gd name="T0" fmla="*/ 156 w 199"/>
                        <a:gd name="T1" fmla="*/ 86 h 528"/>
                        <a:gd name="T2" fmla="*/ 196 w 199"/>
                        <a:gd name="T3" fmla="*/ 190 h 528"/>
                        <a:gd name="T4" fmla="*/ 183 w 199"/>
                        <a:gd name="T5" fmla="*/ 391 h 528"/>
                        <a:gd name="T6" fmla="*/ 199 w 199"/>
                        <a:gd name="T7" fmla="*/ 528 h 528"/>
                        <a:gd name="T8" fmla="*/ 102 w 199"/>
                        <a:gd name="T9" fmla="*/ 365 h 528"/>
                        <a:gd name="T10" fmla="*/ 156 w 199"/>
                        <a:gd name="T11" fmla="*/ 86 h 5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99" h="528">
                          <a:moveTo>
                            <a:pt x="156" y="86"/>
                          </a:moveTo>
                          <a:cubicBezTo>
                            <a:pt x="156" y="86"/>
                            <a:pt x="183" y="137"/>
                            <a:pt x="196" y="190"/>
                          </a:cubicBezTo>
                          <a:cubicBezTo>
                            <a:pt x="196" y="190"/>
                            <a:pt x="151" y="315"/>
                            <a:pt x="183" y="391"/>
                          </a:cubicBezTo>
                          <a:cubicBezTo>
                            <a:pt x="199" y="528"/>
                            <a:pt x="199" y="528"/>
                            <a:pt x="199" y="528"/>
                          </a:cubicBezTo>
                          <a:cubicBezTo>
                            <a:pt x="199" y="528"/>
                            <a:pt x="124" y="503"/>
                            <a:pt x="102" y="365"/>
                          </a:cubicBezTo>
                          <a:cubicBezTo>
                            <a:pt x="102" y="365"/>
                            <a:pt x="0" y="0"/>
                            <a:pt x="156" y="86"/>
                          </a:cubicBez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68" name="Freeform 372"/>
                    <p:cNvSpPr>
                      <a:spLocks/>
                    </p:cNvSpPr>
                    <p:nvPr/>
                  </p:nvSpPr>
                  <p:spPr bwMode="gray">
                    <a:xfrm>
                      <a:off x="5449674" y="2474116"/>
                      <a:ext cx="19592" cy="63266"/>
                    </a:xfrm>
                    <a:custGeom>
                      <a:avLst/>
                      <a:gdLst>
                        <a:gd name="T0" fmla="*/ 45 w 90"/>
                        <a:gd name="T1" fmla="*/ 20 h 291"/>
                        <a:gd name="T2" fmla="*/ 58 w 90"/>
                        <a:gd name="T3" fmla="*/ 194 h 291"/>
                        <a:gd name="T4" fmla="*/ 90 w 90"/>
                        <a:gd name="T5" fmla="*/ 291 h 291"/>
                        <a:gd name="T6" fmla="*/ 45 w 90"/>
                        <a:gd name="T7" fmla="*/ 2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20"/>
                          </a:moveTo>
                          <a:cubicBezTo>
                            <a:pt x="45" y="20"/>
                            <a:pt x="0" y="0"/>
                            <a:pt x="58" y="194"/>
                          </a:cubicBezTo>
                          <a:cubicBezTo>
                            <a:pt x="90" y="291"/>
                            <a:pt x="90" y="291"/>
                            <a:pt x="90" y="291"/>
                          </a:cubicBezTo>
                          <a:lnTo>
                            <a:pt x="45" y="20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69" name="Freeform 373"/>
                    <p:cNvSpPr>
                      <a:spLocks/>
                    </p:cNvSpPr>
                    <p:nvPr/>
                  </p:nvSpPr>
                  <p:spPr bwMode="gray">
                    <a:xfrm>
                      <a:off x="5463144" y="2467177"/>
                      <a:ext cx="64898" cy="107551"/>
                    </a:xfrm>
                    <a:custGeom>
                      <a:avLst/>
                      <a:gdLst>
                        <a:gd name="T0" fmla="*/ 18 w 298"/>
                        <a:gd name="T1" fmla="*/ 116 h 495"/>
                        <a:gd name="T2" fmla="*/ 298 w 298"/>
                        <a:gd name="T3" fmla="*/ 495 h 495"/>
                        <a:gd name="T4" fmla="*/ 26 w 298"/>
                        <a:gd name="T5" fmla="*/ 0 h 495"/>
                        <a:gd name="T6" fmla="*/ 18 w 298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8" h="495">
                          <a:moveTo>
                            <a:pt x="18" y="116"/>
                          </a:moveTo>
                          <a:cubicBezTo>
                            <a:pt x="18" y="116"/>
                            <a:pt x="0" y="392"/>
                            <a:pt x="298" y="495"/>
                          </a:cubicBezTo>
                          <a:cubicBezTo>
                            <a:pt x="298" y="495"/>
                            <a:pt x="35" y="396"/>
                            <a:pt x="26" y="0"/>
                          </a:cubicBezTo>
                          <a:lnTo>
                            <a:pt x="18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70" name="Freeform 374"/>
                    <p:cNvSpPr>
                      <a:spLocks/>
                    </p:cNvSpPr>
                    <p:nvPr/>
                  </p:nvSpPr>
                  <p:spPr bwMode="gray">
                    <a:xfrm>
                      <a:off x="5772532" y="2467177"/>
                      <a:ext cx="64694" cy="107551"/>
                    </a:xfrm>
                    <a:custGeom>
                      <a:avLst/>
                      <a:gdLst>
                        <a:gd name="T0" fmla="*/ 280 w 297"/>
                        <a:gd name="T1" fmla="*/ 116 h 495"/>
                        <a:gd name="T2" fmla="*/ 0 w 297"/>
                        <a:gd name="T3" fmla="*/ 495 h 495"/>
                        <a:gd name="T4" fmla="*/ 271 w 297"/>
                        <a:gd name="T5" fmla="*/ 0 h 495"/>
                        <a:gd name="T6" fmla="*/ 280 w 297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7" h="495">
                          <a:moveTo>
                            <a:pt x="280" y="116"/>
                          </a:moveTo>
                          <a:cubicBezTo>
                            <a:pt x="280" y="116"/>
                            <a:pt x="297" y="392"/>
                            <a:pt x="0" y="495"/>
                          </a:cubicBezTo>
                          <a:cubicBezTo>
                            <a:pt x="0" y="495"/>
                            <a:pt x="263" y="396"/>
                            <a:pt x="271" y="0"/>
                          </a:cubicBezTo>
                          <a:lnTo>
                            <a:pt x="280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53" name="Gruppieren 378"/>
                  <p:cNvGrpSpPr/>
                  <p:nvPr/>
                </p:nvGrpSpPr>
                <p:grpSpPr bwMode="gray">
                  <a:xfrm>
                    <a:off x="6641756" y="3305018"/>
                    <a:ext cx="1416871" cy="840315"/>
                    <a:chOff x="5033106" y="2656361"/>
                    <a:chExt cx="1237218" cy="733767"/>
                  </a:xfrm>
                </p:grpSpPr>
                <p:sp>
                  <p:nvSpPr>
                    <p:cNvPr id="155" name="Ellipse 380"/>
                    <p:cNvSpPr/>
                    <p:nvPr/>
                  </p:nvSpPr>
                  <p:spPr bwMode="gray">
                    <a:xfrm>
                      <a:off x="5033106" y="3000432"/>
                      <a:ext cx="1237218" cy="389696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ABABAB">
                            <a:lumMod val="49000"/>
                            <a:alpha val="0"/>
                          </a:srgbClr>
                        </a:gs>
                        <a:gs pos="0">
                          <a:srgbClr val="000000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/>
                    </a:p>
                  </p:txBody>
                </p:sp>
                <p:sp>
                  <p:nvSpPr>
                    <p:cNvPr id="156" name="Freeform 407"/>
                    <p:cNvSpPr>
                      <a:spLocks/>
                    </p:cNvSpPr>
                    <p:nvPr/>
                  </p:nvSpPr>
                  <p:spPr bwMode="gray">
                    <a:xfrm>
                      <a:off x="5169265" y="2689627"/>
                      <a:ext cx="964901" cy="627349"/>
                    </a:xfrm>
                    <a:custGeom>
                      <a:avLst/>
                      <a:gdLst>
                        <a:gd name="T0" fmla="*/ 1514 w 4435"/>
                        <a:gd name="T1" fmla="*/ 5 h 2883"/>
                        <a:gd name="T2" fmla="*/ 2831 w 4435"/>
                        <a:gd name="T3" fmla="*/ 0 h 2883"/>
                        <a:gd name="T4" fmla="*/ 3215 w 4435"/>
                        <a:gd name="T5" fmla="*/ 262 h 2883"/>
                        <a:gd name="T6" fmla="*/ 4045 w 4435"/>
                        <a:gd name="T7" fmla="*/ 736 h 2883"/>
                        <a:gd name="T8" fmla="*/ 4344 w 4435"/>
                        <a:gd name="T9" fmla="*/ 2372 h 2883"/>
                        <a:gd name="T10" fmla="*/ 4210 w 4435"/>
                        <a:gd name="T11" fmla="*/ 2515 h 2883"/>
                        <a:gd name="T12" fmla="*/ 2198 w 4435"/>
                        <a:gd name="T13" fmla="*/ 2858 h 2883"/>
                        <a:gd name="T14" fmla="*/ 112 w 4435"/>
                        <a:gd name="T15" fmla="*/ 2465 h 2883"/>
                        <a:gd name="T16" fmla="*/ 0 w 4435"/>
                        <a:gd name="T17" fmla="*/ 2194 h 2883"/>
                        <a:gd name="T18" fmla="*/ 372 w 4435"/>
                        <a:gd name="T19" fmla="*/ 639 h 2883"/>
                        <a:gd name="T20" fmla="*/ 692 w 4435"/>
                        <a:gd name="T21" fmla="*/ 427 h 2883"/>
                        <a:gd name="T22" fmla="*/ 1514 w 4435"/>
                        <a:gd name="T23" fmla="*/ 5 h 28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4435" h="2883">
                          <a:moveTo>
                            <a:pt x="1514" y="5"/>
                          </a:moveTo>
                          <a:cubicBezTo>
                            <a:pt x="1514" y="5"/>
                            <a:pt x="2083" y="1442"/>
                            <a:pt x="2831" y="0"/>
                          </a:cubicBezTo>
                          <a:cubicBezTo>
                            <a:pt x="2831" y="0"/>
                            <a:pt x="2868" y="97"/>
                            <a:pt x="3215" y="262"/>
                          </a:cubicBezTo>
                          <a:cubicBezTo>
                            <a:pt x="3215" y="262"/>
                            <a:pt x="3929" y="482"/>
                            <a:pt x="4045" y="736"/>
                          </a:cubicBezTo>
                          <a:cubicBezTo>
                            <a:pt x="4045" y="736"/>
                            <a:pt x="4435" y="1602"/>
                            <a:pt x="4344" y="2372"/>
                          </a:cubicBezTo>
                          <a:cubicBezTo>
                            <a:pt x="4344" y="2372"/>
                            <a:pt x="4340" y="2435"/>
                            <a:pt x="4210" y="2515"/>
                          </a:cubicBezTo>
                          <a:cubicBezTo>
                            <a:pt x="4210" y="2515"/>
                            <a:pt x="3431" y="2883"/>
                            <a:pt x="2198" y="2858"/>
                          </a:cubicBezTo>
                          <a:cubicBezTo>
                            <a:pt x="2198" y="2858"/>
                            <a:pt x="878" y="2799"/>
                            <a:pt x="112" y="2465"/>
                          </a:cubicBezTo>
                          <a:cubicBezTo>
                            <a:pt x="112" y="2465"/>
                            <a:pt x="4" y="2439"/>
                            <a:pt x="0" y="2194"/>
                          </a:cubicBezTo>
                          <a:cubicBezTo>
                            <a:pt x="0" y="2194"/>
                            <a:pt x="38" y="1121"/>
                            <a:pt x="372" y="639"/>
                          </a:cubicBezTo>
                          <a:cubicBezTo>
                            <a:pt x="372" y="639"/>
                            <a:pt x="467" y="512"/>
                            <a:pt x="692" y="427"/>
                          </a:cubicBezTo>
                          <a:cubicBezTo>
                            <a:pt x="692" y="427"/>
                            <a:pt x="1462" y="199"/>
                            <a:pt x="1514" y="5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60000">
                          <a:srgbClr val="FFFFFF"/>
                        </a:gs>
                        <a:gs pos="100000">
                          <a:srgbClr val="DDDDDD">
                            <a:lumMod val="94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57" name="Freeform 408"/>
                    <p:cNvSpPr>
                      <a:spLocks/>
                    </p:cNvSpPr>
                    <p:nvPr/>
                  </p:nvSpPr>
                  <p:spPr bwMode="gray">
                    <a:xfrm>
                      <a:off x="5497225" y="2662688"/>
                      <a:ext cx="146531" cy="261634"/>
                    </a:xfrm>
                    <a:custGeom>
                      <a:avLst/>
                      <a:gdLst>
                        <a:gd name="T0" fmla="*/ 665 w 674"/>
                        <a:gd name="T1" fmla="*/ 749 h 1202"/>
                        <a:gd name="T2" fmla="*/ 669 w 674"/>
                        <a:gd name="T3" fmla="*/ 755 h 1202"/>
                        <a:gd name="T4" fmla="*/ 194 w 674"/>
                        <a:gd name="T5" fmla="*/ 1196 h 1202"/>
                        <a:gd name="T6" fmla="*/ 191 w 674"/>
                        <a:gd name="T7" fmla="*/ 1202 h 1202"/>
                        <a:gd name="T8" fmla="*/ 7 w 674"/>
                        <a:gd name="T9" fmla="*/ 137 h 1202"/>
                        <a:gd name="T10" fmla="*/ 45 w 674"/>
                        <a:gd name="T11" fmla="*/ 0 h 1202"/>
                        <a:gd name="T12" fmla="*/ 665 w 674"/>
                        <a:gd name="T13" fmla="*/ 749 h 12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674" h="1202">
                          <a:moveTo>
                            <a:pt x="665" y="749"/>
                          </a:moveTo>
                          <a:cubicBezTo>
                            <a:pt x="665" y="749"/>
                            <a:pt x="674" y="754"/>
                            <a:pt x="669" y="755"/>
                          </a:cubicBezTo>
                          <a:cubicBezTo>
                            <a:pt x="633" y="761"/>
                            <a:pt x="458" y="789"/>
                            <a:pt x="194" y="1196"/>
                          </a:cubicBezTo>
                          <a:cubicBezTo>
                            <a:pt x="193" y="1198"/>
                            <a:pt x="192" y="1200"/>
                            <a:pt x="191" y="1202"/>
                          </a:cubicBezTo>
                          <a:cubicBezTo>
                            <a:pt x="191" y="1202"/>
                            <a:pt x="0" y="366"/>
                            <a:pt x="7" y="137"/>
                          </a:cubicBezTo>
                          <a:cubicBezTo>
                            <a:pt x="29" y="74"/>
                            <a:pt x="45" y="99"/>
                            <a:pt x="45" y="0"/>
                          </a:cubicBezTo>
                          <a:cubicBezTo>
                            <a:pt x="45" y="0"/>
                            <a:pt x="143" y="618"/>
                            <a:pt x="665" y="74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100000">
                          <a:srgbClr val="DDDDDD">
                            <a:lumMod val="94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58" name="Freeform 409"/>
                    <p:cNvSpPr>
                      <a:spLocks/>
                    </p:cNvSpPr>
                    <p:nvPr/>
                  </p:nvSpPr>
                  <p:spPr bwMode="gray">
                    <a:xfrm>
                      <a:off x="5642736" y="2656361"/>
                      <a:ext cx="155919" cy="271634"/>
                    </a:xfrm>
                    <a:custGeom>
                      <a:avLst/>
                      <a:gdLst>
                        <a:gd name="T0" fmla="*/ 0 w 717"/>
                        <a:gd name="T1" fmla="*/ 784 h 1248"/>
                        <a:gd name="T2" fmla="*/ 503 w 717"/>
                        <a:gd name="T3" fmla="*/ 1248 h 1248"/>
                        <a:gd name="T4" fmla="*/ 711 w 717"/>
                        <a:gd name="T5" fmla="*/ 192 h 1248"/>
                        <a:gd name="T6" fmla="*/ 648 w 717"/>
                        <a:gd name="T7" fmla="*/ 0 h 1248"/>
                        <a:gd name="T8" fmla="*/ 0 w 717"/>
                        <a:gd name="T9" fmla="*/ 784 h 12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17" h="1248">
                          <a:moveTo>
                            <a:pt x="0" y="784"/>
                          </a:moveTo>
                          <a:cubicBezTo>
                            <a:pt x="0" y="784"/>
                            <a:pt x="198" y="757"/>
                            <a:pt x="503" y="1248"/>
                          </a:cubicBezTo>
                          <a:cubicBezTo>
                            <a:pt x="503" y="1248"/>
                            <a:pt x="717" y="420"/>
                            <a:pt x="711" y="192"/>
                          </a:cubicBezTo>
                          <a:cubicBezTo>
                            <a:pt x="711" y="192"/>
                            <a:pt x="648" y="28"/>
                            <a:pt x="648" y="0"/>
                          </a:cubicBezTo>
                          <a:cubicBezTo>
                            <a:pt x="648" y="0"/>
                            <a:pt x="522" y="641"/>
                            <a:pt x="0" y="78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100000">
                          <a:srgbClr val="DDDDDD">
                            <a:lumMod val="94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59" name="Freeform 410"/>
                    <p:cNvSpPr>
                      <a:spLocks/>
                    </p:cNvSpPr>
                    <p:nvPr/>
                  </p:nvSpPr>
                  <p:spPr bwMode="gray">
                    <a:xfrm>
                      <a:off x="5890696" y="2830648"/>
                      <a:ext cx="133674" cy="445716"/>
                    </a:xfrm>
                    <a:custGeom>
                      <a:avLst/>
                      <a:gdLst>
                        <a:gd name="T0" fmla="*/ 614 w 614"/>
                        <a:gd name="T1" fmla="*/ 0 h 2049"/>
                        <a:gd name="T2" fmla="*/ 361 w 614"/>
                        <a:gd name="T3" fmla="*/ 2034 h 2049"/>
                        <a:gd name="T4" fmla="*/ 334 w 614"/>
                        <a:gd name="T5" fmla="*/ 2049 h 2049"/>
                        <a:gd name="T6" fmla="*/ 614 w 614"/>
                        <a:gd name="T7" fmla="*/ 0 h 20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4" h="2049">
                          <a:moveTo>
                            <a:pt x="614" y="0"/>
                          </a:moveTo>
                          <a:cubicBezTo>
                            <a:pt x="614" y="0"/>
                            <a:pt x="58" y="1019"/>
                            <a:pt x="361" y="2034"/>
                          </a:cubicBezTo>
                          <a:cubicBezTo>
                            <a:pt x="334" y="2049"/>
                            <a:pt x="334" y="2049"/>
                            <a:pt x="334" y="2049"/>
                          </a:cubicBezTo>
                          <a:cubicBezTo>
                            <a:pt x="334" y="2049"/>
                            <a:pt x="0" y="1108"/>
                            <a:pt x="614" y="0"/>
                          </a:cubicBezTo>
                          <a:close/>
                        </a:path>
                      </a:pathLst>
                    </a:custGeom>
                    <a:solidFill>
                      <a:srgbClr val="DDDDDD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60" name="Freeform 411"/>
                    <p:cNvSpPr>
                      <a:spLocks/>
                    </p:cNvSpPr>
                    <p:nvPr/>
                  </p:nvSpPr>
                  <p:spPr bwMode="gray">
                    <a:xfrm>
                      <a:off x="5260898" y="2824525"/>
                      <a:ext cx="133674" cy="441430"/>
                    </a:xfrm>
                    <a:custGeom>
                      <a:avLst/>
                      <a:gdLst>
                        <a:gd name="T0" fmla="*/ 0 w 615"/>
                        <a:gd name="T1" fmla="*/ 0 h 2029"/>
                        <a:gd name="T2" fmla="*/ 247 w 615"/>
                        <a:gd name="T3" fmla="*/ 2018 h 2029"/>
                        <a:gd name="T4" fmla="*/ 281 w 615"/>
                        <a:gd name="T5" fmla="*/ 2029 h 2029"/>
                        <a:gd name="T6" fmla="*/ 0 w 615"/>
                        <a:gd name="T7" fmla="*/ 0 h 20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5" h="2029">
                          <a:moveTo>
                            <a:pt x="0" y="0"/>
                          </a:moveTo>
                          <a:cubicBezTo>
                            <a:pt x="0" y="0"/>
                            <a:pt x="550" y="1003"/>
                            <a:pt x="247" y="2018"/>
                          </a:cubicBezTo>
                          <a:cubicBezTo>
                            <a:pt x="281" y="2029"/>
                            <a:pt x="281" y="2029"/>
                            <a:pt x="281" y="2029"/>
                          </a:cubicBezTo>
                          <a:cubicBezTo>
                            <a:pt x="281" y="2029"/>
                            <a:pt x="615" y="1108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DDDDDD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61" name="Freeform 412"/>
                    <p:cNvSpPr>
                      <a:spLocks/>
                    </p:cNvSpPr>
                    <p:nvPr/>
                  </p:nvSpPr>
                  <p:spPr bwMode="gray">
                    <a:xfrm>
                      <a:off x="5539266" y="2825954"/>
                      <a:ext cx="107143" cy="103062"/>
                    </a:xfrm>
                    <a:custGeom>
                      <a:avLst/>
                      <a:gdLst>
                        <a:gd name="T0" fmla="*/ 492 w 492"/>
                        <a:gd name="T1" fmla="*/ 0 h 474"/>
                        <a:gd name="T2" fmla="*/ 169 w 492"/>
                        <a:gd name="T3" fmla="*/ 241 h 474"/>
                        <a:gd name="T4" fmla="*/ 0 w 492"/>
                        <a:gd name="T5" fmla="*/ 474 h 474"/>
                        <a:gd name="T6" fmla="*/ 492 w 492"/>
                        <a:gd name="T7" fmla="*/ 0 h 4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92" h="474">
                          <a:moveTo>
                            <a:pt x="492" y="0"/>
                          </a:moveTo>
                          <a:cubicBezTo>
                            <a:pt x="492" y="0"/>
                            <a:pt x="320" y="59"/>
                            <a:pt x="169" y="241"/>
                          </a:cubicBezTo>
                          <a:cubicBezTo>
                            <a:pt x="169" y="241"/>
                            <a:pt x="43" y="388"/>
                            <a:pt x="0" y="474"/>
                          </a:cubicBezTo>
                          <a:cubicBezTo>
                            <a:pt x="0" y="474"/>
                            <a:pt x="165" y="84"/>
                            <a:pt x="492" y="0"/>
                          </a:cubicBez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62" name="Freeform 413"/>
                    <p:cNvSpPr>
                      <a:spLocks/>
                    </p:cNvSpPr>
                    <p:nvPr/>
                  </p:nvSpPr>
                  <p:spPr bwMode="gray">
                    <a:xfrm>
                      <a:off x="5646409" y="2825954"/>
                      <a:ext cx="106939" cy="103062"/>
                    </a:xfrm>
                    <a:custGeom>
                      <a:avLst/>
                      <a:gdLst>
                        <a:gd name="T0" fmla="*/ 0 w 492"/>
                        <a:gd name="T1" fmla="*/ 0 h 474"/>
                        <a:gd name="T2" fmla="*/ 322 w 492"/>
                        <a:gd name="T3" fmla="*/ 241 h 474"/>
                        <a:gd name="T4" fmla="*/ 492 w 492"/>
                        <a:gd name="T5" fmla="*/ 474 h 474"/>
                        <a:gd name="T6" fmla="*/ 0 w 492"/>
                        <a:gd name="T7" fmla="*/ 0 h 4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92" h="474">
                          <a:moveTo>
                            <a:pt x="0" y="0"/>
                          </a:moveTo>
                          <a:cubicBezTo>
                            <a:pt x="0" y="0"/>
                            <a:pt x="172" y="59"/>
                            <a:pt x="322" y="241"/>
                          </a:cubicBezTo>
                          <a:cubicBezTo>
                            <a:pt x="322" y="241"/>
                            <a:pt x="448" y="388"/>
                            <a:pt x="492" y="474"/>
                          </a:cubicBezTo>
                          <a:cubicBezTo>
                            <a:pt x="492" y="474"/>
                            <a:pt x="327" y="84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</p:grpSp>
              <p:sp>
                <p:nvSpPr>
                  <p:cNvPr id="154" name="Freeform 434"/>
                  <p:cNvSpPr>
                    <a:spLocks/>
                  </p:cNvSpPr>
                  <p:nvPr/>
                </p:nvSpPr>
                <p:spPr bwMode="gray">
                  <a:xfrm>
                    <a:off x="7276134" y="3499237"/>
                    <a:ext cx="148115" cy="558002"/>
                  </a:xfrm>
                  <a:custGeom>
                    <a:avLst/>
                    <a:gdLst>
                      <a:gd name="T0" fmla="*/ 0 w 588"/>
                      <a:gd name="T1" fmla="*/ 2187 h 2214"/>
                      <a:gd name="T2" fmla="*/ 277 w 588"/>
                      <a:gd name="T3" fmla="*/ 2213 h 2214"/>
                      <a:gd name="T4" fmla="*/ 577 w 588"/>
                      <a:gd name="T5" fmla="*/ 2205 h 2214"/>
                      <a:gd name="T6" fmla="*/ 373 w 588"/>
                      <a:gd name="T7" fmla="*/ 456 h 2214"/>
                      <a:gd name="T8" fmla="*/ 527 w 588"/>
                      <a:gd name="T9" fmla="*/ 135 h 2214"/>
                      <a:gd name="T10" fmla="*/ 283 w 588"/>
                      <a:gd name="T11" fmla="*/ 0 h 2214"/>
                      <a:gd name="T12" fmla="*/ 56 w 588"/>
                      <a:gd name="T13" fmla="*/ 141 h 2214"/>
                      <a:gd name="T14" fmla="*/ 220 w 588"/>
                      <a:gd name="T15" fmla="*/ 466 h 2214"/>
                      <a:gd name="T16" fmla="*/ 0 w 588"/>
                      <a:gd name="T17" fmla="*/ 2187 h 2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88" h="2214">
                        <a:moveTo>
                          <a:pt x="0" y="2187"/>
                        </a:moveTo>
                        <a:cubicBezTo>
                          <a:pt x="0" y="2187"/>
                          <a:pt x="66" y="2214"/>
                          <a:pt x="277" y="2213"/>
                        </a:cubicBezTo>
                        <a:cubicBezTo>
                          <a:pt x="488" y="2212"/>
                          <a:pt x="577" y="2205"/>
                          <a:pt x="577" y="2205"/>
                        </a:cubicBezTo>
                        <a:cubicBezTo>
                          <a:pt x="577" y="2205"/>
                          <a:pt x="588" y="732"/>
                          <a:pt x="373" y="456"/>
                        </a:cubicBezTo>
                        <a:cubicBezTo>
                          <a:pt x="373" y="456"/>
                          <a:pt x="462" y="397"/>
                          <a:pt x="527" y="135"/>
                        </a:cubicBezTo>
                        <a:cubicBezTo>
                          <a:pt x="527" y="135"/>
                          <a:pt x="481" y="46"/>
                          <a:pt x="283" y="0"/>
                        </a:cubicBezTo>
                        <a:cubicBezTo>
                          <a:pt x="283" y="0"/>
                          <a:pt x="114" y="42"/>
                          <a:pt x="56" y="141"/>
                        </a:cubicBezTo>
                        <a:cubicBezTo>
                          <a:pt x="56" y="141"/>
                          <a:pt x="112" y="406"/>
                          <a:pt x="220" y="466"/>
                        </a:cubicBezTo>
                        <a:cubicBezTo>
                          <a:pt x="220" y="466"/>
                          <a:pt x="35" y="490"/>
                          <a:pt x="0" y="218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31000">
                        <a:schemeClr val="accent1"/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  <p:grpSp>
              <p:nvGrpSpPr>
                <p:cNvPr id="117" name="Gruppieren 342"/>
                <p:cNvGrpSpPr/>
                <p:nvPr/>
              </p:nvGrpSpPr>
              <p:grpSpPr bwMode="gray">
                <a:xfrm>
                  <a:off x="7096753" y="2642782"/>
                  <a:ext cx="524965" cy="497829"/>
                  <a:chOff x="7096753" y="2642782"/>
                  <a:chExt cx="524965" cy="497829"/>
                </a:xfrm>
              </p:grpSpPr>
              <p:grpSp>
                <p:nvGrpSpPr>
                  <p:cNvPr id="118" name="Gruppieren 343"/>
                  <p:cNvGrpSpPr/>
                  <p:nvPr/>
                </p:nvGrpSpPr>
                <p:grpSpPr bwMode="gray">
                  <a:xfrm>
                    <a:off x="7096753" y="2653033"/>
                    <a:ext cx="524965" cy="487578"/>
                    <a:chOff x="8509914" y="2676753"/>
                    <a:chExt cx="524965" cy="487578"/>
                  </a:xfrm>
                </p:grpSpPr>
                <p:sp>
                  <p:nvSpPr>
                    <p:cNvPr id="150" name="Freeform 385"/>
                    <p:cNvSpPr>
                      <a:spLocks/>
                    </p:cNvSpPr>
                    <p:nvPr/>
                  </p:nvSpPr>
                  <p:spPr bwMode="gray">
                    <a:xfrm>
                      <a:off x="8542337" y="2828131"/>
                      <a:ext cx="388765" cy="262493"/>
                    </a:xfrm>
                    <a:custGeom>
                      <a:avLst/>
                      <a:gdLst>
                        <a:gd name="T0" fmla="*/ 943 w 1673"/>
                        <a:gd name="T1" fmla="*/ 252 h 1137"/>
                        <a:gd name="T2" fmla="*/ 110 w 1673"/>
                        <a:gd name="T3" fmla="*/ 1137 h 1137"/>
                        <a:gd name="T4" fmla="*/ 950 w 1673"/>
                        <a:gd name="T5" fmla="*/ 426 h 1137"/>
                        <a:gd name="T6" fmla="*/ 1673 w 1673"/>
                        <a:gd name="T7" fmla="*/ 639 h 1137"/>
                        <a:gd name="T8" fmla="*/ 943 w 1673"/>
                        <a:gd name="T9" fmla="*/ 252 h 1137"/>
                        <a:gd name="connsiteX0" fmla="*/ 4733 w 9343"/>
                        <a:gd name="connsiteY0" fmla="*/ 278 h 8499"/>
                        <a:gd name="connsiteX1" fmla="*/ 1 w 9343"/>
                        <a:gd name="connsiteY1" fmla="*/ 8486 h 8499"/>
                        <a:gd name="connsiteX2" fmla="*/ 5021 w 9343"/>
                        <a:gd name="connsiteY2" fmla="*/ 2233 h 8499"/>
                        <a:gd name="connsiteX3" fmla="*/ 9343 w 9343"/>
                        <a:gd name="connsiteY3" fmla="*/ 4106 h 8499"/>
                        <a:gd name="connsiteX4" fmla="*/ 4733 w 9343"/>
                        <a:gd name="connsiteY4" fmla="*/ 278 h 8499"/>
                        <a:gd name="connsiteX0" fmla="*/ 5236 w 10170"/>
                        <a:gd name="connsiteY0" fmla="*/ 327 h 10000"/>
                        <a:gd name="connsiteX1" fmla="*/ 171 w 10170"/>
                        <a:gd name="connsiteY1" fmla="*/ 9985 h 10000"/>
                        <a:gd name="connsiteX2" fmla="*/ 5544 w 10170"/>
                        <a:gd name="connsiteY2" fmla="*/ 2627 h 10000"/>
                        <a:gd name="connsiteX3" fmla="*/ 10170 w 10170"/>
                        <a:gd name="connsiteY3" fmla="*/ 4831 h 10000"/>
                        <a:gd name="connsiteX4" fmla="*/ 5236 w 10170"/>
                        <a:gd name="connsiteY4" fmla="*/ 327 h 10000"/>
                        <a:gd name="connsiteX0" fmla="*/ 5236 w 10170"/>
                        <a:gd name="connsiteY0" fmla="*/ 22 h 9695"/>
                        <a:gd name="connsiteX1" fmla="*/ 171 w 10170"/>
                        <a:gd name="connsiteY1" fmla="*/ 9680 h 9695"/>
                        <a:gd name="connsiteX2" fmla="*/ 5544 w 10170"/>
                        <a:gd name="connsiteY2" fmla="*/ 2322 h 9695"/>
                        <a:gd name="connsiteX3" fmla="*/ 10170 w 10170"/>
                        <a:gd name="connsiteY3" fmla="*/ 4526 h 9695"/>
                        <a:gd name="connsiteX4" fmla="*/ 5236 w 10170"/>
                        <a:gd name="connsiteY4" fmla="*/ 22 h 9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70" h="9695">
                          <a:moveTo>
                            <a:pt x="5236" y="22"/>
                          </a:moveTo>
                          <a:cubicBezTo>
                            <a:pt x="5236" y="22"/>
                            <a:pt x="-1114" y="-902"/>
                            <a:pt x="171" y="9680"/>
                          </a:cubicBezTo>
                          <a:cubicBezTo>
                            <a:pt x="218" y="10064"/>
                            <a:pt x="1783" y="3130"/>
                            <a:pt x="5544" y="2322"/>
                          </a:cubicBezTo>
                          <a:cubicBezTo>
                            <a:pt x="5544" y="2322"/>
                            <a:pt x="8148" y="1390"/>
                            <a:pt x="10170" y="4526"/>
                          </a:cubicBezTo>
                          <a:cubicBezTo>
                            <a:pt x="10170" y="4526"/>
                            <a:pt x="10157" y="-363"/>
                            <a:pt x="5236" y="22"/>
                          </a:cubicBezTo>
                          <a:close/>
                        </a:path>
                      </a:pathLst>
                    </a:custGeom>
                    <a:solidFill>
                      <a:srgbClr val="E5AF79">
                        <a:alpha val="4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sz="1200" dirty="0">
                          <a:latin typeface="+mn-lt"/>
                        </a:rPr>
                        <a:t> </a:t>
                      </a:r>
                    </a:p>
                  </p:txBody>
                </p:sp>
                <p:sp>
                  <p:nvSpPr>
                    <p:cNvPr id="151" name="Freeform 366"/>
                    <p:cNvSpPr>
                      <a:spLocks/>
                    </p:cNvSpPr>
                    <p:nvPr/>
                  </p:nvSpPr>
                  <p:spPr bwMode="gray">
                    <a:xfrm>
                      <a:off x="8509914" y="2676753"/>
                      <a:ext cx="524965" cy="487578"/>
                    </a:xfrm>
                    <a:custGeom>
                      <a:avLst/>
                      <a:gdLst>
                        <a:gd name="T0" fmla="*/ 305 w 2147"/>
                        <a:gd name="T1" fmla="*/ 878 h 1740"/>
                        <a:gd name="T2" fmla="*/ 1016 w 2147"/>
                        <a:gd name="T3" fmla="*/ 659 h 1740"/>
                        <a:gd name="T4" fmla="*/ 1701 w 2147"/>
                        <a:gd name="T5" fmla="*/ 891 h 1740"/>
                        <a:gd name="T6" fmla="*/ 1818 w 2147"/>
                        <a:gd name="T7" fmla="*/ 1434 h 1740"/>
                        <a:gd name="T8" fmla="*/ 1856 w 2147"/>
                        <a:gd name="T9" fmla="*/ 1740 h 1740"/>
                        <a:gd name="T10" fmla="*/ 1914 w 2147"/>
                        <a:gd name="T11" fmla="*/ 1499 h 1740"/>
                        <a:gd name="T12" fmla="*/ 1837 w 2147"/>
                        <a:gd name="T13" fmla="*/ 555 h 1740"/>
                        <a:gd name="T14" fmla="*/ 1294 w 2147"/>
                        <a:gd name="T15" fmla="*/ 265 h 1740"/>
                        <a:gd name="T16" fmla="*/ 1094 w 2147"/>
                        <a:gd name="T17" fmla="*/ 0 h 1740"/>
                        <a:gd name="T18" fmla="*/ 952 w 2147"/>
                        <a:gd name="T19" fmla="*/ 181 h 1740"/>
                        <a:gd name="T20" fmla="*/ 887 w 2147"/>
                        <a:gd name="T21" fmla="*/ 155 h 1740"/>
                        <a:gd name="T22" fmla="*/ 861 w 2147"/>
                        <a:gd name="T23" fmla="*/ 206 h 1740"/>
                        <a:gd name="T24" fmla="*/ 758 w 2147"/>
                        <a:gd name="T25" fmla="*/ 155 h 1740"/>
                        <a:gd name="T26" fmla="*/ 674 w 2147"/>
                        <a:gd name="T27" fmla="*/ 168 h 1740"/>
                        <a:gd name="T28" fmla="*/ 99 w 2147"/>
                        <a:gd name="T29" fmla="*/ 762 h 1740"/>
                        <a:gd name="T30" fmla="*/ 176 w 2147"/>
                        <a:gd name="T31" fmla="*/ 1719 h 1740"/>
                        <a:gd name="T32" fmla="*/ 305 w 2147"/>
                        <a:gd name="T33" fmla="*/ 878 h 17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147" h="1740">
                          <a:moveTo>
                            <a:pt x="305" y="878"/>
                          </a:moveTo>
                          <a:cubicBezTo>
                            <a:pt x="305" y="878"/>
                            <a:pt x="448" y="555"/>
                            <a:pt x="1016" y="659"/>
                          </a:cubicBezTo>
                          <a:cubicBezTo>
                            <a:pt x="1016" y="659"/>
                            <a:pt x="1469" y="491"/>
                            <a:pt x="1701" y="891"/>
                          </a:cubicBezTo>
                          <a:cubicBezTo>
                            <a:pt x="1701" y="891"/>
                            <a:pt x="1792" y="1072"/>
                            <a:pt x="1818" y="1434"/>
                          </a:cubicBezTo>
                          <a:cubicBezTo>
                            <a:pt x="1856" y="1740"/>
                            <a:pt x="1856" y="1740"/>
                            <a:pt x="1856" y="1740"/>
                          </a:cubicBezTo>
                          <a:cubicBezTo>
                            <a:pt x="1914" y="1499"/>
                            <a:pt x="1914" y="1499"/>
                            <a:pt x="1914" y="1499"/>
                          </a:cubicBezTo>
                          <a:cubicBezTo>
                            <a:pt x="1914" y="1499"/>
                            <a:pt x="2147" y="904"/>
                            <a:pt x="1837" y="555"/>
                          </a:cubicBezTo>
                          <a:cubicBezTo>
                            <a:pt x="1837" y="555"/>
                            <a:pt x="1682" y="342"/>
                            <a:pt x="1294" y="265"/>
                          </a:cubicBezTo>
                          <a:cubicBezTo>
                            <a:pt x="1294" y="265"/>
                            <a:pt x="1094" y="142"/>
                            <a:pt x="1094" y="0"/>
                          </a:cubicBezTo>
                          <a:cubicBezTo>
                            <a:pt x="1094" y="0"/>
                            <a:pt x="952" y="64"/>
                            <a:pt x="952" y="181"/>
                          </a:cubicBezTo>
                          <a:cubicBezTo>
                            <a:pt x="887" y="155"/>
                            <a:pt x="887" y="155"/>
                            <a:pt x="887" y="155"/>
                          </a:cubicBezTo>
                          <a:cubicBezTo>
                            <a:pt x="861" y="206"/>
                            <a:pt x="861" y="206"/>
                            <a:pt x="861" y="206"/>
                          </a:cubicBezTo>
                          <a:cubicBezTo>
                            <a:pt x="758" y="155"/>
                            <a:pt x="758" y="155"/>
                            <a:pt x="758" y="155"/>
                          </a:cubicBezTo>
                          <a:cubicBezTo>
                            <a:pt x="758" y="155"/>
                            <a:pt x="816" y="13"/>
                            <a:pt x="674" y="168"/>
                          </a:cubicBezTo>
                          <a:cubicBezTo>
                            <a:pt x="674" y="168"/>
                            <a:pt x="228" y="361"/>
                            <a:pt x="99" y="762"/>
                          </a:cubicBezTo>
                          <a:cubicBezTo>
                            <a:pt x="99" y="762"/>
                            <a:pt x="0" y="997"/>
                            <a:pt x="176" y="1719"/>
                          </a:cubicBezTo>
                          <a:cubicBezTo>
                            <a:pt x="176" y="1719"/>
                            <a:pt x="150" y="1008"/>
                            <a:pt x="305" y="878"/>
                          </a:cubicBezTo>
                          <a:close/>
                        </a:path>
                      </a:pathLst>
                    </a:custGeom>
                    <a:solidFill>
                      <a:srgbClr val="4F361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19" name="Gruppieren 344"/>
                  <p:cNvGrpSpPr/>
                  <p:nvPr/>
                </p:nvGrpSpPr>
                <p:grpSpPr bwMode="gray">
                  <a:xfrm>
                    <a:off x="7109977" y="2642782"/>
                    <a:ext cx="498516" cy="280226"/>
                    <a:chOff x="5452123" y="2098808"/>
                    <a:chExt cx="435307" cy="244695"/>
                  </a:xfrm>
                  <a:solidFill>
                    <a:srgbClr val="996633"/>
                  </a:solidFill>
                </p:grpSpPr>
                <p:sp>
                  <p:nvSpPr>
                    <p:cNvPr id="120" name="Freeform 375"/>
                    <p:cNvSpPr>
                      <a:spLocks/>
                    </p:cNvSpPr>
                    <p:nvPr/>
                  </p:nvSpPr>
                  <p:spPr bwMode="gray">
                    <a:xfrm>
                      <a:off x="5594981" y="2112277"/>
                      <a:ext cx="71633" cy="126735"/>
                    </a:xfrm>
                    <a:custGeom>
                      <a:avLst/>
                      <a:gdLst>
                        <a:gd name="T0" fmla="*/ 329 w 329"/>
                        <a:gd name="T1" fmla="*/ 0 h 582"/>
                        <a:gd name="T2" fmla="*/ 291 w 329"/>
                        <a:gd name="T3" fmla="*/ 582 h 582"/>
                        <a:gd name="T4" fmla="*/ 329 w 329"/>
                        <a:gd name="T5" fmla="*/ 0 h 5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9" h="582">
                          <a:moveTo>
                            <a:pt x="329" y="0"/>
                          </a:moveTo>
                          <a:cubicBezTo>
                            <a:pt x="329" y="0"/>
                            <a:pt x="0" y="168"/>
                            <a:pt x="291" y="582"/>
                          </a:cubicBezTo>
                          <a:cubicBezTo>
                            <a:pt x="291" y="582"/>
                            <a:pt x="110" y="188"/>
                            <a:pt x="329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21" name="Freeform 376"/>
                    <p:cNvSpPr>
                      <a:spLocks/>
                    </p:cNvSpPr>
                    <p:nvPr/>
                  </p:nvSpPr>
                  <p:spPr bwMode="gray">
                    <a:xfrm>
                      <a:off x="5575185" y="2146155"/>
                      <a:ext cx="66123" cy="92858"/>
                    </a:xfrm>
                    <a:custGeom>
                      <a:avLst/>
                      <a:gdLst>
                        <a:gd name="T0" fmla="*/ 214 w 304"/>
                        <a:gd name="T1" fmla="*/ 0 h 426"/>
                        <a:gd name="T2" fmla="*/ 304 w 304"/>
                        <a:gd name="T3" fmla="*/ 426 h 426"/>
                        <a:gd name="T4" fmla="*/ 214 w 304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6">
                          <a:moveTo>
                            <a:pt x="214" y="0"/>
                          </a:moveTo>
                          <a:cubicBezTo>
                            <a:pt x="214" y="0"/>
                            <a:pt x="0" y="258"/>
                            <a:pt x="304" y="426"/>
                          </a:cubicBezTo>
                          <a:cubicBezTo>
                            <a:pt x="304" y="426"/>
                            <a:pt x="65" y="258"/>
                            <a:pt x="214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22" name="Freeform 377"/>
                    <p:cNvSpPr>
                      <a:spLocks/>
                    </p:cNvSpPr>
                    <p:nvPr/>
                  </p:nvSpPr>
                  <p:spPr bwMode="gray">
                    <a:xfrm>
                      <a:off x="5588450" y="2148808"/>
                      <a:ext cx="65919" cy="92858"/>
                    </a:xfrm>
                    <a:custGeom>
                      <a:avLst/>
                      <a:gdLst>
                        <a:gd name="T0" fmla="*/ 213 w 303"/>
                        <a:gd name="T1" fmla="*/ 0 h 427"/>
                        <a:gd name="T2" fmla="*/ 303 w 303"/>
                        <a:gd name="T3" fmla="*/ 427 h 427"/>
                        <a:gd name="T4" fmla="*/ 213 w 303"/>
                        <a:gd name="T5" fmla="*/ 0 h 4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3" h="427">
                          <a:moveTo>
                            <a:pt x="213" y="0"/>
                          </a:moveTo>
                          <a:cubicBezTo>
                            <a:pt x="213" y="0"/>
                            <a:pt x="0" y="259"/>
                            <a:pt x="303" y="427"/>
                          </a:cubicBezTo>
                          <a:cubicBezTo>
                            <a:pt x="303" y="427"/>
                            <a:pt x="64" y="259"/>
                            <a:pt x="21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23" name="Freeform 378"/>
                    <p:cNvSpPr>
                      <a:spLocks/>
                    </p:cNvSpPr>
                    <p:nvPr/>
                  </p:nvSpPr>
                  <p:spPr bwMode="gray">
                    <a:xfrm>
                      <a:off x="5526613" y="2148808"/>
                      <a:ext cx="66123" cy="92858"/>
                    </a:xfrm>
                    <a:custGeom>
                      <a:avLst/>
                      <a:gdLst>
                        <a:gd name="T0" fmla="*/ 213 w 304"/>
                        <a:gd name="T1" fmla="*/ 0 h 427"/>
                        <a:gd name="T2" fmla="*/ 304 w 304"/>
                        <a:gd name="T3" fmla="*/ 427 h 427"/>
                        <a:gd name="T4" fmla="*/ 213 w 304"/>
                        <a:gd name="T5" fmla="*/ 0 h 4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7">
                          <a:moveTo>
                            <a:pt x="213" y="0"/>
                          </a:moveTo>
                          <a:cubicBezTo>
                            <a:pt x="213" y="0"/>
                            <a:pt x="0" y="259"/>
                            <a:pt x="304" y="427"/>
                          </a:cubicBezTo>
                          <a:cubicBezTo>
                            <a:pt x="304" y="427"/>
                            <a:pt x="65" y="259"/>
                            <a:pt x="21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24" name="Freeform 379"/>
                    <p:cNvSpPr>
                      <a:spLocks/>
                    </p:cNvSpPr>
                    <p:nvPr/>
                  </p:nvSpPr>
                  <p:spPr bwMode="gray">
                    <a:xfrm>
                      <a:off x="5539878" y="2134114"/>
                      <a:ext cx="65919" cy="92653"/>
                    </a:xfrm>
                    <a:custGeom>
                      <a:avLst/>
                      <a:gdLst>
                        <a:gd name="T0" fmla="*/ 213 w 303"/>
                        <a:gd name="T1" fmla="*/ 0 h 426"/>
                        <a:gd name="T2" fmla="*/ 303 w 303"/>
                        <a:gd name="T3" fmla="*/ 426 h 426"/>
                        <a:gd name="T4" fmla="*/ 213 w 303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3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3" y="426"/>
                          </a:cubicBezTo>
                          <a:cubicBezTo>
                            <a:pt x="303" y="426"/>
                            <a:pt x="64" y="258"/>
                            <a:pt x="21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25" name="Freeform 380"/>
                    <p:cNvSpPr>
                      <a:spLocks/>
                    </p:cNvSpPr>
                    <p:nvPr/>
                  </p:nvSpPr>
                  <p:spPr bwMode="gray">
                    <a:xfrm>
                      <a:off x="5511919" y="2161665"/>
                      <a:ext cx="52245" cy="87143"/>
                    </a:xfrm>
                    <a:custGeom>
                      <a:avLst/>
                      <a:gdLst>
                        <a:gd name="T0" fmla="*/ 240 w 240"/>
                        <a:gd name="T1" fmla="*/ 0 h 400"/>
                        <a:gd name="T2" fmla="*/ 143 w 240"/>
                        <a:gd name="T3" fmla="*/ 400 h 400"/>
                        <a:gd name="T4" fmla="*/ 240 w 240"/>
                        <a:gd name="T5" fmla="*/ 0 h 4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0" h="400">
                          <a:moveTo>
                            <a:pt x="240" y="0"/>
                          </a:moveTo>
                          <a:cubicBezTo>
                            <a:pt x="240" y="0"/>
                            <a:pt x="0" y="226"/>
                            <a:pt x="143" y="400"/>
                          </a:cubicBezTo>
                          <a:cubicBezTo>
                            <a:pt x="143" y="400"/>
                            <a:pt x="110" y="155"/>
                            <a:pt x="24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26" name="Freeform 381"/>
                    <p:cNvSpPr>
                      <a:spLocks/>
                    </p:cNvSpPr>
                    <p:nvPr/>
                  </p:nvSpPr>
                  <p:spPr bwMode="gray">
                    <a:xfrm>
                      <a:off x="5662532" y="2147584"/>
                      <a:ext cx="68980" cy="84286"/>
                    </a:xfrm>
                    <a:custGeom>
                      <a:avLst/>
                      <a:gdLst>
                        <a:gd name="T0" fmla="*/ 0 w 317"/>
                        <a:gd name="T1" fmla="*/ 0 h 388"/>
                        <a:gd name="T2" fmla="*/ 84 w 317"/>
                        <a:gd name="T3" fmla="*/ 388 h 388"/>
                        <a:gd name="T4" fmla="*/ 0 w 317"/>
                        <a:gd name="T5" fmla="*/ 0 h 3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88">
                          <a:moveTo>
                            <a:pt x="0" y="0"/>
                          </a:moveTo>
                          <a:cubicBezTo>
                            <a:pt x="0" y="0"/>
                            <a:pt x="168" y="187"/>
                            <a:pt x="84" y="388"/>
                          </a:cubicBezTo>
                          <a:cubicBezTo>
                            <a:pt x="84" y="388"/>
                            <a:pt x="317" y="317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27" name="Freeform 382"/>
                    <p:cNvSpPr>
                      <a:spLocks/>
                    </p:cNvSpPr>
                    <p:nvPr/>
                  </p:nvSpPr>
                  <p:spPr bwMode="gray">
                    <a:xfrm>
                      <a:off x="5657226" y="2113706"/>
                      <a:ext cx="52857" cy="86123"/>
                    </a:xfrm>
                    <a:custGeom>
                      <a:avLst/>
                      <a:gdLst>
                        <a:gd name="T0" fmla="*/ 23 w 243"/>
                        <a:gd name="T1" fmla="*/ 0 h 396"/>
                        <a:gd name="T2" fmla="*/ 0 w 243"/>
                        <a:gd name="T3" fmla="*/ 396 h 396"/>
                        <a:gd name="T4" fmla="*/ 23 w 243"/>
                        <a:gd name="T5" fmla="*/ 0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3" h="396">
                          <a:moveTo>
                            <a:pt x="23" y="0"/>
                          </a:moveTo>
                          <a:cubicBezTo>
                            <a:pt x="23" y="0"/>
                            <a:pt x="135" y="226"/>
                            <a:pt x="0" y="396"/>
                          </a:cubicBezTo>
                          <a:cubicBezTo>
                            <a:pt x="0" y="396"/>
                            <a:pt x="243" y="390"/>
                            <a:pt x="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28" name="Freeform 383"/>
                    <p:cNvSpPr>
                      <a:spLocks/>
                    </p:cNvSpPr>
                    <p:nvPr/>
                  </p:nvSpPr>
                  <p:spPr bwMode="gray">
                    <a:xfrm>
                      <a:off x="5700287" y="2168604"/>
                      <a:ext cx="42245" cy="63266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30" y="187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29" name="Freeform 384"/>
                    <p:cNvSpPr>
                      <a:spLocks/>
                    </p:cNvSpPr>
                    <p:nvPr/>
                  </p:nvSpPr>
                  <p:spPr bwMode="gray">
                    <a:xfrm>
                      <a:off x="5683552" y="2147992"/>
                      <a:ext cx="42245" cy="63266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4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4" y="291"/>
                          </a:cubicBezTo>
                          <a:cubicBezTo>
                            <a:pt x="64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30" name="Freeform 386"/>
                    <p:cNvSpPr>
                      <a:spLocks/>
                    </p:cNvSpPr>
                    <p:nvPr/>
                  </p:nvSpPr>
                  <p:spPr bwMode="gray">
                    <a:xfrm>
                      <a:off x="5578654" y="2110033"/>
                      <a:ext cx="71837" cy="110409"/>
                    </a:xfrm>
                    <a:custGeom>
                      <a:avLst/>
                      <a:gdLst>
                        <a:gd name="T0" fmla="*/ 330 w 330"/>
                        <a:gd name="T1" fmla="*/ 0 h 507"/>
                        <a:gd name="T2" fmla="*/ 291 w 330"/>
                        <a:gd name="T3" fmla="*/ 507 h 507"/>
                        <a:gd name="T4" fmla="*/ 330 w 330"/>
                        <a:gd name="T5" fmla="*/ 0 h 5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07">
                          <a:moveTo>
                            <a:pt x="330" y="0"/>
                          </a:moveTo>
                          <a:cubicBezTo>
                            <a:pt x="330" y="0"/>
                            <a:pt x="0" y="147"/>
                            <a:pt x="291" y="507"/>
                          </a:cubicBezTo>
                          <a:cubicBezTo>
                            <a:pt x="291" y="507"/>
                            <a:pt x="110" y="164"/>
                            <a:pt x="33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31" name="Freeform 387"/>
                    <p:cNvSpPr>
                      <a:spLocks/>
                    </p:cNvSpPr>
                    <p:nvPr/>
                  </p:nvSpPr>
                  <p:spPr bwMode="gray">
                    <a:xfrm>
                      <a:off x="5607226" y="2098808"/>
                      <a:ext cx="71837" cy="126531"/>
                    </a:xfrm>
                    <a:custGeom>
                      <a:avLst/>
                      <a:gdLst>
                        <a:gd name="T0" fmla="*/ 330 w 330"/>
                        <a:gd name="T1" fmla="*/ 0 h 582"/>
                        <a:gd name="T2" fmla="*/ 291 w 330"/>
                        <a:gd name="T3" fmla="*/ 582 h 582"/>
                        <a:gd name="T4" fmla="*/ 330 w 330"/>
                        <a:gd name="T5" fmla="*/ 0 h 5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82">
                          <a:moveTo>
                            <a:pt x="330" y="0"/>
                          </a:moveTo>
                          <a:cubicBezTo>
                            <a:pt x="330" y="0"/>
                            <a:pt x="0" y="168"/>
                            <a:pt x="291" y="582"/>
                          </a:cubicBezTo>
                          <a:cubicBezTo>
                            <a:pt x="291" y="582"/>
                            <a:pt x="110" y="188"/>
                            <a:pt x="33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32" name="Freeform 388"/>
                    <p:cNvSpPr>
                      <a:spLocks/>
                    </p:cNvSpPr>
                    <p:nvPr/>
                  </p:nvSpPr>
                  <p:spPr bwMode="gray">
                    <a:xfrm>
                      <a:off x="5579062" y="2143706"/>
                      <a:ext cx="66123" cy="92653"/>
                    </a:xfrm>
                    <a:custGeom>
                      <a:avLst/>
                      <a:gdLst>
                        <a:gd name="T0" fmla="*/ 213 w 303"/>
                        <a:gd name="T1" fmla="*/ 0 h 426"/>
                        <a:gd name="T2" fmla="*/ 303 w 303"/>
                        <a:gd name="T3" fmla="*/ 426 h 426"/>
                        <a:gd name="T4" fmla="*/ 213 w 303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3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3" y="426"/>
                          </a:cubicBezTo>
                          <a:cubicBezTo>
                            <a:pt x="303" y="426"/>
                            <a:pt x="64" y="258"/>
                            <a:pt x="21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33" name="Freeform 389"/>
                    <p:cNvSpPr>
                      <a:spLocks/>
                    </p:cNvSpPr>
                    <p:nvPr/>
                  </p:nvSpPr>
                  <p:spPr bwMode="gray">
                    <a:xfrm>
                      <a:off x="5568858" y="2126971"/>
                      <a:ext cx="59592" cy="94694"/>
                    </a:xfrm>
                    <a:custGeom>
                      <a:avLst/>
                      <a:gdLst>
                        <a:gd name="T0" fmla="*/ 251 w 274"/>
                        <a:gd name="T1" fmla="*/ 0 h 436"/>
                        <a:gd name="T2" fmla="*/ 274 w 274"/>
                        <a:gd name="T3" fmla="*/ 436 h 436"/>
                        <a:gd name="T4" fmla="*/ 251 w 274"/>
                        <a:gd name="T5" fmla="*/ 0 h 4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74" h="436">
                          <a:moveTo>
                            <a:pt x="251" y="0"/>
                          </a:moveTo>
                          <a:cubicBezTo>
                            <a:pt x="251" y="0"/>
                            <a:pt x="0" y="222"/>
                            <a:pt x="274" y="436"/>
                          </a:cubicBezTo>
                          <a:cubicBezTo>
                            <a:pt x="274" y="436"/>
                            <a:pt x="64" y="233"/>
                            <a:pt x="2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34" name="Freeform 390"/>
                    <p:cNvSpPr>
                      <a:spLocks/>
                    </p:cNvSpPr>
                    <p:nvPr/>
                  </p:nvSpPr>
                  <p:spPr bwMode="gray">
                    <a:xfrm>
                      <a:off x="5592124" y="2146359"/>
                      <a:ext cx="66531" cy="92858"/>
                    </a:xfrm>
                    <a:custGeom>
                      <a:avLst/>
                      <a:gdLst>
                        <a:gd name="T0" fmla="*/ 212 w 305"/>
                        <a:gd name="T1" fmla="*/ 0 h 426"/>
                        <a:gd name="T2" fmla="*/ 305 w 305"/>
                        <a:gd name="T3" fmla="*/ 426 h 426"/>
                        <a:gd name="T4" fmla="*/ 212 w 305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5" h="426">
                          <a:moveTo>
                            <a:pt x="212" y="0"/>
                          </a:moveTo>
                          <a:cubicBezTo>
                            <a:pt x="212" y="0"/>
                            <a:pt x="0" y="259"/>
                            <a:pt x="305" y="426"/>
                          </a:cubicBezTo>
                          <a:cubicBezTo>
                            <a:pt x="305" y="426"/>
                            <a:pt x="65" y="259"/>
                            <a:pt x="21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35" name="Freeform 391"/>
                    <p:cNvSpPr>
                      <a:spLocks/>
                    </p:cNvSpPr>
                    <p:nvPr/>
                  </p:nvSpPr>
                  <p:spPr bwMode="gray">
                    <a:xfrm>
                      <a:off x="5530491" y="2146359"/>
                      <a:ext cx="65919" cy="92858"/>
                    </a:xfrm>
                    <a:custGeom>
                      <a:avLst/>
                      <a:gdLst>
                        <a:gd name="T0" fmla="*/ 213 w 303"/>
                        <a:gd name="T1" fmla="*/ 0 h 426"/>
                        <a:gd name="T2" fmla="*/ 303 w 303"/>
                        <a:gd name="T3" fmla="*/ 426 h 426"/>
                        <a:gd name="T4" fmla="*/ 213 w 303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3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3" y="426"/>
                          </a:cubicBezTo>
                          <a:cubicBezTo>
                            <a:pt x="303" y="426"/>
                            <a:pt x="64" y="258"/>
                            <a:pt x="21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36" name="Freeform 392"/>
                    <p:cNvSpPr>
                      <a:spLocks/>
                    </p:cNvSpPr>
                    <p:nvPr/>
                  </p:nvSpPr>
                  <p:spPr bwMode="gray">
                    <a:xfrm>
                      <a:off x="5543552" y="2131461"/>
                      <a:ext cx="66123" cy="92653"/>
                    </a:xfrm>
                    <a:custGeom>
                      <a:avLst/>
                      <a:gdLst>
                        <a:gd name="T0" fmla="*/ 213 w 304"/>
                        <a:gd name="T1" fmla="*/ 0 h 426"/>
                        <a:gd name="T2" fmla="*/ 304 w 304"/>
                        <a:gd name="T3" fmla="*/ 426 h 426"/>
                        <a:gd name="T4" fmla="*/ 213 w 304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4" y="426"/>
                          </a:cubicBezTo>
                          <a:cubicBezTo>
                            <a:pt x="304" y="426"/>
                            <a:pt x="65" y="258"/>
                            <a:pt x="21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37" name="Freeform 393"/>
                    <p:cNvSpPr>
                      <a:spLocks/>
                    </p:cNvSpPr>
                    <p:nvPr/>
                  </p:nvSpPr>
                  <p:spPr bwMode="gray">
                    <a:xfrm>
                      <a:off x="5554368" y="2120033"/>
                      <a:ext cx="58163" cy="94898"/>
                    </a:xfrm>
                    <a:custGeom>
                      <a:avLst/>
                      <a:gdLst>
                        <a:gd name="T0" fmla="*/ 267 w 267"/>
                        <a:gd name="T1" fmla="*/ 0 h 436"/>
                        <a:gd name="T2" fmla="*/ 258 w 267"/>
                        <a:gd name="T3" fmla="*/ 436 h 436"/>
                        <a:gd name="T4" fmla="*/ 267 w 267"/>
                        <a:gd name="T5" fmla="*/ 0 h 4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67" h="436">
                          <a:moveTo>
                            <a:pt x="267" y="0"/>
                          </a:moveTo>
                          <a:cubicBezTo>
                            <a:pt x="267" y="0"/>
                            <a:pt x="0" y="203"/>
                            <a:pt x="258" y="436"/>
                          </a:cubicBezTo>
                          <a:cubicBezTo>
                            <a:pt x="258" y="436"/>
                            <a:pt x="63" y="218"/>
                            <a:pt x="26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38" name="Freeform 394"/>
                    <p:cNvSpPr>
                      <a:spLocks/>
                    </p:cNvSpPr>
                    <p:nvPr/>
                  </p:nvSpPr>
                  <p:spPr bwMode="gray">
                    <a:xfrm>
                      <a:off x="5515797" y="2159012"/>
                      <a:ext cx="52041" cy="87143"/>
                    </a:xfrm>
                    <a:custGeom>
                      <a:avLst/>
                      <a:gdLst>
                        <a:gd name="T0" fmla="*/ 239 w 239"/>
                        <a:gd name="T1" fmla="*/ 0 h 400"/>
                        <a:gd name="T2" fmla="*/ 142 w 239"/>
                        <a:gd name="T3" fmla="*/ 400 h 400"/>
                        <a:gd name="T4" fmla="*/ 239 w 239"/>
                        <a:gd name="T5" fmla="*/ 0 h 4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39" h="400">
                          <a:moveTo>
                            <a:pt x="239" y="0"/>
                          </a:moveTo>
                          <a:cubicBezTo>
                            <a:pt x="239" y="0"/>
                            <a:pt x="0" y="226"/>
                            <a:pt x="142" y="400"/>
                          </a:cubicBezTo>
                          <a:cubicBezTo>
                            <a:pt x="142" y="400"/>
                            <a:pt x="110" y="155"/>
                            <a:pt x="239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39" name="Freeform 395"/>
                    <p:cNvSpPr>
                      <a:spLocks/>
                    </p:cNvSpPr>
                    <p:nvPr/>
                  </p:nvSpPr>
                  <p:spPr bwMode="gray">
                    <a:xfrm>
                      <a:off x="5672532" y="2120441"/>
                      <a:ext cx="68980" cy="107143"/>
                    </a:xfrm>
                    <a:custGeom>
                      <a:avLst/>
                      <a:gdLst>
                        <a:gd name="T0" fmla="*/ 0 w 317"/>
                        <a:gd name="T1" fmla="*/ 0 h 493"/>
                        <a:gd name="T2" fmla="*/ 84 w 317"/>
                        <a:gd name="T3" fmla="*/ 493 h 493"/>
                        <a:gd name="T4" fmla="*/ 0 w 317"/>
                        <a:gd name="T5" fmla="*/ 0 h 4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493">
                          <a:moveTo>
                            <a:pt x="0" y="0"/>
                          </a:moveTo>
                          <a:cubicBezTo>
                            <a:pt x="0" y="0"/>
                            <a:pt x="168" y="239"/>
                            <a:pt x="84" y="493"/>
                          </a:cubicBezTo>
                          <a:cubicBezTo>
                            <a:pt x="84" y="493"/>
                            <a:pt x="317" y="403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40" name="Freeform 396"/>
                    <p:cNvSpPr>
                      <a:spLocks/>
                    </p:cNvSpPr>
                    <p:nvPr/>
                  </p:nvSpPr>
                  <p:spPr bwMode="gray">
                    <a:xfrm>
                      <a:off x="5711920" y="2151869"/>
                      <a:ext cx="68980" cy="75919"/>
                    </a:xfrm>
                    <a:custGeom>
                      <a:avLst/>
                      <a:gdLst>
                        <a:gd name="T0" fmla="*/ 0 w 317"/>
                        <a:gd name="T1" fmla="*/ 0 h 349"/>
                        <a:gd name="T2" fmla="*/ 84 w 317"/>
                        <a:gd name="T3" fmla="*/ 349 h 349"/>
                        <a:gd name="T4" fmla="*/ 0 w 317"/>
                        <a:gd name="T5" fmla="*/ 0 h 3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49">
                          <a:moveTo>
                            <a:pt x="0" y="0"/>
                          </a:moveTo>
                          <a:cubicBezTo>
                            <a:pt x="0" y="0"/>
                            <a:pt x="168" y="169"/>
                            <a:pt x="84" y="349"/>
                          </a:cubicBezTo>
                          <a:cubicBezTo>
                            <a:pt x="84" y="349"/>
                            <a:pt x="317" y="28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41" name="Freeform 397"/>
                    <p:cNvSpPr>
                      <a:spLocks/>
                    </p:cNvSpPr>
                    <p:nvPr/>
                  </p:nvSpPr>
                  <p:spPr bwMode="gray">
                    <a:xfrm>
                      <a:off x="5834573" y="2257380"/>
                      <a:ext cx="52857" cy="86123"/>
                    </a:xfrm>
                    <a:custGeom>
                      <a:avLst/>
                      <a:gdLst>
                        <a:gd name="T0" fmla="*/ 23 w 243"/>
                        <a:gd name="T1" fmla="*/ 0 h 396"/>
                        <a:gd name="T2" fmla="*/ 0 w 243"/>
                        <a:gd name="T3" fmla="*/ 396 h 396"/>
                        <a:gd name="T4" fmla="*/ 23 w 243"/>
                        <a:gd name="T5" fmla="*/ 0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3" h="396">
                          <a:moveTo>
                            <a:pt x="23" y="0"/>
                          </a:moveTo>
                          <a:cubicBezTo>
                            <a:pt x="23" y="0"/>
                            <a:pt x="135" y="226"/>
                            <a:pt x="0" y="396"/>
                          </a:cubicBezTo>
                          <a:cubicBezTo>
                            <a:pt x="0" y="396"/>
                            <a:pt x="243" y="390"/>
                            <a:pt x="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42" name="Freeform 398"/>
                    <p:cNvSpPr>
                      <a:spLocks/>
                    </p:cNvSpPr>
                    <p:nvPr/>
                  </p:nvSpPr>
                  <p:spPr bwMode="gray">
                    <a:xfrm>
                      <a:off x="5639675" y="2107992"/>
                      <a:ext cx="70816" cy="100613"/>
                    </a:xfrm>
                    <a:custGeom>
                      <a:avLst/>
                      <a:gdLst>
                        <a:gd name="T0" fmla="*/ 0 w 326"/>
                        <a:gd name="T1" fmla="*/ 0 h 463"/>
                        <a:gd name="T2" fmla="*/ 95 w 326"/>
                        <a:gd name="T3" fmla="*/ 463 h 463"/>
                        <a:gd name="T4" fmla="*/ 0 w 326"/>
                        <a:gd name="T5" fmla="*/ 0 h 4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6" h="463">
                          <a:moveTo>
                            <a:pt x="0" y="0"/>
                          </a:moveTo>
                          <a:cubicBezTo>
                            <a:pt x="0" y="0"/>
                            <a:pt x="173" y="221"/>
                            <a:pt x="95" y="463"/>
                          </a:cubicBezTo>
                          <a:cubicBezTo>
                            <a:pt x="95" y="463"/>
                            <a:pt x="326" y="372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43" name="Freeform 399"/>
                    <p:cNvSpPr>
                      <a:spLocks/>
                    </p:cNvSpPr>
                    <p:nvPr/>
                  </p:nvSpPr>
                  <p:spPr bwMode="gray">
                    <a:xfrm>
                      <a:off x="5704165" y="2147788"/>
                      <a:ext cx="42245" cy="81633"/>
                    </a:xfrm>
                    <a:custGeom>
                      <a:avLst/>
                      <a:gdLst>
                        <a:gd name="T0" fmla="*/ 0 w 194"/>
                        <a:gd name="T1" fmla="*/ 0 h 375"/>
                        <a:gd name="T2" fmla="*/ 64 w 194"/>
                        <a:gd name="T3" fmla="*/ 375 h 375"/>
                        <a:gd name="T4" fmla="*/ 0 w 194"/>
                        <a:gd name="T5" fmla="*/ 0 h 3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375">
                          <a:moveTo>
                            <a:pt x="0" y="0"/>
                          </a:moveTo>
                          <a:cubicBezTo>
                            <a:pt x="0" y="0"/>
                            <a:pt x="129" y="242"/>
                            <a:pt x="64" y="375"/>
                          </a:cubicBezTo>
                          <a:cubicBezTo>
                            <a:pt x="64" y="375"/>
                            <a:pt x="194" y="200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44" name="Freeform 401"/>
                    <p:cNvSpPr>
                      <a:spLocks/>
                    </p:cNvSpPr>
                    <p:nvPr/>
                  </p:nvSpPr>
                  <p:spPr bwMode="gray">
                    <a:xfrm>
                      <a:off x="5732328" y="2162074"/>
                      <a:ext cx="47551" cy="77959"/>
                    </a:xfrm>
                    <a:custGeom>
                      <a:avLst/>
                      <a:gdLst>
                        <a:gd name="T0" fmla="*/ 0 w 219"/>
                        <a:gd name="T1" fmla="*/ 0 h 358"/>
                        <a:gd name="T2" fmla="*/ 116 w 219"/>
                        <a:gd name="T3" fmla="*/ 358 h 358"/>
                        <a:gd name="T4" fmla="*/ 0 w 219"/>
                        <a:gd name="T5" fmla="*/ 0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9" h="358">
                          <a:moveTo>
                            <a:pt x="0" y="0"/>
                          </a:moveTo>
                          <a:cubicBezTo>
                            <a:pt x="0" y="0"/>
                            <a:pt x="132" y="148"/>
                            <a:pt x="116" y="358"/>
                          </a:cubicBezTo>
                          <a:cubicBezTo>
                            <a:pt x="116" y="358"/>
                            <a:pt x="219" y="153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45" name="Freeform 402"/>
                    <p:cNvSpPr>
                      <a:spLocks/>
                    </p:cNvSpPr>
                    <p:nvPr/>
                  </p:nvSpPr>
                  <p:spPr bwMode="gray">
                    <a:xfrm>
                      <a:off x="5486409" y="2171053"/>
                      <a:ext cx="57755" cy="103266"/>
                    </a:xfrm>
                    <a:custGeom>
                      <a:avLst/>
                      <a:gdLst>
                        <a:gd name="T0" fmla="*/ 265 w 265"/>
                        <a:gd name="T1" fmla="*/ 0 h 475"/>
                        <a:gd name="T2" fmla="*/ 119 w 265"/>
                        <a:gd name="T3" fmla="*/ 475 h 475"/>
                        <a:gd name="T4" fmla="*/ 142 w 265"/>
                        <a:gd name="T5" fmla="*/ 452 h 475"/>
                        <a:gd name="T6" fmla="*/ 265 w 265"/>
                        <a:gd name="T7" fmla="*/ 0 h 4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65" h="475">
                          <a:moveTo>
                            <a:pt x="265" y="0"/>
                          </a:moveTo>
                          <a:cubicBezTo>
                            <a:pt x="265" y="0"/>
                            <a:pt x="0" y="245"/>
                            <a:pt x="119" y="475"/>
                          </a:cubicBezTo>
                          <a:cubicBezTo>
                            <a:pt x="142" y="452"/>
                            <a:pt x="142" y="452"/>
                            <a:pt x="142" y="452"/>
                          </a:cubicBezTo>
                          <a:cubicBezTo>
                            <a:pt x="142" y="452"/>
                            <a:pt x="55" y="265"/>
                            <a:pt x="265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46" name="Freeform 403"/>
                    <p:cNvSpPr>
                      <a:spLocks/>
                    </p:cNvSpPr>
                    <p:nvPr/>
                  </p:nvSpPr>
                  <p:spPr bwMode="gray">
                    <a:xfrm>
                      <a:off x="5452123" y="2210237"/>
                      <a:ext cx="57551" cy="103266"/>
                    </a:xfrm>
                    <a:custGeom>
                      <a:avLst/>
                      <a:gdLst>
                        <a:gd name="T0" fmla="*/ 265 w 265"/>
                        <a:gd name="T1" fmla="*/ 0 h 475"/>
                        <a:gd name="T2" fmla="*/ 120 w 265"/>
                        <a:gd name="T3" fmla="*/ 475 h 475"/>
                        <a:gd name="T4" fmla="*/ 142 w 265"/>
                        <a:gd name="T5" fmla="*/ 452 h 475"/>
                        <a:gd name="T6" fmla="*/ 265 w 265"/>
                        <a:gd name="T7" fmla="*/ 0 h 4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65" h="475">
                          <a:moveTo>
                            <a:pt x="265" y="0"/>
                          </a:moveTo>
                          <a:cubicBezTo>
                            <a:pt x="265" y="0"/>
                            <a:pt x="0" y="245"/>
                            <a:pt x="120" y="475"/>
                          </a:cubicBezTo>
                          <a:cubicBezTo>
                            <a:pt x="142" y="452"/>
                            <a:pt x="142" y="452"/>
                            <a:pt x="142" y="452"/>
                          </a:cubicBezTo>
                          <a:cubicBezTo>
                            <a:pt x="142" y="452"/>
                            <a:pt x="55" y="265"/>
                            <a:pt x="265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47" name="Freeform 404"/>
                    <p:cNvSpPr>
                      <a:spLocks/>
                    </p:cNvSpPr>
                    <p:nvPr/>
                  </p:nvSpPr>
                  <p:spPr bwMode="gray">
                    <a:xfrm>
                      <a:off x="5763349" y="2191257"/>
                      <a:ext cx="39388" cy="67755"/>
                    </a:xfrm>
                    <a:custGeom>
                      <a:avLst/>
                      <a:gdLst>
                        <a:gd name="T0" fmla="*/ 0 w 181"/>
                        <a:gd name="T1" fmla="*/ 0 h 311"/>
                        <a:gd name="T2" fmla="*/ 68 w 181"/>
                        <a:gd name="T3" fmla="*/ 285 h 311"/>
                        <a:gd name="T4" fmla="*/ 81 w 181"/>
                        <a:gd name="T5" fmla="*/ 311 h 311"/>
                        <a:gd name="T6" fmla="*/ 0 w 181"/>
                        <a:gd name="T7" fmla="*/ 0 h 3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81" h="311">
                          <a:moveTo>
                            <a:pt x="0" y="0"/>
                          </a:moveTo>
                          <a:cubicBezTo>
                            <a:pt x="0" y="0"/>
                            <a:pt x="126" y="120"/>
                            <a:pt x="68" y="285"/>
                          </a:cubicBezTo>
                          <a:cubicBezTo>
                            <a:pt x="81" y="311"/>
                            <a:pt x="81" y="311"/>
                            <a:pt x="81" y="311"/>
                          </a:cubicBezTo>
                          <a:cubicBezTo>
                            <a:pt x="81" y="311"/>
                            <a:pt x="181" y="123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48" name="Freeform 405"/>
                    <p:cNvSpPr>
                      <a:spLocks/>
                    </p:cNvSpPr>
                    <p:nvPr/>
                  </p:nvSpPr>
                  <p:spPr bwMode="gray">
                    <a:xfrm>
                      <a:off x="5777634" y="2205339"/>
                      <a:ext cx="39184" cy="67551"/>
                    </a:xfrm>
                    <a:custGeom>
                      <a:avLst/>
                      <a:gdLst>
                        <a:gd name="T0" fmla="*/ 0 w 180"/>
                        <a:gd name="T1" fmla="*/ 0 h 310"/>
                        <a:gd name="T2" fmla="*/ 67 w 180"/>
                        <a:gd name="T3" fmla="*/ 284 h 310"/>
                        <a:gd name="T4" fmla="*/ 80 w 180"/>
                        <a:gd name="T5" fmla="*/ 310 h 310"/>
                        <a:gd name="T6" fmla="*/ 0 w 180"/>
                        <a:gd name="T7" fmla="*/ 0 h 3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80" h="310">
                          <a:moveTo>
                            <a:pt x="0" y="0"/>
                          </a:moveTo>
                          <a:cubicBezTo>
                            <a:pt x="0" y="0"/>
                            <a:pt x="126" y="120"/>
                            <a:pt x="67" y="284"/>
                          </a:cubicBezTo>
                          <a:cubicBezTo>
                            <a:pt x="80" y="310"/>
                            <a:pt x="80" y="310"/>
                            <a:pt x="80" y="310"/>
                          </a:cubicBezTo>
                          <a:cubicBezTo>
                            <a:pt x="80" y="310"/>
                            <a:pt x="180" y="123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49" name="Freeform 406"/>
                    <p:cNvSpPr>
                      <a:spLocks/>
                    </p:cNvSpPr>
                    <p:nvPr/>
                  </p:nvSpPr>
                  <p:spPr bwMode="gray">
                    <a:xfrm>
                      <a:off x="5797226" y="2215135"/>
                      <a:ext cx="39388" cy="67551"/>
                    </a:xfrm>
                    <a:custGeom>
                      <a:avLst/>
                      <a:gdLst>
                        <a:gd name="T0" fmla="*/ 0 w 181"/>
                        <a:gd name="T1" fmla="*/ 0 h 310"/>
                        <a:gd name="T2" fmla="*/ 68 w 181"/>
                        <a:gd name="T3" fmla="*/ 285 h 310"/>
                        <a:gd name="T4" fmla="*/ 81 w 181"/>
                        <a:gd name="T5" fmla="*/ 310 h 310"/>
                        <a:gd name="T6" fmla="*/ 0 w 181"/>
                        <a:gd name="T7" fmla="*/ 0 h 3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81" h="310">
                          <a:moveTo>
                            <a:pt x="0" y="0"/>
                          </a:moveTo>
                          <a:cubicBezTo>
                            <a:pt x="0" y="0"/>
                            <a:pt x="126" y="120"/>
                            <a:pt x="68" y="285"/>
                          </a:cubicBezTo>
                          <a:cubicBezTo>
                            <a:pt x="81" y="310"/>
                            <a:pt x="81" y="310"/>
                            <a:pt x="81" y="310"/>
                          </a:cubicBezTo>
                          <a:cubicBezTo>
                            <a:pt x="81" y="310"/>
                            <a:pt x="181" y="123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14" name="Gruppieren 396"/>
              <p:cNvGrpSpPr/>
              <p:nvPr/>
            </p:nvGrpSpPr>
            <p:grpSpPr bwMode="gray">
              <a:xfrm>
                <a:off x="8023606" y="5294192"/>
                <a:ext cx="803581" cy="828037"/>
                <a:chOff x="5190006" y="1920904"/>
                <a:chExt cx="1685656" cy="1736963"/>
              </a:xfrm>
            </p:grpSpPr>
            <p:grpSp>
              <p:nvGrpSpPr>
                <p:cNvPr id="68" name="Gruppieren 397"/>
                <p:cNvGrpSpPr/>
                <p:nvPr/>
              </p:nvGrpSpPr>
              <p:grpSpPr bwMode="gray">
                <a:xfrm>
                  <a:off x="5190006" y="1920904"/>
                  <a:ext cx="1685656" cy="1736963"/>
                  <a:chOff x="747017" y="4353812"/>
                  <a:chExt cx="1237218" cy="1274876"/>
                </a:xfrm>
              </p:grpSpPr>
              <p:grpSp>
                <p:nvGrpSpPr>
                  <p:cNvPr id="79" name="Gruppieren 408"/>
                  <p:cNvGrpSpPr/>
                  <p:nvPr/>
                </p:nvGrpSpPr>
                <p:grpSpPr bwMode="gray">
                  <a:xfrm>
                    <a:off x="1137326" y="4468963"/>
                    <a:ext cx="456601" cy="637640"/>
                    <a:chOff x="1136079" y="4468963"/>
                    <a:chExt cx="456601" cy="637640"/>
                  </a:xfrm>
                </p:grpSpPr>
                <p:sp>
                  <p:nvSpPr>
                    <p:cNvPr id="107" name="Freihandform 435"/>
                    <p:cNvSpPr/>
                    <p:nvPr/>
                  </p:nvSpPr>
                  <p:spPr bwMode="gray">
                    <a:xfrm>
                      <a:off x="1222900" y="4688866"/>
                      <a:ext cx="125199" cy="241237"/>
                    </a:xfrm>
                    <a:custGeom>
                      <a:avLst/>
                      <a:gdLst>
                        <a:gd name="connsiteX0" fmla="*/ 59312 w 202651"/>
                        <a:gd name="connsiteY0" fmla="*/ 69198 h 390473"/>
                        <a:gd name="connsiteX1" fmla="*/ 93911 w 202651"/>
                        <a:gd name="connsiteY1" fmla="*/ 0 h 390473"/>
                        <a:gd name="connsiteX2" fmla="*/ 128510 w 202651"/>
                        <a:gd name="connsiteY2" fmla="*/ 4943 h 390473"/>
                        <a:gd name="connsiteX3" fmla="*/ 172994 w 202651"/>
                        <a:gd name="connsiteY3" fmla="*/ 79083 h 390473"/>
                        <a:gd name="connsiteX4" fmla="*/ 202651 w 202651"/>
                        <a:gd name="connsiteY4" fmla="*/ 390473 h 390473"/>
                        <a:gd name="connsiteX5" fmla="*/ 123567 w 202651"/>
                        <a:gd name="connsiteY5" fmla="*/ 390473 h 390473"/>
                        <a:gd name="connsiteX6" fmla="*/ 0 w 202651"/>
                        <a:gd name="connsiteY6" fmla="*/ 385531 h 390473"/>
                        <a:gd name="connsiteX7" fmla="*/ 29656 w 202651"/>
                        <a:gd name="connsiteY7" fmla="*/ 207593 h 390473"/>
                        <a:gd name="connsiteX8" fmla="*/ 59312 w 202651"/>
                        <a:gd name="connsiteY8" fmla="*/ 69198 h 390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02651" h="390473">
                          <a:moveTo>
                            <a:pt x="59312" y="69198"/>
                          </a:moveTo>
                          <a:lnTo>
                            <a:pt x="93911" y="0"/>
                          </a:lnTo>
                          <a:lnTo>
                            <a:pt x="128510" y="4943"/>
                          </a:lnTo>
                          <a:lnTo>
                            <a:pt x="172994" y="79083"/>
                          </a:lnTo>
                          <a:lnTo>
                            <a:pt x="202651" y="390473"/>
                          </a:lnTo>
                          <a:lnTo>
                            <a:pt x="123567" y="390473"/>
                          </a:lnTo>
                          <a:lnTo>
                            <a:pt x="0" y="385531"/>
                          </a:lnTo>
                          <a:lnTo>
                            <a:pt x="29656" y="207593"/>
                          </a:lnTo>
                          <a:lnTo>
                            <a:pt x="59312" y="6919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/>
                    </a:p>
                  </p:txBody>
                </p:sp>
                <p:sp>
                  <p:nvSpPr>
                    <p:cNvPr id="108" name="Freeform 367"/>
                    <p:cNvSpPr>
                      <a:spLocks/>
                    </p:cNvSpPr>
                    <p:nvPr/>
                  </p:nvSpPr>
                  <p:spPr bwMode="gray">
                    <a:xfrm>
                      <a:off x="1182940" y="4884911"/>
                      <a:ext cx="356869" cy="221692"/>
                    </a:xfrm>
                    <a:custGeom>
                      <a:avLst/>
                      <a:gdLst>
                        <a:gd name="T0" fmla="*/ 193 w 1671"/>
                        <a:gd name="T1" fmla="*/ 0 h 1038"/>
                        <a:gd name="T2" fmla="*/ 0 w 1671"/>
                        <a:gd name="T3" fmla="*/ 409 h 1038"/>
                        <a:gd name="T4" fmla="*/ 818 w 1671"/>
                        <a:gd name="T5" fmla="*/ 969 h 1038"/>
                        <a:gd name="T6" fmla="*/ 1671 w 1671"/>
                        <a:gd name="T7" fmla="*/ 418 h 1038"/>
                        <a:gd name="T8" fmla="*/ 1434 w 1671"/>
                        <a:gd name="T9" fmla="*/ 21 h 1038"/>
                        <a:gd name="T10" fmla="*/ 193 w 1671"/>
                        <a:gd name="T11" fmla="*/ 0 h 10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71" h="1038">
                          <a:moveTo>
                            <a:pt x="193" y="0"/>
                          </a:moveTo>
                          <a:cubicBezTo>
                            <a:pt x="193" y="0"/>
                            <a:pt x="245" y="254"/>
                            <a:pt x="0" y="409"/>
                          </a:cubicBezTo>
                          <a:cubicBezTo>
                            <a:pt x="0" y="409"/>
                            <a:pt x="142" y="956"/>
                            <a:pt x="818" y="969"/>
                          </a:cubicBezTo>
                          <a:cubicBezTo>
                            <a:pt x="818" y="969"/>
                            <a:pt x="1352" y="1038"/>
                            <a:pt x="1671" y="418"/>
                          </a:cubicBezTo>
                          <a:cubicBezTo>
                            <a:pt x="1671" y="418"/>
                            <a:pt x="1417" y="345"/>
                            <a:pt x="1434" y="21"/>
                          </a:cubicBezTo>
                          <a:cubicBezTo>
                            <a:pt x="1434" y="21"/>
                            <a:pt x="844" y="676"/>
                            <a:pt x="193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79000"/>
                          </a:srgbClr>
                        </a:gs>
                        <a:gs pos="0">
                          <a:srgbClr val="F1CA9F">
                            <a:lumMod val="10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01600" dist="50800" dir="16200000">
                        <a:prstClr val="black">
                          <a:alpha val="24000"/>
                        </a:prstClr>
                      </a:inn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09" name="Freeform 368"/>
                    <p:cNvSpPr>
                      <a:spLocks/>
                    </p:cNvSpPr>
                    <p:nvPr/>
                  </p:nvSpPr>
                  <p:spPr bwMode="gray">
                    <a:xfrm>
                      <a:off x="1136079" y="4468963"/>
                      <a:ext cx="456601" cy="501059"/>
                    </a:xfrm>
                    <a:custGeom>
                      <a:avLst/>
                      <a:gdLst>
                        <a:gd name="T0" fmla="*/ 1919 w 2139"/>
                        <a:gd name="T1" fmla="*/ 1268 h 2347"/>
                        <a:gd name="T2" fmla="*/ 1021 w 2139"/>
                        <a:gd name="T3" fmla="*/ 2347 h 2347"/>
                        <a:gd name="T4" fmla="*/ 181 w 2139"/>
                        <a:gd name="T5" fmla="*/ 1275 h 2347"/>
                        <a:gd name="T6" fmla="*/ 1034 w 2139"/>
                        <a:gd name="T7" fmla="*/ 21 h 2347"/>
                        <a:gd name="T8" fmla="*/ 1919 w 2139"/>
                        <a:gd name="T9" fmla="*/ 1268 h 23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39" h="2347">
                          <a:moveTo>
                            <a:pt x="1919" y="1268"/>
                          </a:moveTo>
                          <a:cubicBezTo>
                            <a:pt x="1919" y="1737"/>
                            <a:pt x="1482" y="2347"/>
                            <a:pt x="1021" y="2347"/>
                          </a:cubicBezTo>
                          <a:cubicBezTo>
                            <a:pt x="623" y="2347"/>
                            <a:pt x="181" y="1778"/>
                            <a:pt x="181" y="1275"/>
                          </a:cubicBezTo>
                          <a:cubicBezTo>
                            <a:pt x="181" y="654"/>
                            <a:pt x="0" y="40"/>
                            <a:pt x="1034" y="21"/>
                          </a:cubicBezTo>
                          <a:cubicBezTo>
                            <a:pt x="2139" y="0"/>
                            <a:pt x="1919" y="1203"/>
                            <a:pt x="1919" y="1268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88000"/>
                          </a:srgbClr>
                        </a:gs>
                        <a:gs pos="0">
                          <a:srgbClr val="F1CA9F">
                            <a:lumMod val="60000"/>
                            <a:lumOff val="4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10" name="Freeform 369"/>
                    <p:cNvSpPr>
                      <a:spLocks/>
                    </p:cNvSpPr>
                    <p:nvPr/>
                  </p:nvSpPr>
                  <p:spPr bwMode="gray">
                    <a:xfrm>
                      <a:off x="1530998" y="4687251"/>
                      <a:ext cx="47863" cy="125165"/>
                    </a:xfrm>
                    <a:custGeom>
                      <a:avLst/>
                      <a:gdLst>
                        <a:gd name="T0" fmla="*/ 95 w 224"/>
                        <a:gd name="T1" fmla="*/ 0 h 586"/>
                        <a:gd name="T2" fmla="*/ 127 w 224"/>
                        <a:gd name="T3" fmla="*/ 303 h 586"/>
                        <a:gd name="T4" fmla="*/ 0 w 224"/>
                        <a:gd name="T5" fmla="*/ 586 h 586"/>
                        <a:gd name="T6" fmla="*/ 95 w 224"/>
                        <a:gd name="T7" fmla="*/ 0 h 5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24" h="586">
                          <a:moveTo>
                            <a:pt x="95" y="0"/>
                          </a:moveTo>
                          <a:cubicBezTo>
                            <a:pt x="95" y="0"/>
                            <a:pt x="224" y="32"/>
                            <a:pt x="127" y="303"/>
                          </a:cubicBezTo>
                          <a:cubicBezTo>
                            <a:pt x="127" y="303"/>
                            <a:pt x="84" y="508"/>
                            <a:pt x="0" y="586"/>
                          </a:cubicBezTo>
                          <a:lnTo>
                            <a:pt x="95" y="0"/>
                          </a:ln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11" name="Freeform 370"/>
                    <p:cNvSpPr>
                      <a:spLocks/>
                    </p:cNvSpPr>
                    <p:nvPr/>
                  </p:nvSpPr>
                  <p:spPr bwMode="gray">
                    <a:xfrm>
                      <a:off x="1542814" y="4721296"/>
                      <a:ext cx="19226" cy="62082"/>
                    </a:xfrm>
                    <a:custGeom>
                      <a:avLst/>
                      <a:gdLst>
                        <a:gd name="T0" fmla="*/ 45 w 90"/>
                        <a:gd name="T1" fmla="*/ 19 h 291"/>
                        <a:gd name="T2" fmla="*/ 32 w 90"/>
                        <a:gd name="T3" fmla="*/ 194 h 291"/>
                        <a:gd name="T4" fmla="*/ 0 w 90"/>
                        <a:gd name="T5" fmla="*/ 291 h 291"/>
                        <a:gd name="T6" fmla="*/ 45 w 90"/>
                        <a:gd name="T7" fmla="*/ 19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19"/>
                          </a:moveTo>
                          <a:cubicBezTo>
                            <a:pt x="45" y="19"/>
                            <a:pt x="90" y="0"/>
                            <a:pt x="32" y="194"/>
                          </a:cubicBezTo>
                          <a:cubicBezTo>
                            <a:pt x="0" y="291"/>
                            <a:pt x="0" y="291"/>
                            <a:pt x="0" y="291"/>
                          </a:cubicBezTo>
                          <a:lnTo>
                            <a:pt x="45" y="19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12" name="Freeform 371"/>
                    <p:cNvSpPr>
                      <a:spLocks/>
                    </p:cNvSpPr>
                    <p:nvPr/>
                  </p:nvSpPr>
                  <p:spPr bwMode="gray">
                    <a:xfrm>
                      <a:off x="1141286" y="4685849"/>
                      <a:ext cx="42656" cy="112749"/>
                    </a:xfrm>
                    <a:custGeom>
                      <a:avLst/>
                      <a:gdLst>
                        <a:gd name="T0" fmla="*/ 156 w 199"/>
                        <a:gd name="T1" fmla="*/ 86 h 528"/>
                        <a:gd name="T2" fmla="*/ 196 w 199"/>
                        <a:gd name="T3" fmla="*/ 190 h 528"/>
                        <a:gd name="T4" fmla="*/ 183 w 199"/>
                        <a:gd name="T5" fmla="*/ 391 h 528"/>
                        <a:gd name="T6" fmla="*/ 199 w 199"/>
                        <a:gd name="T7" fmla="*/ 528 h 528"/>
                        <a:gd name="T8" fmla="*/ 102 w 199"/>
                        <a:gd name="T9" fmla="*/ 365 h 528"/>
                        <a:gd name="T10" fmla="*/ 156 w 199"/>
                        <a:gd name="T11" fmla="*/ 86 h 5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99" h="528">
                          <a:moveTo>
                            <a:pt x="156" y="86"/>
                          </a:moveTo>
                          <a:cubicBezTo>
                            <a:pt x="156" y="86"/>
                            <a:pt x="183" y="137"/>
                            <a:pt x="196" y="190"/>
                          </a:cubicBezTo>
                          <a:cubicBezTo>
                            <a:pt x="196" y="190"/>
                            <a:pt x="151" y="315"/>
                            <a:pt x="183" y="391"/>
                          </a:cubicBezTo>
                          <a:cubicBezTo>
                            <a:pt x="199" y="528"/>
                            <a:pt x="199" y="528"/>
                            <a:pt x="199" y="528"/>
                          </a:cubicBezTo>
                          <a:cubicBezTo>
                            <a:pt x="199" y="528"/>
                            <a:pt x="124" y="503"/>
                            <a:pt x="102" y="365"/>
                          </a:cubicBezTo>
                          <a:cubicBezTo>
                            <a:pt x="102" y="365"/>
                            <a:pt x="0" y="0"/>
                            <a:pt x="156" y="86"/>
                          </a:cubicBez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13" name="Freeform 372"/>
                    <p:cNvSpPr>
                      <a:spLocks/>
                    </p:cNvSpPr>
                    <p:nvPr/>
                  </p:nvSpPr>
                  <p:spPr bwMode="gray">
                    <a:xfrm>
                      <a:off x="1163114" y="4722096"/>
                      <a:ext cx="19226" cy="62082"/>
                    </a:xfrm>
                    <a:custGeom>
                      <a:avLst/>
                      <a:gdLst>
                        <a:gd name="T0" fmla="*/ 45 w 90"/>
                        <a:gd name="T1" fmla="*/ 20 h 291"/>
                        <a:gd name="T2" fmla="*/ 58 w 90"/>
                        <a:gd name="T3" fmla="*/ 194 h 291"/>
                        <a:gd name="T4" fmla="*/ 90 w 90"/>
                        <a:gd name="T5" fmla="*/ 291 h 291"/>
                        <a:gd name="T6" fmla="*/ 45 w 90"/>
                        <a:gd name="T7" fmla="*/ 2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20"/>
                          </a:moveTo>
                          <a:cubicBezTo>
                            <a:pt x="45" y="20"/>
                            <a:pt x="0" y="0"/>
                            <a:pt x="58" y="194"/>
                          </a:cubicBezTo>
                          <a:cubicBezTo>
                            <a:pt x="90" y="291"/>
                            <a:pt x="90" y="291"/>
                            <a:pt x="90" y="291"/>
                          </a:cubicBezTo>
                          <a:lnTo>
                            <a:pt x="45" y="20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14" name="Freeform 373"/>
                    <p:cNvSpPr>
                      <a:spLocks/>
                    </p:cNvSpPr>
                    <p:nvPr/>
                  </p:nvSpPr>
                  <p:spPr bwMode="gray">
                    <a:xfrm>
                      <a:off x="1176332" y="4715288"/>
                      <a:ext cx="63684" cy="105539"/>
                    </a:xfrm>
                    <a:custGeom>
                      <a:avLst/>
                      <a:gdLst>
                        <a:gd name="T0" fmla="*/ 18 w 298"/>
                        <a:gd name="T1" fmla="*/ 116 h 495"/>
                        <a:gd name="T2" fmla="*/ 298 w 298"/>
                        <a:gd name="T3" fmla="*/ 495 h 495"/>
                        <a:gd name="T4" fmla="*/ 26 w 298"/>
                        <a:gd name="T5" fmla="*/ 0 h 495"/>
                        <a:gd name="T6" fmla="*/ 18 w 298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8" h="495">
                          <a:moveTo>
                            <a:pt x="18" y="116"/>
                          </a:moveTo>
                          <a:cubicBezTo>
                            <a:pt x="18" y="116"/>
                            <a:pt x="0" y="392"/>
                            <a:pt x="298" y="495"/>
                          </a:cubicBezTo>
                          <a:cubicBezTo>
                            <a:pt x="298" y="495"/>
                            <a:pt x="35" y="396"/>
                            <a:pt x="26" y="0"/>
                          </a:cubicBezTo>
                          <a:lnTo>
                            <a:pt x="18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115" name="Freeform 374"/>
                    <p:cNvSpPr>
                      <a:spLocks/>
                    </p:cNvSpPr>
                    <p:nvPr/>
                  </p:nvSpPr>
                  <p:spPr bwMode="gray">
                    <a:xfrm>
                      <a:off x="1479931" y="4715288"/>
                      <a:ext cx="63483" cy="105539"/>
                    </a:xfrm>
                    <a:custGeom>
                      <a:avLst/>
                      <a:gdLst>
                        <a:gd name="T0" fmla="*/ 280 w 297"/>
                        <a:gd name="T1" fmla="*/ 116 h 495"/>
                        <a:gd name="T2" fmla="*/ 0 w 297"/>
                        <a:gd name="T3" fmla="*/ 495 h 495"/>
                        <a:gd name="T4" fmla="*/ 271 w 297"/>
                        <a:gd name="T5" fmla="*/ 0 h 495"/>
                        <a:gd name="T6" fmla="*/ 280 w 297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7" h="495">
                          <a:moveTo>
                            <a:pt x="280" y="116"/>
                          </a:moveTo>
                          <a:cubicBezTo>
                            <a:pt x="280" y="116"/>
                            <a:pt x="297" y="392"/>
                            <a:pt x="0" y="495"/>
                          </a:cubicBezTo>
                          <a:cubicBezTo>
                            <a:pt x="0" y="495"/>
                            <a:pt x="263" y="396"/>
                            <a:pt x="271" y="0"/>
                          </a:cubicBezTo>
                          <a:lnTo>
                            <a:pt x="280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80" name="Gruppieren 409"/>
                  <p:cNvGrpSpPr/>
                  <p:nvPr/>
                </p:nvGrpSpPr>
                <p:grpSpPr bwMode="gray">
                  <a:xfrm>
                    <a:off x="747017" y="4962598"/>
                    <a:ext cx="1237218" cy="666090"/>
                    <a:chOff x="747017" y="4962598"/>
                    <a:chExt cx="1237218" cy="666090"/>
                  </a:xfrm>
                </p:grpSpPr>
                <p:sp>
                  <p:nvSpPr>
                    <p:cNvPr id="100" name="Ellipse 428"/>
                    <p:cNvSpPr/>
                    <p:nvPr/>
                  </p:nvSpPr>
                  <p:spPr bwMode="gray">
                    <a:xfrm>
                      <a:off x="747017" y="5238992"/>
                      <a:ext cx="1237218" cy="389696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ABABAB">
                            <a:lumMod val="49000"/>
                            <a:alpha val="0"/>
                          </a:srgbClr>
                        </a:gs>
                        <a:gs pos="0">
                          <a:srgbClr val="000000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/>
                    </a:p>
                  </p:txBody>
                </p:sp>
                <p:grpSp>
                  <p:nvGrpSpPr>
                    <p:cNvPr id="101" name="Gruppieren 429"/>
                    <p:cNvGrpSpPr/>
                    <p:nvPr/>
                  </p:nvGrpSpPr>
                  <p:grpSpPr bwMode="gray">
                    <a:xfrm>
                      <a:off x="888508" y="4962598"/>
                      <a:ext cx="954237" cy="607114"/>
                      <a:chOff x="890807" y="4962598"/>
                      <a:chExt cx="954237" cy="607114"/>
                    </a:xfrm>
                  </p:grpSpPr>
                  <p:grpSp>
                    <p:nvGrpSpPr>
                      <p:cNvPr id="102" name="Gruppieren 430"/>
                      <p:cNvGrpSpPr/>
                      <p:nvPr/>
                    </p:nvGrpSpPr>
                    <p:grpSpPr bwMode="gray">
                      <a:xfrm>
                        <a:off x="890807" y="4962598"/>
                        <a:ext cx="954237" cy="607114"/>
                        <a:chOff x="5827713" y="3471863"/>
                        <a:chExt cx="1077912" cy="685800"/>
                      </a:xfrm>
                    </p:grpSpPr>
                    <p:sp>
                      <p:nvSpPr>
                        <p:cNvPr id="105" name="Freeform 530"/>
                        <p:cNvSpPr>
                          <a:spLocks/>
                        </p:cNvSpPr>
                        <p:nvPr/>
                      </p:nvSpPr>
                      <p:spPr bwMode="gray">
                        <a:xfrm>
                          <a:off x="5827713" y="3471863"/>
                          <a:ext cx="1077912" cy="685800"/>
                        </a:xfrm>
                        <a:custGeom>
                          <a:avLst/>
                          <a:gdLst>
                            <a:gd name="T0" fmla="*/ 883 w 2814"/>
                            <a:gd name="T1" fmla="*/ 12 h 1792"/>
                            <a:gd name="T2" fmla="*/ 1852 w 2814"/>
                            <a:gd name="T3" fmla="*/ 0 h 1792"/>
                            <a:gd name="T4" fmla="*/ 2040 w 2814"/>
                            <a:gd name="T5" fmla="*/ 90 h 1792"/>
                            <a:gd name="T6" fmla="*/ 2567 w 2814"/>
                            <a:gd name="T7" fmla="*/ 398 h 1792"/>
                            <a:gd name="T8" fmla="*/ 2756 w 2814"/>
                            <a:gd name="T9" fmla="*/ 1460 h 1792"/>
                            <a:gd name="T10" fmla="*/ 2671 w 2814"/>
                            <a:gd name="T11" fmla="*/ 1553 h 1792"/>
                            <a:gd name="T12" fmla="*/ 1395 w 2814"/>
                            <a:gd name="T13" fmla="*/ 1775 h 1792"/>
                            <a:gd name="T14" fmla="*/ 72 w 2814"/>
                            <a:gd name="T15" fmla="*/ 1520 h 1792"/>
                            <a:gd name="T16" fmla="*/ 0 w 2814"/>
                            <a:gd name="T17" fmla="*/ 1345 h 1792"/>
                            <a:gd name="T18" fmla="*/ 236 w 2814"/>
                            <a:gd name="T19" fmla="*/ 334 h 1792"/>
                            <a:gd name="T20" fmla="*/ 439 w 2814"/>
                            <a:gd name="T21" fmla="*/ 197 h 1792"/>
                            <a:gd name="T22" fmla="*/ 883 w 2814"/>
                            <a:gd name="T23" fmla="*/ 12 h 179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</a:cxnLst>
                          <a:rect l="0" t="0" r="r" b="b"/>
                          <a:pathLst>
                            <a:path w="2814" h="1792">
                              <a:moveTo>
                                <a:pt x="883" y="12"/>
                              </a:moveTo>
                              <a:cubicBezTo>
                                <a:pt x="883" y="12"/>
                                <a:pt x="1376" y="493"/>
                                <a:pt x="1852" y="0"/>
                              </a:cubicBezTo>
                              <a:cubicBezTo>
                                <a:pt x="1852" y="0"/>
                                <a:pt x="1878" y="29"/>
                                <a:pt x="2040" y="90"/>
                              </a:cubicBezTo>
                              <a:cubicBezTo>
                                <a:pt x="2040" y="90"/>
                                <a:pt x="2493" y="233"/>
                                <a:pt x="2567" y="398"/>
                              </a:cubicBezTo>
                              <a:cubicBezTo>
                                <a:pt x="2567" y="398"/>
                                <a:pt x="2814" y="960"/>
                                <a:pt x="2756" y="1460"/>
                              </a:cubicBezTo>
                              <a:cubicBezTo>
                                <a:pt x="2756" y="1460"/>
                                <a:pt x="2754" y="1501"/>
                                <a:pt x="2671" y="1553"/>
                              </a:cubicBezTo>
                              <a:cubicBezTo>
                                <a:pt x="2671" y="1553"/>
                                <a:pt x="2177" y="1792"/>
                                <a:pt x="1395" y="1775"/>
                              </a:cubicBezTo>
                              <a:cubicBezTo>
                                <a:pt x="1395" y="1775"/>
                                <a:pt x="557" y="1737"/>
                                <a:pt x="72" y="1520"/>
                              </a:cubicBezTo>
                              <a:cubicBezTo>
                                <a:pt x="72" y="1520"/>
                                <a:pt x="3" y="1504"/>
                                <a:pt x="0" y="1345"/>
                              </a:cubicBezTo>
                              <a:cubicBezTo>
                                <a:pt x="0" y="1345"/>
                                <a:pt x="25" y="647"/>
                                <a:pt x="236" y="334"/>
                              </a:cubicBezTo>
                              <a:cubicBezTo>
                                <a:pt x="236" y="334"/>
                                <a:pt x="297" y="252"/>
                                <a:pt x="439" y="197"/>
                              </a:cubicBezTo>
                              <a:cubicBezTo>
                                <a:pt x="439" y="197"/>
                                <a:pt x="791" y="113"/>
                                <a:pt x="883" y="12"/>
                              </a:cubicBezTo>
                              <a:close/>
                            </a:path>
                          </a:pathLst>
                        </a:custGeom>
                        <a:gradFill flip="none" rotWithShape="1">
                          <a:gsLst>
                            <a:gs pos="0">
                              <a:srgbClr val="646464">
                                <a:shade val="30000"/>
                                <a:satMod val="115000"/>
                              </a:srgbClr>
                            </a:gs>
                            <a:gs pos="50000">
                              <a:srgbClr val="646464">
                                <a:shade val="67500"/>
                                <a:satMod val="115000"/>
                              </a:srgbClr>
                            </a:gs>
                            <a:gs pos="100000">
                              <a:srgbClr val="646464">
                                <a:shade val="100000"/>
                                <a:satMod val="115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sz="1200" dirty="0">
                            <a:latin typeface="+mn-lt"/>
                          </a:endParaRPr>
                        </a:p>
                      </p:txBody>
                    </p:sp>
                    <p:sp>
                      <p:nvSpPr>
                        <p:cNvPr id="106" name="Freeform 531"/>
                        <p:cNvSpPr>
                          <a:spLocks/>
                        </p:cNvSpPr>
                        <p:nvPr/>
                      </p:nvSpPr>
                      <p:spPr bwMode="gray">
                        <a:xfrm>
                          <a:off x="5846763" y="3476626"/>
                          <a:ext cx="319087" cy="350838"/>
                        </a:xfrm>
                        <a:custGeom>
                          <a:avLst/>
                          <a:gdLst>
                            <a:gd name="T0" fmla="*/ 835 w 835"/>
                            <a:gd name="T1" fmla="*/ 0 h 919"/>
                            <a:gd name="T2" fmla="*/ 359 w 835"/>
                            <a:gd name="T3" fmla="*/ 198 h 919"/>
                            <a:gd name="T4" fmla="*/ 0 w 835"/>
                            <a:gd name="T5" fmla="*/ 919 h 919"/>
                            <a:gd name="T6" fmla="*/ 412 w 835"/>
                            <a:gd name="T7" fmla="*/ 268 h 919"/>
                            <a:gd name="T8" fmla="*/ 835 w 835"/>
                            <a:gd name="T9" fmla="*/ 0 h 91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835" h="919">
                              <a:moveTo>
                                <a:pt x="835" y="0"/>
                              </a:moveTo>
                              <a:cubicBezTo>
                                <a:pt x="835" y="0"/>
                                <a:pt x="589" y="128"/>
                                <a:pt x="359" y="198"/>
                              </a:cubicBezTo>
                              <a:cubicBezTo>
                                <a:pt x="359" y="198"/>
                                <a:pt x="66" y="272"/>
                                <a:pt x="0" y="919"/>
                              </a:cubicBezTo>
                              <a:cubicBezTo>
                                <a:pt x="0" y="919"/>
                                <a:pt x="136" y="375"/>
                                <a:pt x="412" y="268"/>
                              </a:cubicBezTo>
                              <a:cubicBezTo>
                                <a:pt x="412" y="268"/>
                                <a:pt x="806" y="132"/>
                                <a:pt x="83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sz="1200" dirty="0">
                            <a:latin typeface="+mn-lt"/>
                          </a:endParaRPr>
                        </a:p>
                      </p:txBody>
                    </p:sp>
                  </p:grpSp>
                  <p:sp>
                    <p:nvSpPr>
                      <p:cNvPr id="103" name="Freeform 41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1588753" y="5074918"/>
                        <a:ext cx="131172" cy="437376"/>
                      </a:xfrm>
                      <a:custGeom>
                        <a:avLst/>
                        <a:gdLst>
                          <a:gd name="T0" fmla="*/ 614 w 614"/>
                          <a:gd name="T1" fmla="*/ 0 h 2049"/>
                          <a:gd name="T2" fmla="*/ 361 w 614"/>
                          <a:gd name="T3" fmla="*/ 2034 h 2049"/>
                          <a:gd name="T4" fmla="*/ 334 w 614"/>
                          <a:gd name="T5" fmla="*/ 2049 h 2049"/>
                          <a:gd name="T6" fmla="*/ 614 w 614"/>
                          <a:gd name="T7" fmla="*/ 0 h 20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14" h="2049">
                            <a:moveTo>
                              <a:pt x="614" y="0"/>
                            </a:moveTo>
                            <a:cubicBezTo>
                              <a:pt x="614" y="0"/>
                              <a:pt x="58" y="1019"/>
                              <a:pt x="361" y="2034"/>
                            </a:cubicBezTo>
                            <a:cubicBezTo>
                              <a:pt x="334" y="2049"/>
                              <a:pt x="334" y="2049"/>
                              <a:pt x="334" y="2049"/>
                            </a:cubicBezTo>
                            <a:cubicBezTo>
                              <a:pt x="334" y="2049"/>
                              <a:pt x="0" y="1108"/>
                              <a:pt x="614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200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104" name="Freeform 41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1015354" y="5065949"/>
                        <a:ext cx="131172" cy="433170"/>
                      </a:xfrm>
                      <a:custGeom>
                        <a:avLst/>
                        <a:gdLst>
                          <a:gd name="T0" fmla="*/ 0 w 615"/>
                          <a:gd name="T1" fmla="*/ 0 h 2029"/>
                          <a:gd name="T2" fmla="*/ 247 w 615"/>
                          <a:gd name="T3" fmla="*/ 2018 h 2029"/>
                          <a:gd name="T4" fmla="*/ 281 w 615"/>
                          <a:gd name="T5" fmla="*/ 2029 h 2029"/>
                          <a:gd name="T6" fmla="*/ 0 w 615"/>
                          <a:gd name="T7" fmla="*/ 0 h 20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15" h="2029">
                            <a:moveTo>
                              <a:pt x="0" y="0"/>
                            </a:moveTo>
                            <a:cubicBezTo>
                              <a:pt x="0" y="0"/>
                              <a:pt x="550" y="1003"/>
                              <a:pt x="247" y="2018"/>
                            </a:cubicBezTo>
                            <a:cubicBezTo>
                              <a:pt x="281" y="2029"/>
                              <a:pt x="281" y="2029"/>
                              <a:pt x="281" y="2029"/>
                            </a:cubicBezTo>
                            <a:cubicBezTo>
                              <a:pt x="281" y="2029"/>
                              <a:pt x="615" y="1108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200" dirty="0">
                          <a:latin typeface="+mn-lt"/>
                        </a:endParaRPr>
                      </a:p>
                    </p:txBody>
                  </p:sp>
                </p:grpSp>
              </p:grpSp>
              <p:grpSp>
                <p:nvGrpSpPr>
                  <p:cNvPr id="81" name="Gruppieren 410"/>
                  <p:cNvGrpSpPr/>
                  <p:nvPr/>
                </p:nvGrpSpPr>
                <p:grpSpPr bwMode="gray">
                  <a:xfrm>
                    <a:off x="1136425" y="4353812"/>
                    <a:ext cx="458403" cy="379299"/>
                    <a:chOff x="1143889" y="4353812"/>
                    <a:chExt cx="458403" cy="379299"/>
                  </a:xfrm>
                </p:grpSpPr>
                <p:sp>
                  <p:nvSpPr>
                    <p:cNvPr id="82" name="Freeform 385"/>
                    <p:cNvSpPr>
                      <a:spLocks/>
                    </p:cNvSpPr>
                    <p:nvPr/>
                  </p:nvSpPr>
                  <p:spPr bwMode="gray">
                    <a:xfrm>
                      <a:off x="1172201" y="4476958"/>
                      <a:ext cx="339472" cy="199995"/>
                    </a:xfrm>
                    <a:custGeom>
                      <a:avLst/>
                      <a:gdLst>
                        <a:gd name="T0" fmla="*/ 943 w 1673"/>
                        <a:gd name="T1" fmla="*/ 252 h 1137"/>
                        <a:gd name="T2" fmla="*/ 110 w 1673"/>
                        <a:gd name="T3" fmla="*/ 1137 h 1137"/>
                        <a:gd name="T4" fmla="*/ 950 w 1673"/>
                        <a:gd name="T5" fmla="*/ 426 h 1137"/>
                        <a:gd name="T6" fmla="*/ 1673 w 1673"/>
                        <a:gd name="T7" fmla="*/ 639 h 1137"/>
                        <a:gd name="T8" fmla="*/ 943 w 1673"/>
                        <a:gd name="T9" fmla="*/ 252 h 1137"/>
                        <a:gd name="connsiteX0" fmla="*/ 4733 w 9343"/>
                        <a:gd name="connsiteY0" fmla="*/ 278 h 8499"/>
                        <a:gd name="connsiteX1" fmla="*/ 1 w 9343"/>
                        <a:gd name="connsiteY1" fmla="*/ 8486 h 8499"/>
                        <a:gd name="connsiteX2" fmla="*/ 5021 w 9343"/>
                        <a:gd name="connsiteY2" fmla="*/ 2233 h 8499"/>
                        <a:gd name="connsiteX3" fmla="*/ 9343 w 9343"/>
                        <a:gd name="connsiteY3" fmla="*/ 4106 h 8499"/>
                        <a:gd name="connsiteX4" fmla="*/ 4733 w 9343"/>
                        <a:gd name="connsiteY4" fmla="*/ 278 h 8499"/>
                        <a:gd name="connsiteX0" fmla="*/ 5236 w 10170"/>
                        <a:gd name="connsiteY0" fmla="*/ 327 h 10000"/>
                        <a:gd name="connsiteX1" fmla="*/ 171 w 10170"/>
                        <a:gd name="connsiteY1" fmla="*/ 9985 h 10000"/>
                        <a:gd name="connsiteX2" fmla="*/ 5544 w 10170"/>
                        <a:gd name="connsiteY2" fmla="*/ 2627 h 10000"/>
                        <a:gd name="connsiteX3" fmla="*/ 10170 w 10170"/>
                        <a:gd name="connsiteY3" fmla="*/ 4831 h 10000"/>
                        <a:gd name="connsiteX4" fmla="*/ 5236 w 10170"/>
                        <a:gd name="connsiteY4" fmla="*/ 327 h 10000"/>
                        <a:gd name="connsiteX0" fmla="*/ 5236 w 10170"/>
                        <a:gd name="connsiteY0" fmla="*/ 22 h 9695"/>
                        <a:gd name="connsiteX1" fmla="*/ 171 w 10170"/>
                        <a:gd name="connsiteY1" fmla="*/ 9680 h 9695"/>
                        <a:gd name="connsiteX2" fmla="*/ 5544 w 10170"/>
                        <a:gd name="connsiteY2" fmla="*/ 2322 h 9695"/>
                        <a:gd name="connsiteX3" fmla="*/ 10170 w 10170"/>
                        <a:gd name="connsiteY3" fmla="*/ 4526 h 9695"/>
                        <a:gd name="connsiteX4" fmla="*/ 5236 w 10170"/>
                        <a:gd name="connsiteY4" fmla="*/ 22 h 9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70" h="9695">
                          <a:moveTo>
                            <a:pt x="5236" y="22"/>
                          </a:moveTo>
                          <a:cubicBezTo>
                            <a:pt x="5236" y="22"/>
                            <a:pt x="-1114" y="-902"/>
                            <a:pt x="171" y="9680"/>
                          </a:cubicBezTo>
                          <a:cubicBezTo>
                            <a:pt x="218" y="10064"/>
                            <a:pt x="1783" y="3130"/>
                            <a:pt x="5544" y="2322"/>
                          </a:cubicBezTo>
                          <a:cubicBezTo>
                            <a:pt x="5544" y="2322"/>
                            <a:pt x="8148" y="1390"/>
                            <a:pt x="10170" y="4526"/>
                          </a:cubicBezTo>
                          <a:cubicBezTo>
                            <a:pt x="10170" y="4526"/>
                            <a:pt x="10157" y="-363"/>
                            <a:pt x="5236" y="22"/>
                          </a:cubicBezTo>
                          <a:close/>
                        </a:path>
                      </a:pathLst>
                    </a:custGeom>
                    <a:solidFill>
                      <a:srgbClr val="E5AF79">
                        <a:alpha val="4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sz="1200" dirty="0">
                          <a:latin typeface="+mn-lt"/>
                        </a:rPr>
                        <a:t> </a:t>
                      </a:r>
                    </a:p>
                  </p:txBody>
                </p:sp>
                <p:sp>
                  <p:nvSpPr>
                    <p:cNvPr id="83" name="Freeform 396"/>
                    <p:cNvSpPr>
                      <a:spLocks/>
                    </p:cNvSpPr>
                    <p:nvPr/>
                  </p:nvSpPr>
                  <p:spPr bwMode="gray">
                    <a:xfrm>
                      <a:off x="1420453" y="4405880"/>
                      <a:ext cx="67689" cy="74498"/>
                    </a:xfrm>
                    <a:custGeom>
                      <a:avLst/>
                      <a:gdLst>
                        <a:gd name="T0" fmla="*/ 0 w 317"/>
                        <a:gd name="T1" fmla="*/ 0 h 349"/>
                        <a:gd name="T2" fmla="*/ 84 w 317"/>
                        <a:gd name="T3" fmla="*/ 349 h 349"/>
                        <a:gd name="T4" fmla="*/ 0 w 317"/>
                        <a:gd name="T5" fmla="*/ 0 h 3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49">
                          <a:moveTo>
                            <a:pt x="0" y="0"/>
                          </a:moveTo>
                          <a:cubicBezTo>
                            <a:pt x="0" y="0"/>
                            <a:pt x="168" y="169"/>
                            <a:pt x="84" y="349"/>
                          </a:cubicBezTo>
                          <a:cubicBezTo>
                            <a:pt x="84" y="349"/>
                            <a:pt x="317" y="28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84" name="Freeform 366"/>
                    <p:cNvSpPr>
                      <a:spLocks/>
                    </p:cNvSpPr>
                    <p:nvPr/>
                  </p:nvSpPr>
                  <p:spPr bwMode="gray">
                    <a:xfrm>
                      <a:off x="1143889" y="4361622"/>
                      <a:ext cx="458403" cy="371489"/>
                    </a:xfrm>
                    <a:custGeom>
                      <a:avLst/>
                      <a:gdLst>
                        <a:gd name="T0" fmla="*/ 305 w 2147"/>
                        <a:gd name="T1" fmla="*/ 878 h 1740"/>
                        <a:gd name="T2" fmla="*/ 1016 w 2147"/>
                        <a:gd name="T3" fmla="*/ 659 h 1740"/>
                        <a:gd name="T4" fmla="*/ 1701 w 2147"/>
                        <a:gd name="T5" fmla="*/ 891 h 1740"/>
                        <a:gd name="T6" fmla="*/ 1818 w 2147"/>
                        <a:gd name="T7" fmla="*/ 1434 h 1740"/>
                        <a:gd name="T8" fmla="*/ 1856 w 2147"/>
                        <a:gd name="T9" fmla="*/ 1740 h 1740"/>
                        <a:gd name="T10" fmla="*/ 1914 w 2147"/>
                        <a:gd name="T11" fmla="*/ 1499 h 1740"/>
                        <a:gd name="T12" fmla="*/ 1837 w 2147"/>
                        <a:gd name="T13" fmla="*/ 555 h 1740"/>
                        <a:gd name="T14" fmla="*/ 1294 w 2147"/>
                        <a:gd name="T15" fmla="*/ 265 h 1740"/>
                        <a:gd name="T16" fmla="*/ 1094 w 2147"/>
                        <a:gd name="T17" fmla="*/ 0 h 1740"/>
                        <a:gd name="T18" fmla="*/ 952 w 2147"/>
                        <a:gd name="T19" fmla="*/ 181 h 1740"/>
                        <a:gd name="T20" fmla="*/ 887 w 2147"/>
                        <a:gd name="T21" fmla="*/ 155 h 1740"/>
                        <a:gd name="T22" fmla="*/ 861 w 2147"/>
                        <a:gd name="T23" fmla="*/ 206 h 1740"/>
                        <a:gd name="T24" fmla="*/ 758 w 2147"/>
                        <a:gd name="T25" fmla="*/ 155 h 1740"/>
                        <a:gd name="T26" fmla="*/ 674 w 2147"/>
                        <a:gd name="T27" fmla="*/ 168 h 1740"/>
                        <a:gd name="T28" fmla="*/ 99 w 2147"/>
                        <a:gd name="T29" fmla="*/ 762 h 1740"/>
                        <a:gd name="T30" fmla="*/ 176 w 2147"/>
                        <a:gd name="T31" fmla="*/ 1719 h 1740"/>
                        <a:gd name="T32" fmla="*/ 305 w 2147"/>
                        <a:gd name="T33" fmla="*/ 878 h 17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147" h="1740">
                          <a:moveTo>
                            <a:pt x="305" y="878"/>
                          </a:moveTo>
                          <a:cubicBezTo>
                            <a:pt x="305" y="878"/>
                            <a:pt x="448" y="555"/>
                            <a:pt x="1016" y="659"/>
                          </a:cubicBezTo>
                          <a:cubicBezTo>
                            <a:pt x="1016" y="659"/>
                            <a:pt x="1469" y="491"/>
                            <a:pt x="1701" y="891"/>
                          </a:cubicBezTo>
                          <a:cubicBezTo>
                            <a:pt x="1701" y="891"/>
                            <a:pt x="1792" y="1072"/>
                            <a:pt x="1818" y="1434"/>
                          </a:cubicBezTo>
                          <a:cubicBezTo>
                            <a:pt x="1856" y="1740"/>
                            <a:pt x="1856" y="1740"/>
                            <a:pt x="1856" y="1740"/>
                          </a:cubicBezTo>
                          <a:cubicBezTo>
                            <a:pt x="1914" y="1499"/>
                            <a:pt x="1914" y="1499"/>
                            <a:pt x="1914" y="1499"/>
                          </a:cubicBezTo>
                          <a:cubicBezTo>
                            <a:pt x="1914" y="1499"/>
                            <a:pt x="2147" y="904"/>
                            <a:pt x="1837" y="555"/>
                          </a:cubicBezTo>
                          <a:cubicBezTo>
                            <a:pt x="1837" y="555"/>
                            <a:pt x="1682" y="342"/>
                            <a:pt x="1294" y="265"/>
                          </a:cubicBezTo>
                          <a:cubicBezTo>
                            <a:pt x="1294" y="265"/>
                            <a:pt x="1094" y="142"/>
                            <a:pt x="1094" y="0"/>
                          </a:cubicBezTo>
                          <a:cubicBezTo>
                            <a:pt x="1094" y="0"/>
                            <a:pt x="952" y="64"/>
                            <a:pt x="952" y="181"/>
                          </a:cubicBezTo>
                          <a:cubicBezTo>
                            <a:pt x="887" y="155"/>
                            <a:pt x="887" y="155"/>
                            <a:pt x="887" y="155"/>
                          </a:cubicBezTo>
                          <a:cubicBezTo>
                            <a:pt x="861" y="206"/>
                            <a:pt x="861" y="206"/>
                            <a:pt x="861" y="206"/>
                          </a:cubicBezTo>
                          <a:cubicBezTo>
                            <a:pt x="758" y="155"/>
                            <a:pt x="758" y="155"/>
                            <a:pt x="758" y="155"/>
                          </a:cubicBezTo>
                          <a:cubicBezTo>
                            <a:pt x="758" y="155"/>
                            <a:pt x="816" y="13"/>
                            <a:pt x="674" y="168"/>
                          </a:cubicBezTo>
                          <a:cubicBezTo>
                            <a:pt x="674" y="168"/>
                            <a:pt x="228" y="361"/>
                            <a:pt x="99" y="762"/>
                          </a:cubicBezTo>
                          <a:cubicBezTo>
                            <a:pt x="99" y="762"/>
                            <a:pt x="0" y="997"/>
                            <a:pt x="176" y="1719"/>
                          </a:cubicBezTo>
                          <a:cubicBezTo>
                            <a:pt x="176" y="1719"/>
                            <a:pt x="150" y="1008"/>
                            <a:pt x="305" y="878"/>
                          </a:cubicBezTo>
                          <a:close/>
                        </a:path>
                      </a:pathLst>
                    </a:custGeom>
                    <a:solidFill>
                      <a:srgbClr val="4F361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85" name="Freeform 378"/>
                    <p:cNvSpPr>
                      <a:spLocks/>
                    </p:cNvSpPr>
                    <p:nvPr/>
                  </p:nvSpPr>
                  <p:spPr bwMode="gray">
                    <a:xfrm>
                      <a:off x="1241556" y="4394050"/>
                      <a:ext cx="64885" cy="91120"/>
                    </a:xfrm>
                    <a:custGeom>
                      <a:avLst/>
                      <a:gdLst>
                        <a:gd name="T0" fmla="*/ 213 w 304"/>
                        <a:gd name="T1" fmla="*/ 0 h 427"/>
                        <a:gd name="T2" fmla="*/ 304 w 304"/>
                        <a:gd name="T3" fmla="*/ 427 h 427"/>
                        <a:gd name="T4" fmla="*/ 213 w 304"/>
                        <a:gd name="T5" fmla="*/ 0 h 4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7">
                          <a:moveTo>
                            <a:pt x="213" y="0"/>
                          </a:moveTo>
                          <a:cubicBezTo>
                            <a:pt x="213" y="0"/>
                            <a:pt x="0" y="259"/>
                            <a:pt x="304" y="427"/>
                          </a:cubicBezTo>
                          <a:cubicBezTo>
                            <a:pt x="304" y="427"/>
                            <a:pt x="65" y="259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86" name="Freeform 379"/>
                    <p:cNvSpPr>
                      <a:spLocks/>
                    </p:cNvSpPr>
                    <p:nvPr/>
                  </p:nvSpPr>
                  <p:spPr bwMode="gray">
                    <a:xfrm>
                      <a:off x="1251631" y="4388457"/>
                      <a:ext cx="64685" cy="90920"/>
                    </a:xfrm>
                    <a:custGeom>
                      <a:avLst/>
                      <a:gdLst>
                        <a:gd name="T0" fmla="*/ 213 w 303"/>
                        <a:gd name="T1" fmla="*/ 0 h 426"/>
                        <a:gd name="T2" fmla="*/ 303 w 303"/>
                        <a:gd name="T3" fmla="*/ 426 h 426"/>
                        <a:gd name="T4" fmla="*/ 213 w 303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3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3" y="426"/>
                          </a:cubicBezTo>
                          <a:cubicBezTo>
                            <a:pt x="303" y="426"/>
                            <a:pt x="64" y="258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87" name="Freeform 380"/>
                    <p:cNvSpPr>
                      <a:spLocks/>
                    </p:cNvSpPr>
                    <p:nvPr/>
                  </p:nvSpPr>
                  <p:spPr bwMode="gray">
                    <a:xfrm>
                      <a:off x="1224195" y="4408138"/>
                      <a:ext cx="51268" cy="85513"/>
                    </a:xfrm>
                    <a:custGeom>
                      <a:avLst/>
                      <a:gdLst>
                        <a:gd name="T0" fmla="*/ 240 w 240"/>
                        <a:gd name="T1" fmla="*/ 0 h 400"/>
                        <a:gd name="T2" fmla="*/ 143 w 240"/>
                        <a:gd name="T3" fmla="*/ 400 h 400"/>
                        <a:gd name="T4" fmla="*/ 240 w 240"/>
                        <a:gd name="T5" fmla="*/ 0 h 4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0" h="400">
                          <a:moveTo>
                            <a:pt x="240" y="0"/>
                          </a:moveTo>
                          <a:cubicBezTo>
                            <a:pt x="240" y="0"/>
                            <a:pt x="0" y="226"/>
                            <a:pt x="143" y="400"/>
                          </a:cubicBezTo>
                          <a:cubicBezTo>
                            <a:pt x="143" y="400"/>
                            <a:pt x="110" y="155"/>
                            <a:pt x="24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88" name="Freeform 381"/>
                    <p:cNvSpPr>
                      <a:spLocks/>
                    </p:cNvSpPr>
                    <p:nvPr/>
                  </p:nvSpPr>
                  <p:spPr bwMode="gray">
                    <a:xfrm>
                      <a:off x="1371990" y="4401675"/>
                      <a:ext cx="67689" cy="82709"/>
                    </a:xfrm>
                    <a:custGeom>
                      <a:avLst/>
                      <a:gdLst>
                        <a:gd name="T0" fmla="*/ 0 w 317"/>
                        <a:gd name="T1" fmla="*/ 0 h 388"/>
                        <a:gd name="T2" fmla="*/ 84 w 317"/>
                        <a:gd name="T3" fmla="*/ 388 h 388"/>
                        <a:gd name="T4" fmla="*/ 0 w 317"/>
                        <a:gd name="T5" fmla="*/ 0 h 3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88">
                          <a:moveTo>
                            <a:pt x="0" y="0"/>
                          </a:moveTo>
                          <a:cubicBezTo>
                            <a:pt x="0" y="0"/>
                            <a:pt x="168" y="187"/>
                            <a:pt x="84" y="388"/>
                          </a:cubicBezTo>
                          <a:cubicBezTo>
                            <a:pt x="84" y="388"/>
                            <a:pt x="317" y="31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89" name="Freeform 382"/>
                    <p:cNvSpPr>
                      <a:spLocks/>
                    </p:cNvSpPr>
                    <p:nvPr/>
                  </p:nvSpPr>
                  <p:spPr bwMode="gray">
                    <a:xfrm>
                      <a:off x="1366783" y="4368431"/>
                      <a:ext cx="51868" cy="84511"/>
                    </a:xfrm>
                    <a:custGeom>
                      <a:avLst/>
                      <a:gdLst>
                        <a:gd name="T0" fmla="*/ 23 w 243"/>
                        <a:gd name="T1" fmla="*/ 0 h 396"/>
                        <a:gd name="T2" fmla="*/ 0 w 243"/>
                        <a:gd name="T3" fmla="*/ 396 h 396"/>
                        <a:gd name="T4" fmla="*/ 23 w 243"/>
                        <a:gd name="T5" fmla="*/ 0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3" h="396">
                          <a:moveTo>
                            <a:pt x="23" y="0"/>
                          </a:moveTo>
                          <a:cubicBezTo>
                            <a:pt x="23" y="0"/>
                            <a:pt x="135" y="226"/>
                            <a:pt x="0" y="396"/>
                          </a:cubicBezTo>
                          <a:cubicBezTo>
                            <a:pt x="0" y="396"/>
                            <a:pt x="243" y="390"/>
                            <a:pt x="2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90" name="Freeform 383"/>
                    <p:cNvSpPr>
                      <a:spLocks/>
                    </p:cNvSpPr>
                    <p:nvPr/>
                  </p:nvSpPr>
                  <p:spPr bwMode="gray">
                    <a:xfrm>
                      <a:off x="1409038" y="4422302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30" y="187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91" name="Freeform 384"/>
                    <p:cNvSpPr>
                      <a:spLocks/>
                    </p:cNvSpPr>
                    <p:nvPr/>
                  </p:nvSpPr>
                  <p:spPr bwMode="gray">
                    <a:xfrm>
                      <a:off x="1392616" y="4402076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4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4" y="291"/>
                          </a:cubicBezTo>
                          <a:cubicBezTo>
                            <a:pt x="64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92" name="Freeform 386"/>
                    <p:cNvSpPr>
                      <a:spLocks/>
                    </p:cNvSpPr>
                    <p:nvPr/>
                  </p:nvSpPr>
                  <p:spPr bwMode="gray">
                    <a:xfrm>
                      <a:off x="1289681" y="4364826"/>
                      <a:ext cx="70492" cy="108342"/>
                    </a:xfrm>
                    <a:custGeom>
                      <a:avLst/>
                      <a:gdLst>
                        <a:gd name="T0" fmla="*/ 330 w 330"/>
                        <a:gd name="T1" fmla="*/ 0 h 507"/>
                        <a:gd name="T2" fmla="*/ 291 w 330"/>
                        <a:gd name="T3" fmla="*/ 507 h 507"/>
                        <a:gd name="T4" fmla="*/ 330 w 330"/>
                        <a:gd name="T5" fmla="*/ 0 h 5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07">
                          <a:moveTo>
                            <a:pt x="330" y="0"/>
                          </a:moveTo>
                          <a:cubicBezTo>
                            <a:pt x="330" y="0"/>
                            <a:pt x="0" y="147"/>
                            <a:pt x="291" y="507"/>
                          </a:cubicBezTo>
                          <a:cubicBezTo>
                            <a:pt x="291" y="507"/>
                            <a:pt x="110" y="164"/>
                            <a:pt x="33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93" name="Freeform 387"/>
                    <p:cNvSpPr>
                      <a:spLocks/>
                    </p:cNvSpPr>
                    <p:nvPr/>
                  </p:nvSpPr>
                  <p:spPr bwMode="gray">
                    <a:xfrm>
                      <a:off x="1317718" y="4353812"/>
                      <a:ext cx="70492" cy="124163"/>
                    </a:xfrm>
                    <a:custGeom>
                      <a:avLst/>
                      <a:gdLst>
                        <a:gd name="T0" fmla="*/ 330 w 330"/>
                        <a:gd name="T1" fmla="*/ 0 h 582"/>
                        <a:gd name="T2" fmla="*/ 291 w 330"/>
                        <a:gd name="T3" fmla="*/ 582 h 582"/>
                        <a:gd name="T4" fmla="*/ 330 w 330"/>
                        <a:gd name="T5" fmla="*/ 0 h 5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82">
                          <a:moveTo>
                            <a:pt x="330" y="0"/>
                          </a:moveTo>
                          <a:cubicBezTo>
                            <a:pt x="330" y="0"/>
                            <a:pt x="0" y="168"/>
                            <a:pt x="291" y="582"/>
                          </a:cubicBezTo>
                          <a:cubicBezTo>
                            <a:pt x="291" y="582"/>
                            <a:pt x="110" y="188"/>
                            <a:pt x="33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94" name="Freeform 392"/>
                    <p:cNvSpPr>
                      <a:spLocks/>
                    </p:cNvSpPr>
                    <p:nvPr/>
                  </p:nvSpPr>
                  <p:spPr bwMode="gray">
                    <a:xfrm>
                      <a:off x="1255236" y="4385854"/>
                      <a:ext cx="64885" cy="90920"/>
                    </a:xfrm>
                    <a:custGeom>
                      <a:avLst/>
                      <a:gdLst>
                        <a:gd name="T0" fmla="*/ 213 w 304"/>
                        <a:gd name="T1" fmla="*/ 0 h 426"/>
                        <a:gd name="T2" fmla="*/ 304 w 304"/>
                        <a:gd name="T3" fmla="*/ 426 h 426"/>
                        <a:gd name="T4" fmla="*/ 213 w 304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4" y="426"/>
                          </a:cubicBezTo>
                          <a:cubicBezTo>
                            <a:pt x="304" y="426"/>
                            <a:pt x="65" y="258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95" name="Freeform 393"/>
                    <p:cNvSpPr>
                      <a:spLocks/>
                    </p:cNvSpPr>
                    <p:nvPr/>
                  </p:nvSpPr>
                  <p:spPr bwMode="gray">
                    <a:xfrm>
                      <a:off x="1265850" y="4374640"/>
                      <a:ext cx="57075" cy="93123"/>
                    </a:xfrm>
                    <a:custGeom>
                      <a:avLst/>
                      <a:gdLst>
                        <a:gd name="T0" fmla="*/ 267 w 267"/>
                        <a:gd name="T1" fmla="*/ 0 h 436"/>
                        <a:gd name="T2" fmla="*/ 258 w 267"/>
                        <a:gd name="T3" fmla="*/ 436 h 436"/>
                        <a:gd name="T4" fmla="*/ 267 w 267"/>
                        <a:gd name="T5" fmla="*/ 0 h 4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67" h="436">
                          <a:moveTo>
                            <a:pt x="267" y="0"/>
                          </a:moveTo>
                          <a:cubicBezTo>
                            <a:pt x="267" y="0"/>
                            <a:pt x="0" y="203"/>
                            <a:pt x="258" y="436"/>
                          </a:cubicBezTo>
                          <a:cubicBezTo>
                            <a:pt x="258" y="436"/>
                            <a:pt x="63" y="218"/>
                            <a:pt x="267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96" name="Freeform 398"/>
                    <p:cNvSpPr>
                      <a:spLocks/>
                    </p:cNvSpPr>
                    <p:nvPr/>
                  </p:nvSpPr>
                  <p:spPr bwMode="gray">
                    <a:xfrm>
                      <a:off x="1349560" y="4362824"/>
                      <a:ext cx="69492" cy="98730"/>
                    </a:xfrm>
                    <a:custGeom>
                      <a:avLst/>
                      <a:gdLst>
                        <a:gd name="T0" fmla="*/ 0 w 326"/>
                        <a:gd name="T1" fmla="*/ 0 h 463"/>
                        <a:gd name="T2" fmla="*/ 95 w 326"/>
                        <a:gd name="T3" fmla="*/ 463 h 463"/>
                        <a:gd name="T4" fmla="*/ 0 w 326"/>
                        <a:gd name="T5" fmla="*/ 0 h 4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6" h="463">
                          <a:moveTo>
                            <a:pt x="0" y="0"/>
                          </a:moveTo>
                          <a:cubicBezTo>
                            <a:pt x="0" y="0"/>
                            <a:pt x="173" y="221"/>
                            <a:pt x="95" y="463"/>
                          </a:cubicBezTo>
                          <a:cubicBezTo>
                            <a:pt x="95" y="463"/>
                            <a:pt x="326" y="372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98" name="Freeform 399"/>
                    <p:cNvSpPr>
                      <a:spLocks/>
                    </p:cNvSpPr>
                    <p:nvPr/>
                  </p:nvSpPr>
                  <p:spPr bwMode="gray">
                    <a:xfrm>
                      <a:off x="1412843" y="4401875"/>
                      <a:ext cx="41454" cy="80106"/>
                    </a:xfrm>
                    <a:custGeom>
                      <a:avLst/>
                      <a:gdLst>
                        <a:gd name="T0" fmla="*/ 0 w 194"/>
                        <a:gd name="T1" fmla="*/ 0 h 375"/>
                        <a:gd name="T2" fmla="*/ 64 w 194"/>
                        <a:gd name="T3" fmla="*/ 375 h 375"/>
                        <a:gd name="T4" fmla="*/ 0 w 194"/>
                        <a:gd name="T5" fmla="*/ 0 h 3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375">
                          <a:moveTo>
                            <a:pt x="0" y="0"/>
                          </a:moveTo>
                          <a:cubicBezTo>
                            <a:pt x="0" y="0"/>
                            <a:pt x="129" y="242"/>
                            <a:pt x="64" y="375"/>
                          </a:cubicBezTo>
                          <a:cubicBezTo>
                            <a:pt x="64" y="375"/>
                            <a:pt x="194" y="20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99" name="Freeform 400"/>
                    <p:cNvSpPr>
                      <a:spLocks/>
                    </p:cNvSpPr>
                    <p:nvPr/>
                  </p:nvSpPr>
                  <p:spPr bwMode="gray">
                    <a:xfrm>
                      <a:off x="1396221" y="4399472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200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69" name="Gruppieren 398"/>
                <p:cNvGrpSpPr/>
                <p:nvPr/>
              </p:nvGrpSpPr>
              <p:grpSpPr bwMode="gray">
                <a:xfrm>
                  <a:off x="5757212" y="2303992"/>
                  <a:ext cx="517735" cy="138194"/>
                  <a:chOff x="5458246" y="2419217"/>
                  <a:chExt cx="380001" cy="101430"/>
                </a:xfrm>
              </p:grpSpPr>
              <p:sp>
                <p:nvSpPr>
                  <p:cNvPr id="70" name="Freeform 421"/>
                  <p:cNvSpPr>
                    <a:spLocks/>
                  </p:cNvSpPr>
                  <p:nvPr/>
                </p:nvSpPr>
                <p:spPr bwMode="gray">
                  <a:xfrm>
                    <a:off x="5616205" y="2436156"/>
                    <a:ext cx="64082" cy="10408"/>
                  </a:xfrm>
                  <a:custGeom>
                    <a:avLst/>
                    <a:gdLst>
                      <a:gd name="T0" fmla="*/ 2 w 295"/>
                      <a:gd name="T1" fmla="*/ 0 h 47"/>
                      <a:gd name="T2" fmla="*/ 294 w 295"/>
                      <a:gd name="T3" fmla="*/ 1 h 47"/>
                      <a:gd name="T4" fmla="*/ 295 w 295"/>
                      <a:gd name="T5" fmla="*/ 14 h 47"/>
                      <a:gd name="T6" fmla="*/ 0 w 295"/>
                      <a:gd name="T7" fmla="*/ 14 h 47"/>
                      <a:gd name="T8" fmla="*/ 2 w 295"/>
                      <a:gd name="T9" fmla="*/ 0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5" h="47">
                        <a:moveTo>
                          <a:pt x="2" y="0"/>
                        </a:moveTo>
                        <a:cubicBezTo>
                          <a:pt x="2" y="0"/>
                          <a:pt x="121" y="20"/>
                          <a:pt x="294" y="1"/>
                        </a:cubicBezTo>
                        <a:cubicBezTo>
                          <a:pt x="295" y="14"/>
                          <a:pt x="295" y="14"/>
                          <a:pt x="295" y="14"/>
                        </a:cubicBezTo>
                        <a:cubicBezTo>
                          <a:pt x="295" y="14"/>
                          <a:pt x="183" y="47"/>
                          <a:pt x="0" y="14"/>
                        </a:cubicBez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71" name="Freeform 422"/>
                  <p:cNvSpPr>
                    <a:spLocks noEditPoints="1"/>
                  </p:cNvSpPr>
                  <p:nvPr/>
                </p:nvSpPr>
                <p:spPr bwMode="gray">
                  <a:xfrm>
                    <a:off x="5664981" y="2432687"/>
                    <a:ext cx="158776" cy="87960"/>
                  </a:xfrm>
                  <a:custGeom>
                    <a:avLst/>
                    <a:gdLst>
                      <a:gd name="T0" fmla="*/ 719 w 730"/>
                      <a:gd name="T1" fmla="*/ 64 h 404"/>
                      <a:gd name="T2" fmla="*/ 603 w 730"/>
                      <a:gd name="T3" fmla="*/ 14 h 404"/>
                      <a:gd name="T4" fmla="*/ 65 w 730"/>
                      <a:gd name="T5" fmla="*/ 52 h 404"/>
                      <a:gd name="T6" fmla="*/ 33 w 730"/>
                      <a:gd name="T7" fmla="*/ 161 h 404"/>
                      <a:gd name="T8" fmla="*/ 83 w 730"/>
                      <a:gd name="T9" fmla="*/ 300 h 404"/>
                      <a:gd name="T10" fmla="*/ 397 w 730"/>
                      <a:gd name="T11" fmla="*/ 374 h 404"/>
                      <a:gd name="T12" fmla="*/ 715 w 730"/>
                      <a:gd name="T13" fmla="*/ 246 h 404"/>
                      <a:gd name="T14" fmla="*/ 719 w 730"/>
                      <a:gd name="T15" fmla="*/ 64 h 404"/>
                      <a:gd name="T16" fmla="*/ 701 w 730"/>
                      <a:gd name="T17" fmla="*/ 244 h 404"/>
                      <a:gd name="T18" fmla="*/ 393 w 730"/>
                      <a:gd name="T19" fmla="*/ 365 h 404"/>
                      <a:gd name="T20" fmla="*/ 91 w 730"/>
                      <a:gd name="T21" fmla="*/ 295 h 404"/>
                      <a:gd name="T22" fmla="*/ 42 w 730"/>
                      <a:gd name="T23" fmla="*/ 162 h 404"/>
                      <a:gd name="T24" fmla="*/ 73 w 730"/>
                      <a:gd name="T25" fmla="*/ 59 h 404"/>
                      <a:gd name="T26" fmla="*/ 592 w 730"/>
                      <a:gd name="T27" fmla="*/ 22 h 404"/>
                      <a:gd name="T28" fmla="*/ 705 w 730"/>
                      <a:gd name="T29" fmla="*/ 70 h 404"/>
                      <a:gd name="T30" fmla="*/ 701 w 730"/>
                      <a:gd name="T31" fmla="*/ 244 h 4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30" h="404">
                        <a:moveTo>
                          <a:pt x="719" y="64"/>
                        </a:moveTo>
                        <a:cubicBezTo>
                          <a:pt x="719" y="64"/>
                          <a:pt x="730" y="12"/>
                          <a:pt x="603" y="14"/>
                        </a:cubicBezTo>
                        <a:cubicBezTo>
                          <a:pt x="603" y="14"/>
                          <a:pt x="285" y="0"/>
                          <a:pt x="65" y="52"/>
                        </a:cubicBezTo>
                        <a:cubicBezTo>
                          <a:pt x="65" y="52"/>
                          <a:pt x="0" y="68"/>
                          <a:pt x="33" y="161"/>
                        </a:cubicBezTo>
                        <a:cubicBezTo>
                          <a:pt x="83" y="300"/>
                          <a:pt x="83" y="300"/>
                          <a:pt x="83" y="300"/>
                        </a:cubicBezTo>
                        <a:cubicBezTo>
                          <a:pt x="83" y="300"/>
                          <a:pt x="122" y="404"/>
                          <a:pt x="397" y="374"/>
                        </a:cubicBezTo>
                        <a:cubicBezTo>
                          <a:pt x="397" y="374"/>
                          <a:pt x="708" y="332"/>
                          <a:pt x="715" y="246"/>
                        </a:cubicBezTo>
                        <a:cubicBezTo>
                          <a:pt x="715" y="246"/>
                          <a:pt x="729" y="139"/>
                          <a:pt x="719" y="64"/>
                        </a:cubicBezTo>
                        <a:close/>
                        <a:moveTo>
                          <a:pt x="701" y="244"/>
                        </a:moveTo>
                        <a:cubicBezTo>
                          <a:pt x="695" y="326"/>
                          <a:pt x="393" y="365"/>
                          <a:pt x="393" y="365"/>
                        </a:cubicBezTo>
                        <a:cubicBezTo>
                          <a:pt x="129" y="394"/>
                          <a:pt x="91" y="295"/>
                          <a:pt x="91" y="295"/>
                        </a:cubicBezTo>
                        <a:cubicBezTo>
                          <a:pt x="42" y="162"/>
                          <a:pt x="42" y="162"/>
                          <a:pt x="42" y="162"/>
                        </a:cubicBezTo>
                        <a:cubicBezTo>
                          <a:pt x="10" y="73"/>
                          <a:pt x="73" y="59"/>
                          <a:pt x="73" y="59"/>
                        </a:cubicBezTo>
                        <a:cubicBezTo>
                          <a:pt x="285" y="9"/>
                          <a:pt x="592" y="22"/>
                          <a:pt x="592" y="22"/>
                        </a:cubicBezTo>
                        <a:cubicBezTo>
                          <a:pt x="716" y="21"/>
                          <a:pt x="705" y="70"/>
                          <a:pt x="705" y="70"/>
                        </a:cubicBezTo>
                        <a:cubicBezTo>
                          <a:pt x="715" y="141"/>
                          <a:pt x="701" y="244"/>
                          <a:pt x="701" y="244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72" name="Freeform 423"/>
                  <p:cNvSpPr>
                    <a:spLocks/>
                  </p:cNvSpPr>
                  <p:nvPr/>
                </p:nvSpPr>
                <p:spPr bwMode="gray">
                  <a:xfrm>
                    <a:off x="5647634" y="2438605"/>
                    <a:ext cx="36735" cy="70000"/>
                  </a:xfrm>
                  <a:custGeom>
                    <a:avLst/>
                    <a:gdLst>
                      <a:gd name="T0" fmla="*/ 1 w 169"/>
                      <a:gd name="T1" fmla="*/ 0 h 322"/>
                      <a:gd name="T2" fmla="*/ 0 w 169"/>
                      <a:gd name="T3" fmla="*/ 117 h 322"/>
                      <a:gd name="T4" fmla="*/ 90 w 169"/>
                      <a:gd name="T5" fmla="*/ 183 h 322"/>
                      <a:gd name="T6" fmla="*/ 169 w 169"/>
                      <a:gd name="T7" fmla="*/ 267 h 322"/>
                      <a:gd name="T8" fmla="*/ 119 w 169"/>
                      <a:gd name="T9" fmla="*/ 42 h 322"/>
                      <a:gd name="T10" fmla="*/ 153 w 169"/>
                      <a:gd name="T11" fmla="*/ 22 h 322"/>
                      <a:gd name="T12" fmla="*/ 149 w 169"/>
                      <a:gd name="T13" fmla="*/ 0 h 322"/>
                      <a:gd name="T14" fmla="*/ 1 w 169"/>
                      <a:gd name="T15" fmla="*/ 0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69" h="322">
                        <a:moveTo>
                          <a:pt x="1" y="0"/>
                        </a:moveTo>
                        <a:cubicBezTo>
                          <a:pt x="0" y="117"/>
                          <a:pt x="0" y="117"/>
                          <a:pt x="0" y="117"/>
                        </a:cubicBezTo>
                        <a:cubicBezTo>
                          <a:pt x="0" y="117"/>
                          <a:pt x="47" y="105"/>
                          <a:pt x="90" y="183"/>
                        </a:cubicBezTo>
                        <a:cubicBezTo>
                          <a:pt x="90" y="183"/>
                          <a:pt x="137" y="322"/>
                          <a:pt x="169" y="267"/>
                        </a:cubicBezTo>
                        <a:cubicBezTo>
                          <a:pt x="169" y="267"/>
                          <a:pt x="86" y="102"/>
                          <a:pt x="119" y="42"/>
                        </a:cubicBezTo>
                        <a:cubicBezTo>
                          <a:pt x="119" y="42"/>
                          <a:pt x="130" y="37"/>
                          <a:pt x="153" y="22"/>
                        </a:cubicBezTo>
                        <a:cubicBezTo>
                          <a:pt x="149" y="0"/>
                          <a:pt x="149" y="0"/>
                          <a:pt x="149" y="0"/>
                        </a:cubicBezTo>
                        <a:cubicBezTo>
                          <a:pt x="149" y="0"/>
                          <a:pt x="30" y="13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73" name="Freeform 424"/>
                  <p:cNvSpPr>
                    <a:spLocks/>
                  </p:cNvSpPr>
                  <p:nvPr/>
                </p:nvSpPr>
                <p:spPr bwMode="gray">
                  <a:xfrm>
                    <a:off x="5680083" y="2420238"/>
                    <a:ext cx="158164" cy="61633"/>
                  </a:xfrm>
                  <a:custGeom>
                    <a:avLst/>
                    <a:gdLst>
                      <a:gd name="T0" fmla="*/ 696 w 727"/>
                      <a:gd name="T1" fmla="*/ 89 h 284"/>
                      <a:gd name="T2" fmla="*/ 675 w 727"/>
                      <a:gd name="T3" fmla="*/ 55 h 284"/>
                      <a:gd name="T4" fmla="*/ 1 w 727"/>
                      <a:gd name="T5" fmla="*/ 91 h 284"/>
                      <a:gd name="T6" fmla="*/ 0 w 727"/>
                      <a:gd name="T7" fmla="*/ 115 h 284"/>
                      <a:gd name="T8" fmla="*/ 643 w 727"/>
                      <a:gd name="T9" fmla="*/ 125 h 284"/>
                      <a:gd name="T10" fmla="*/ 649 w 727"/>
                      <a:gd name="T11" fmla="*/ 284 h 284"/>
                      <a:gd name="T12" fmla="*/ 695 w 727"/>
                      <a:gd name="T13" fmla="*/ 221 h 284"/>
                      <a:gd name="T14" fmla="*/ 727 w 727"/>
                      <a:gd name="T15" fmla="*/ 195 h 284"/>
                      <a:gd name="T16" fmla="*/ 723 w 727"/>
                      <a:gd name="T17" fmla="*/ 111 h 284"/>
                      <a:gd name="T18" fmla="*/ 696 w 727"/>
                      <a:gd name="T19" fmla="*/ 89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7" h="284">
                        <a:moveTo>
                          <a:pt x="696" y="89"/>
                        </a:moveTo>
                        <a:cubicBezTo>
                          <a:pt x="696" y="89"/>
                          <a:pt x="694" y="67"/>
                          <a:pt x="675" y="55"/>
                        </a:cubicBezTo>
                        <a:cubicBezTo>
                          <a:pt x="675" y="55"/>
                          <a:pt x="577" y="0"/>
                          <a:pt x="1" y="91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5"/>
                          <a:pt x="639" y="17"/>
                          <a:pt x="643" y="125"/>
                        </a:cubicBezTo>
                        <a:cubicBezTo>
                          <a:pt x="649" y="284"/>
                          <a:pt x="649" y="284"/>
                          <a:pt x="649" y="284"/>
                        </a:cubicBezTo>
                        <a:cubicBezTo>
                          <a:pt x="649" y="284"/>
                          <a:pt x="683" y="276"/>
                          <a:pt x="695" y="221"/>
                        </a:cubicBezTo>
                        <a:cubicBezTo>
                          <a:pt x="695" y="221"/>
                          <a:pt x="725" y="204"/>
                          <a:pt x="727" y="195"/>
                        </a:cubicBezTo>
                        <a:cubicBezTo>
                          <a:pt x="723" y="111"/>
                          <a:pt x="723" y="111"/>
                          <a:pt x="723" y="111"/>
                        </a:cubicBezTo>
                        <a:cubicBezTo>
                          <a:pt x="723" y="111"/>
                          <a:pt x="706" y="120"/>
                          <a:pt x="696" y="89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74" name="Freeform 425"/>
                  <p:cNvSpPr>
                    <a:spLocks noEditPoints="1"/>
                  </p:cNvSpPr>
                  <p:nvPr/>
                </p:nvSpPr>
                <p:spPr bwMode="gray">
                  <a:xfrm>
                    <a:off x="5472939" y="2432279"/>
                    <a:ext cx="158572" cy="88164"/>
                  </a:xfrm>
                  <a:custGeom>
                    <a:avLst/>
                    <a:gdLst>
                      <a:gd name="T0" fmla="*/ 14 w 729"/>
                      <a:gd name="T1" fmla="*/ 244 h 405"/>
                      <a:gd name="T2" fmla="*/ 331 w 729"/>
                      <a:gd name="T3" fmla="*/ 373 h 405"/>
                      <a:gd name="T4" fmla="*/ 645 w 729"/>
                      <a:gd name="T5" fmla="*/ 301 h 405"/>
                      <a:gd name="T6" fmla="*/ 696 w 729"/>
                      <a:gd name="T7" fmla="*/ 162 h 405"/>
                      <a:gd name="T8" fmla="*/ 665 w 729"/>
                      <a:gd name="T9" fmla="*/ 54 h 405"/>
                      <a:gd name="T10" fmla="*/ 127 w 729"/>
                      <a:gd name="T11" fmla="*/ 12 h 405"/>
                      <a:gd name="T12" fmla="*/ 10 w 729"/>
                      <a:gd name="T13" fmla="*/ 61 h 405"/>
                      <a:gd name="T14" fmla="*/ 14 w 729"/>
                      <a:gd name="T15" fmla="*/ 244 h 405"/>
                      <a:gd name="T16" fmla="*/ 24 w 729"/>
                      <a:gd name="T17" fmla="*/ 67 h 405"/>
                      <a:gd name="T18" fmla="*/ 137 w 729"/>
                      <a:gd name="T19" fmla="*/ 21 h 405"/>
                      <a:gd name="T20" fmla="*/ 656 w 729"/>
                      <a:gd name="T21" fmla="*/ 60 h 405"/>
                      <a:gd name="T22" fmla="*/ 686 w 729"/>
                      <a:gd name="T23" fmla="*/ 163 h 405"/>
                      <a:gd name="T24" fmla="*/ 638 w 729"/>
                      <a:gd name="T25" fmla="*/ 296 h 405"/>
                      <a:gd name="T26" fmla="*/ 334 w 729"/>
                      <a:gd name="T27" fmla="*/ 365 h 405"/>
                      <a:gd name="T28" fmla="*/ 27 w 729"/>
                      <a:gd name="T29" fmla="*/ 242 h 405"/>
                      <a:gd name="T30" fmla="*/ 24 w 729"/>
                      <a:gd name="T31" fmla="*/ 67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29" h="405">
                        <a:moveTo>
                          <a:pt x="14" y="244"/>
                        </a:moveTo>
                        <a:cubicBezTo>
                          <a:pt x="20" y="330"/>
                          <a:pt x="331" y="373"/>
                          <a:pt x="331" y="373"/>
                        </a:cubicBezTo>
                        <a:cubicBezTo>
                          <a:pt x="605" y="405"/>
                          <a:pt x="645" y="301"/>
                          <a:pt x="645" y="301"/>
                        </a:cubicBezTo>
                        <a:cubicBezTo>
                          <a:pt x="696" y="162"/>
                          <a:pt x="696" y="162"/>
                          <a:pt x="696" y="162"/>
                        </a:cubicBezTo>
                        <a:cubicBezTo>
                          <a:pt x="729" y="69"/>
                          <a:pt x="665" y="54"/>
                          <a:pt x="665" y="54"/>
                        </a:cubicBezTo>
                        <a:cubicBezTo>
                          <a:pt x="445" y="0"/>
                          <a:pt x="127" y="12"/>
                          <a:pt x="127" y="12"/>
                        </a:cubicBezTo>
                        <a:cubicBezTo>
                          <a:pt x="0" y="10"/>
                          <a:pt x="10" y="61"/>
                          <a:pt x="10" y="61"/>
                        </a:cubicBezTo>
                        <a:cubicBezTo>
                          <a:pt x="0" y="136"/>
                          <a:pt x="14" y="244"/>
                          <a:pt x="14" y="244"/>
                        </a:cubicBezTo>
                        <a:close/>
                        <a:moveTo>
                          <a:pt x="24" y="67"/>
                        </a:moveTo>
                        <a:cubicBezTo>
                          <a:pt x="24" y="67"/>
                          <a:pt x="14" y="18"/>
                          <a:pt x="137" y="21"/>
                        </a:cubicBezTo>
                        <a:cubicBezTo>
                          <a:pt x="137" y="21"/>
                          <a:pt x="444" y="9"/>
                          <a:pt x="656" y="60"/>
                        </a:cubicBezTo>
                        <a:cubicBezTo>
                          <a:pt x="656" y="60"/>
                          <a:pt x="719" y="75"/>
                          <a:pt x="686" y="163"/>
                        </a:cubicBezTo>
                        <a:cubicBezTo>
                          <a:pt x="638" y="296"/>
                          <a:pt x="638" y="296"/>
                          <a:pt x="638" y="296"/>
                        </a:cubicBezTo>
                        <a:cubicBezTo>
                          <a:pt x="638" y="296"/>
                          <a:pt x="599" y="395"/>
                          <a:pt x="334" y="365"/>
                        </a:cubicBezTo>
                        <a:cubicBezTo>
                          <a:pt x="334" y="365"/>
                          <a:pt x="33" y="324"/>
                          <a:pt x="27" y="242"/>
                        </a:cubicBezTo>
                        <a:cubicBezTo>
                          <a:pt x="27" y="242"/>
                          <a:pt x="14" y="139"/>
                          <a:pt x="24" y="67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75" name="Freeform 426"/>
                  <p:cNvSpPr>
                    <a:spLocks/>
                  </p:cNvSpPr>
                  <p:nvPr/>
                </p:nvSpPr>
                <p:spPr bwMode="gray">
                  <a:xfrm>
                    <a:off x="5458246" y="2419217"/>
                    <a:ext cx="157960" cy="61633"/>
                  </a:xfrm>
                  <a:custGeom>
                    <a:avLst/>
                    <a:gdLst>
                      <a:gd name="T0" fmla="*/ 32 w 726"/>
                      <a:gd name="T1" fmla="*/ 88 h 283"/>
                      <a:gd name="T2" fmla="*/ 53 w 726"/>
                      <a:gd name="T3" fmla="*/ 55 h 283"/>
                      <a:gd name="T4" fmla="*/ 726 w 726"/>
                      <a:gd name="T5" fmla="*/ 94 h 283"/>
                      <a:gd name="T6" fmla="*/ 722 w 726"/>
                      <a:gd name="T7" fmla="*/ 116 h 283"/>
                      <a:gd name="T8" fmla="*/ 85 w 726"/>
                      <a:gd name="T9" fmla="*/ 124 h 283"/>
                      <a:gd name="T10" fmla="*/ 78 w 726"/>
                      <a:gd name="T11" fmla="*/ 283 h 283"/>
                      <a:gd name="T12" fmla="*/ 32 w 726"/>
                      <a:gd name="T13" fmla="*/ 220 h 283"/>
                      <a:gd name="T14" fmla="*/ 0 w 726"/>
                      <a:gd name="T15" fmla="*/ 194 h 283"/>
                      <a:gd name="T16" fmla="*/ 5 w 726"/>
                      <a:gd name="T17" fmla="*/ 110 h 283"/>
                      <a:gd name="T18" fmla="*/ 32 w 726"/>
                      <a:gd name="T19" fmla="*/ 88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6" h="283">
                        <a:moveTo>
                          <a:pt x="32" y="88"/>
                        </a:moveTo>
                        <a:cubicBezTo>
                          <a:pt x="32" y="88"/>
                          <a:pt x="34" y="66"/>
                          <a:pt x="53" y="55"/>
                        </a:cubicBezTo>
                        <a:cubicBezTo>
                          <a:pt x="53" y="55"/>
                          <a:pt x="151" y="0"/>
                          <a:pt x="726" y="94"/>
                        </a:cubicBezTo>
                        <a:cubicBezTo>
                          <a:pt x="722" y="116"/>
                          <a:pt x="722" y="116"/>
                          <a:pt x="722" y="116"/>
                        </a:cubicBezTo>
                        <a:cubicBezTo>
                          <a:pt x="722" y="116"/>
                          <a:pt x="89" y="16"/>
                          <a:pt x="85" y="124"/>
                        </a:cubicBezTo>
                        <a:cubicBezTo>
                          <a:pt x="78" y="283"/>
                          <a:pt x="78" y="283"/>
                          <a:pt x="78" y="283"/>
                        </a:cubicBezTo>
                        <a:cubicBezTo>
                          <a:pt x="78" y="283"/>
                          <a:pt x="44" y="276"/>
                          <a:pt x="32" y="220"/>
                        </a:cubicBezTo>
                        <a:cubicBezTo>
                          <a:pt x="32" y="220"/>
                          <a:pt x="2" y="203"/>
                          <a:pt x="0" y="194"/>
                        </a:cubicBezTo>
                        <a:cubicBezTo>
                          <a:pt x="5" y="110"/>
                          <a:pt x="5" y="110"/>
                          <a:pt x="5" y="110"/>
                        </a:cubicBezTo>
                        <a:cubicBezTo>
                          <a:pt x="5" y="110"/>
                          <a:pt x="21" y="119"/>
                          <a:pt x="32" y="88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76" name="Freeform 427"/>
                  <p:cNvSpPr>
                    <a:spLocks/>
                  </p:cNvSpPr>
                  <p:nvPr/>
                </p:nvSpPr>
                <p:spPr bwMode="gray">
                  <a:xfrm>
                    <a:off x="5611715" y="2438605"/>
                    <a:ext cx="37959" cy="70000"/>
                  </a:xfrm>
                  <a:custGeom>
                    <a:avLst/>
                    <a:gdLst>
                      <a:gd name="T0" fmla="*/ 169 w 174"/>
                      <a:gd name="T1" fmla="*/ 1 h 322"/>
                      <a:gd name="T2" fmla="*/ 174 w 174"/>
                      <a:gd name="T3" fmla="*/ 117 h 322"/>
                      <a:gd name="T4" fmla="*/ 78 w 174"/>
                      <a:gd name="T5" fmla="*/ 184 h 322"/>
                      <a:gd name="T6" fmla="*/ 0 w 174"/>
                      <a:gd name="T7" fmla="*/ 267 h 322"/>
                      <a:gd name="T8" fmla="*/ 50 w 174"/>
                      <a:gd name="T9" fmla="*/ 42 h 322"/>
                      <a:gd name="T10" fmla="*/ 16 w 174"/>
                      <a:gd name="T11" fmla="*/ 22 h 322"/>
                      <a:gd name="T12" fmla="*/ 20 w 174"/>
                      <a:gd name="T13" fmla="*/ 0 h 322"/>
                      <a:gd name="T14" fmla="*/ 169 w 174"/>
                      <a:gd name="T15" fmla="*/ 1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4" h="322">
                        <a:moveTo>
                          <a:pt x="169" y="1"/>
                        </a:moveTo>
                        <a:cubicBezTo>
                          <a:pt x="174" y="117"/>
                          <a:pt x="174" y="117"/>
                          <a:pt x="174" y="117"/>
                        </a:cubicBezTo>
                        <a:cubicBezTo>
                          <a:pt x="174" y="117"/>
                          <a:pt x="125" y="107"/>
                          <a:pt x="78" y="184"/>
                        </a:cubicBezTo>
                        <a:cubicBezTo>
                          <a:pt x="78" y="184"/>
                          <a:pt x="31" y="322"/>
                          <a:pt x="0" y="267"/>
                        </a:cubicBezTo>
                        <a:cubicBezTo>
                          <a:pt x="0" y="267"/>
                          <a:pt x="83" y="103"/>
                          <a:pt x="50" y="42"/>
                        </a:cubicBezTo>
                        <a:cubicBezTo>
                          <a:pt x="50" y="42"/>
                          <a:pt x="39" y="37"/>
                          <a:pt x="16" y="22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20" y="0"/>
                          <a:pt x="140" y="14"/>
                          <a:pt x="169" y="1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77" name="Freeform 428"/>
                  <p:cNvSpPr>
                    <a:spLocks/>
                  </p:cNvSpPr>
                  <p:nvPr/>
                </p:nvSpPr>
                <p:spPr bwMode="gray">
                  <a:xfrm>
                    <a:off x="5614777" y="2442279"/>
                    <a:ext cx="28776" cy="49592"/>
                  </a:xfrm>
                  <a:custGeom>
                    <a:avLst/>
                    <a:gdLst>
                      <a:gd name="T0" fmla="*/ 19 w 132"/>
                      <a:gd name="T1" fmla="*/ 10 h 228"/>
                      <a:gd name="T2" fmla="*/ 40 w 132"/>
                      <a:gd name="T3" fmla="*/ 114 h 228"/>
                      <a:gd name="T4" fmla="*/ 0 w 132"/>
                      <a:gd name="T5" fmla="*/ 228 h 228"/>
                      <a:gd name="T6" fmla="*/ 19 w 132"/>
                      <a:gd name="T7" fmla="*/ 10 h 2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2" h="228">
                        <a:moveTo>
                          <a:pt x="19" y="10"/>
                        </a:moveTo>
                        <a:cubicBezTo>
                          <a:pt x="19" y="10"/>
                          <a:pt x="73" y="31"/>
                          <a:pt x="40" y="114"/>
                        </a:cubicBezTo>
                        <a:cubicBezTo>
                          <a:pt x="0" y="228"/>
                          <a:pt x="0" y="228"/>
                          <a:pt x="0" y="228"/>
                        </a:cubicBezTo>
                        <a:cubicBezTo>
                          <a:pt x="0" y="228"/>
                          <a:pt x="132" y="0"/>
                          <a:pt x="19" y="1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  <p:sp>
                <p:nvSpPr>
                  <p:cNvPr id="78" name="Freeform 429"/>
                  <p:cNvSpPr>
                    <a:spLocks/>
                  </p:cNvSpPr>
                  <p:nvPr/>
                </p:nvSpPr>
                <p:spPr bwMode="gray">
                  <a:xfrm>
                    <a:off x="5465184" y="2427177"/>
                    <a:ext cx="44490" cy="13878"/>
                  </a:xfrm>
                  <a:custGeom>
                    <a:avLst/>
                    <a:gdLst>
                      <a:gd name="T0" fmla="*/ 1 w 205"/>
                      <a:gd name="T1" fmla="*/ 64 h 64"/>
                      <a:gd name="T2" fmla="*/ 54 w 205"/>
                      <a:gd name="T3" fmla="*/ 13 h 64"/>
                      <a:gd name="T4" fmla="*/ 205 w 205"/>
                      <a:gd name="T5" fmla="*/ 6 h 64"/>
                      <a:gd name="T6" fmla="*/ 1 w 205"/>
                      <a:gd name="T7" fmla="*/ 6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5" h="64">
                        <a:moveTo>
                          <a:pt x="1" y="64"/>
                        </a:moveTo>
                        <a:cubicBezTo>
                          <a:pt x="1" y="64"/>
                          <a:pt x="0" y="22"/>
                          <a:pt x="54" y="13"/>
                        </a:cubicBezTo>
                        <a:cubicBezTo>
                          <a:pt x="54" y="13"/>
                          <a:pt x="141" y="2"/>
                          <a:pt x="205" y="6"/>
                        </a:cubicBezTo>
                        <a:cubicBezTo>
                          <a:pt x="205" y="6"/>
                          <a:pt x="12" y="0"/>
                          <a:pt x="1" y="6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15" name="Gruppieren 446"/>
              <p:cNvGrpSpPr/>
              <p:nvPr/>
            </p:nvGrpSpPr>
            <p:grpSpPr bwMode="gray">
              <a:xfrm>
                <a:off x="5361016" y="3311382"/>
                <a:ext cx="2756274" cy="1491732"/>
                <a:chOff x="7383772" y="3235241"/>
                <a:chExt cx="3544290" cy="1818388"/>
              </a:xfrm>
              <a:effectLst/>
            </p:grpSpPr>
            <p:grpSp>
              <p:nvGrpSpPr>
                <p:cNvPr id="41" name="Gruppieren 447"/>
                <p:cNvGrpSpPr/>
                <p:nvPr/>
              </p:nvGrpSpPr>
              <p:grpSpPr bwMode="gray">
                <a:xfrm>
                  <a:off x="7383772" y="3235241"/>
                  <a:ext cx="3544290" cy="1818388"/>
                  <a:chOff x="4367014" y="2530258"/>
                  <a:chExt cx="3301130" cy="2279737"/>
                </a:xfrm>
              </p:grpSpPr>
              <p:grpSp>
                <p:nvGrpSpPr>
                  <p:cNvPr id="60" name="Gruppieren 466"/>
                  <p:cNvGrpSpPr/>
                  <p:nvPr/>
                </p:nvGrpSpPr>
                <p:grpSpPr bwMode="gray">
                  <a:xfrm>
                    <a:off x="4367014" y="2530258"/>
                    <a:ext cx="3301130" cy="2279737"/>
                    <a:chOff x="406574" y="2530258"/>
                    <a:chExt cx="3301130" cy="2279737"/>
                  </a:xfrm>
                </p:grpSpPr>
                <p:sp>
                  <p:nvSpPr>
                    <p:cNvPr id="66" name="Rechteck 472"/>
                    <p:cNvSpPr/>
                    <p:nvPr/>
                  </p:nvSpPr>
                  <p:spPr bwMode="gray">
                    <a:xfrm>
                      <a:off x="406574" y="2530258"/>
                      <a:ext cx="3301130" cy="2279737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 w="12700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p:txBody>
                </p:sp>
                <p:sp>
                  <p:nvSpPr>
                    <p:cNvPr id="67" name="Rechteck 473"/>
                    <p:cNvSpPr/>
                    <p:nvPr/>
                  </p:nvSpPr>
                  <p:spPr bwMode="gray">
                    <a:xfrm>
                      <a:off x="514938" y="2634104"/>
                      <a:ext cx="3096344" cy="2091039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 w="12700">
                      <a:noFill/>
                      <a:round/>
                      <a:headEnd/>
                      <a:tailEnd/>
                    </a:ln>
                    <a:effectLst>
                      <a:innerShdw blurRad="114300">
                        <a:prstClr val="black">
                          <a:alpha val="3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p:txBody>
                </p:sp>
              </p:grpSp>
              <p:cxnSp>
                <p:nvCxnSpPr>
                  <p:cNvPr id="61" name="Gerader Verbinder 8"/>
                  <p:cNvCxnSpPr/>
                  <p:nvPr/>
                </p:nvCxnSpPr>
                <p:spPr bwMode="gray">
                  <a:xfrm>
                    <a:off x="5500063" y="2755726"/>
                    <a:ext cx="0" cy="1778696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Gerader Verbinder 9"/>
                  <p:cNvCxnSpPr/>
                  <p:nvPr/>
                </p:nvCxnSpPr>
                <p:spPr bwMode="gray">
                  <a:xfrm>
                    <a:off x="6527254" y="2755726"/>
                    <a:ext cx="0" cy="1778696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feld 469"/>
                  <p:cNvSpPr txBox="1"/>
                  <p:nvPr/>
                </p:nvSpPr>
                <p:spPr bwMode="gray">
                  <a:xfrm>
                    <a:off x="4462217" y="2684211"/>
                    <a:ext cx="1014989" cy="5950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50" dirty="0">
                        <a:solidFill>
                          <a:schemeClr val="bg1"/>
                        </a:solidFill>
                        <a:latin typeface="+mn-lt"/>
                      </a:rPr>
                      <a:t>To Do</a:t>
                    </a:r>
                  </a:p>
                </p:txBody>
              </p:sp>
              <p:sp>
                <p:nvSpPr>
                  <p:cNvPr id="64" name="Textfeld 470"/>
                  <p:cNvSpPr txBox="1"/>
                  <p:nvPr/>
                </p:nvSpPr>
                <p:spPr bwMode="gray">
                  <a:xfrm>
                    <a:off x="5377044" y="2684211"/>
                    <a:ext cx="1280737" cy="5950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50" dirty="0">
                        <a:solidFill>
                          <a:schemeClr val="bg1"/>
                        </a:solidFill>
                        <a:latin typeface="+mn-lt"/>
                      </a:rPr>
                      <a:t>Ongoing</a:t>
                    </a:r>
                  </a:p>
                </p:txBody>
              </p:sp>
              <p:sp>
                <p:nvSpPr>
                  <p:cNvPr id="65" name="Textfeld 471"/>
                  <p:cNvSpPr txBox="1"/>
                  <p:nvPr/>
                </p:nvSpPr>
                <p:spPr bwMode="gray">
                  <a:xfrm>
                    <a:off x="6608986" y="2684211"/>
                    <a:ext cx="932121" cy="5950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50" dirty="0">
                        <a:solidFill>
                          <a:schemeClr val="bg1"/>
                        </a:solidFill>
                        <a:latin typeface="+mn-lt"/>
                      </a:rPr>
                      <a:t>Done</a:t>
                    </a:r>
                  </a:p>
                </p:txBody>
              </p:sp>
            </p:grpSp>
            <p:sp>
              <p:nvSpPr>
                <p:cNvPr id="42" name="Rechteck 448"/>
                <p:cNvSpPr/>
                <p:nvPr/>
              </p:nvSpPr>
              <p:spPr bwMode="gray">
                <a:xfrm>
                  <a:off x="7669964" y="3784582"/>
                  <a:ext cx="339863" cy="178634"/>
                </a:xfrm>
                <a:prstGeom prst="rect">
                  <a:avLst/>
                </a:prstGeom>
                <a:solidFill>
                  <a:srgbClr val="F07E23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>
                    <a:lnSpc>
                      <a:spcPct val="80000"/>
                    </a:lnSpc>
                  </a:pPr>
                  <a:endParaRPr lang="en-US" sz="700" dirty="0">
                    <a:latin typeface="+mn-lt"/>
                  </a:endParaRPr>
                </a:p>
              </p:txBody>
            </p:sp>
            <p:sp>
              <p:nvSpPr>
                <p:cNvPr id="43" name="Rechteck 449"/>
                <p:cNvSpPr/>
                <p:nvPr/>
              </p:nvSpPr>
              <p:spPr bwMode="gray">
                <a:xfrm>
                  <a:off x="8102012" y="3963216"/>
                  <a:ext cx="339863" cy="178634"/>
                </a:xfrm>
                <a:prstGeom prst="rect">
                  <a:avLst/>
                </a:prstGeom>
                <a:solidFill>
                  <a:srgbClr val="F07E23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>
                    <a:lnSpc>
                      <a:spcPct val="80000"/>
                    </a:lnSpc>
                  </a:pPr>
                  <a:endParaRPr lang="en-US" sz="700" dirty="0">
                    <a:latin typeface="+mn-lt"/>
                  </a:endParaRPr>
                </a:p>
              </p:txBody>
            </p:sp>
            <p:sp>
              <p:nvSpPr>
                <p:cNvPr id="44" name="Rechteck 450"/>
                <p:cNvSpPr/>
                <p:nvPr/>
              </p:nvSpPr>
              <p:spPr bwMode="gray">
                <a:xfrm>
                  <a:off x="7669964" y="4072614"/>
                  <a:ext cx="339863" cy="178634"/>
                </a:xfrm>
                <a:prstGeom prst="rect">
                  <a:avLst/>
                </a:prstGeom>
                <a:solidFill>
                  <a:srgbClr val="F07E23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>
                    <a:lnSpc>
                      <a:spcPct val="80000"/>
                    </a:lnSpc>
                  </a:pPr>
                  <a:endParaRPr lang="en-US" sz="700" dirty="0">
                    <a:latin typeface="+mn-lt"/>
                  </a:endParaRPr>
                </a:p>
              </p:txBody>
            </p:sp>
            <p:sp>
              <p:nvSpPr>
                <p:cNvPr id="45" name="Rechteck 451"/>
                <p:cNvSpPr/>
                <p:nvPr/>
              </p:nvSpPr>
              <p:spPr bwMode="gray">
                <a:xfrm>
                  <a:off x="7669964" y="4360646"/>
                  <a:ext cx="339863" cy="178634"/>
                </a:xfrm>
                <a:prstGeom prst="rect">
                  <a:avLst/>
                </a:prstGeom>
                <a:solidFill>
                  <a:srgbClr val="F07E23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>
                    <a:lnSpc>
                      <a:spcPct val="80000"/>
                    </a:lnSpc>
                  </a:pPr>
                  <a:endParaRPr lang="en-US" sz="700" dirty="0">
                    <a:latin typeface="+mn-lt"/>
                  </a:endParaRPr>
                </a:p>
              </p:txBody>
            </p:sp>
            <p:sp>
              <p:nvSpPr>
                <p:cNvPr id="46" name="Rechteck 452"/>
                <p:cNvSpPr/>
                <p:nvPr/>
              </p:nvSpPr>
              <p:spPr bwMode="gray">
                <a:xfrm>
                  <a:off x="8102012" y="4216630"/>
                  <a:ext cx="339863" cy="178634"/>
                </a:xfrm>
                <a:prstGeom prst="rect">
                  <a:avLst/>
                </a:prstGeom>
                <a:solidFill>
                  <a:srgbClr val="F07E23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>
                    <a:lnSpc>
                      <a:spcPct val="80000"/>
                    </a:lnSpc>
                  </a:pPr>
                  <a:endParaRPr lang="en-US" sz="700" dirty="0">
                    <a:latin typeface="+mn-lt"/>
                  </a:endParaRPr>
                </a:p>
              </p:txBody>
            </p:sp>
            <p:sp>
              <p:nvSpPr>
                <p:cNvPr id="47" name="Rechteck 453"/>
                <p:cNvSpPr/>
                <p:nvPr/>
              </p:nvSpPr>
              <p:spPr bwMode="gray">
                <a:xfrm>
                  <a:off x="8711526" y="3784582"/>
                  <a:ext cx="339863" cy="178634"/>
                </a:xfrm>
                <a:prstGeom prst="rect">
                  <a:avLst/>
                </a:prstGeom>
                <a:solidFill>
                  <a:srgbClr val="F07E23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>
                    <a:lnSpc>
                      <a:spcPct val="80000"/>
                    </a:lnSpc>
                  </a:pPr>
                  <a:endParaRPr lang="en-US" sz="700" dirty="0">
                    <a:latin typeface="+mn-lt"/>
                  </a:endParaRPr>
                </a:p>
              </p:txBody>
            </p:sp>
            <p:sp>
              <p:nvSpPr>
                <p:cNvPr id="48" name="Rechteck 454"/>
                <p:cNvSpPr/>
                <p:nvPr/>
              </p:nvSpPr>
              <p:spPr bwMode="gray">
                <a:xfrm>
                  <a:off x="9301892" y="3784582"/>
                  <a:ext cx="339863" cy="178634"/>
                </a:xfrm>
                <a:prstGeom prst="rect">
                  <a:avLst/>
                </a:prstGeom>
                <a:solidFill>
                  <a:srgbClr val="F07E23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>
                    <a:lnSpc>
                      <a:spcPct val="80000"/>
                    </a:lnSpc>
                  </a:pPr>
                  <a:endParaRPr lang="en-US" sz="700" dirty="0">
                    <a:latin typeface="+mn-lt"/>
                  </a:endParaRPr>
                </a:p>
              </p:txBody>
            </p:sp>
            <p:sp>
              <p:nvSpPr>
                <p:cNvPr id="49" name="Rechteck 455"/>
                <p:cNvSpPr/>
                <p:nvPr/>
              </p:nvSpPr>
              <p:spPr bwMode="gray">
                <a:xfrm>
                  <a:off x="9032364" y="4024549"/>
                  <a:ext cx="339863" cy="178634"/>
                </a:xfrm>
                <a:prstGeom prst="rect">
                  <a:avLst/>
                </a:prstGeom>
                <a:solidFill>
                  <a:srgbClr val="F07E23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>
                    <a:lnSpc>
                      <a:spcPct val="80000"/>
                    </a:lnSpc>
                  </a:pPr>
                  <a:endParaRPr lang="en-US" sz="700" dirty="0">
                    <a:latin typeface="+mn-lt"/>
                  </a:endParaRPr>
                </a:p>
              </p:txBody>
            </p:sp>
            <p:sp>
              <p:nvSpPr>
                <p:cNvPr id="50" name="Rechteck 456"/>
                <p:cNvSpPr/>
                <p:nvPr/>
              </p:nvSpPr>
              <p:spPr bwMode="gray">
                <a:xfrm>
                  <a:off x="8881457" y="4280043"/>
                  <a:ext cx="339863" cy="178634"/>
                </a:xfrm>
                <a:prstGeom prst="rect">
                  <a:avLst/>
                </a:prstGeom>
                <a:solidFill>
                  <a:srgbClr val="F07E23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>
                    <a:lnSpc>
                      <a:spcPct val="80000"/>
                    </a:lnSpc>
                  </a:pPr>
                  <a:endParaRPr lang="en-US" sz="700" dirty="0">
                    <a:latin typeface="+mn-lt"/>
                  </a:endParaRPr>
                </a:p>
              </p:txBody>
            </p:sp>
            <p:sp>
              <p:nvSpPr>
                <p:cNvPr id="51" name="Rechteck 457"/>
                <p:cNvSpPr/>
                <p:nvPr/>
              </p:nvSpPr>
              <p:spPr bwMode="gray">
                <a:xfrm>
                  <a:off x="9281035" y="4458677"/>
                  <a:ext cx="339863" cy="178634"/>
                </a:xfrm>
                <a:prstGeom prst="rect">
                  <a:avLst/>
                </a:prstGeom>
                <a:solidFill>
                  <a:srgbClr val="F07E23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>
                    <a:lnSpc>
                      <a:spcPct val="80000"/>
                    </a:lnSpc>
                  </a:pPr>
                  <a:endParaRPr lang="en-US" sz="700" dirty="0">
                    <a:latin typeface="+mn-lt"/>
                  </a:endParaRPr>
                </a:p>
              </p:txBody>
            </p:sp>
            <p:sp>
              <p:nvSpPr>
                <p:cNvPr id="52" name="Rechteck 458"/>
                <p:cNvSpPr/>
                <p:nvPr/>
              </p:nvSpPr>
              <p:spPr bwMode="gray">
                <a:xfrm>
                  <a:off x="9857098" y="4037996"/>
                  <a:ext cx="339863" cy="178634"/>
                </a:xfrm>
                <a:prstGeom prst="rect">
                  <a:avLst/>
                </a:prstGeom>
                <a:solidFill>
                  <a:srgbClr val="F07E23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>
                    <a:lnSpc>
                      <a:spcPct val="80000"/>
                    </a:lnSpc>
                  </a:pPr>
                  <a:endParaRPr lang="en-US" sz="700" dirty="0">
                    <a:latin typeface="+mn-lt"/>
                  </a:endParaRPr>
                </a:p>
              </p:txBody>
            </p:sp>
            <p:sp>
              <p:nvSpPr>
                <p:cNvPr id="53" name="Rechteck 459"/>
                <p:cNvSpPr/>
                <p:nvPr/>
              </p:nvSpPr>
              <p:spPr bwMode="gray">
                <a:xfrm>
                  <a:off x="10289146" y="4037996"/>
                  <a:ext cx="339863" cy="178634"/>
                </a:xfrm>
                <a:prstGeom prst="rect">
                  <a:avLst/>
                </a:prstGeom>
                <a:solidFill>
                  <a:srgbClr val="F07E23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>
                    <a:lnSpc>
                      <a:spcPct val="80000"/>
                    </a:lnSpc>
                  </a:pPr>
                  <a:endParaRPr lang="en-US" sz="700" dirty="0">
                    <a:latin typeface="+mn-lt"/>
                  </a:endParaRPr>
                </a:p>
              </p:txBody>
            </p:sp>
            <p:sp>
              <p:nvSpPr>
                <p:cNvPr id="54" name="Rechteck 460"/>
                <p:cNvSpPr/>
                <p:nvPr/>
              </p:nvSpPr>
              <p:spPr bwMode="gray">
                <a:xfrm>
                  <a:off x="9857098" y="3795949"/>
                  <a:ext cx="339863" cy="178634"/>
                </a:xfrm>
                <a:prstGeom prst="rect">
                  <a:avLst/>
                </a:prstGeom>
                <a:solidFill>
                  <a:srgbClr val="F07E23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>
                    <a:lnSpc>
                      <a:spcPct val="80000"/>
                    </a:lnSpc>
                  </a:pPr>
                  <a:endParaRPr lang="en-US" sz="700" dirty="0">
                    <a:latin typeface="+mn-lt"/>
                  </a:endParaRPr>
                </a:p>
              </p:txBody>
            </p:sp>
            <p:sp>
              <p:nvSpPr>
                <p:cNvPr id="55" name="Rechteck 461"/>
                <p:cNvSpPr/>
                <p:nvPr/>
              </p:nvSpPr>
              <p:spPr bwMode="gray">
                <a:xfrm>
                  <a:off x="10289146" y="3795949"/>
                  <a:ext cx="339863" cy="178634"/>
                </a:xfrm>
                <a:prstGeom prst="rect">
                  <a:avLst/>
                </a:prstGeom>
                <a:solidFill>
                  <a:srgbClr val="F07E23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>
                    <a:lnSpc>
                      <a:spcPct val="80000"/>
                    </a:lnSpc>
                  </a:pPr>
                  <a:endParaRPr lang="en-US" sz="700" dirty="0">
                    <a:latin typeface="+mn-lt"/>
                  </a:endParaRPr>
                </a:p>
              </p:txBody>
            </p:sp>
            <p:cxnSp>
              <p:nvCxnSpPr>
                <p:cNvPr id="56" name="Gerade Verbindung 462"/>
                <p:cNvCxnSpPr/>
                <p:nvPr/>
              </p:nvCxnSpPr>
              <p:spPr bwMode="gray">
                <a:xfrm>
                  <a:off x="9857098" y="4458677"/>
                  <a:ext cx="0" cy="375146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 Verbindung 463"/>
                <p:cNvCxnSpPr/>
                <p:nvPr/>
              </p:nvCxnSpPr>
              <p:spPr bwMode="gray">
                <a:xfrm>
                  <a:off x="9857098" y="4833823"/>
                  <a:ext cx="813815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Freihandform 464"/>
                <p:cNvSpPr/>
                <p:nvPr/>
              </p:nvSpPr>
              <p:spPr bwMode="gray">
                <a:xfrm>
                  <a:off x="9856136" y="4520942"/>
                  <a:ext cx="581508" cy="228039"/>
                </a:xfrm>
                <a:custGeom>
                  <a:avLst/>
                  <a:gdLst>
                    <a:gd name="connsiteX0" fmla="*/ 0 w 581508"/>
                    <a:gd name="connsiteY0" fmla="*/ 8920 h 228039"/>
                    <a:gd name="connsiteX1" fmla="*/ 151698 w 581508"/>
                    <a:gd name="connsiteY1" fmla="*/ 8920 h 228039"/>
                    <a:gd name="connsiteX2" fmla="*/ 202264 w 581508"/>
                    <a:gd name="connsiteY2" fmla="*/ 101624 h 228039"/>
                    <a:gd name="connsiteX3" fmla="*/ 286540 w 581508"/>
                    <a:gd name="connsiteY3" fmla="*/ 118479 h 228039"/>
                    <a:gd name="connsiteX4" fmla="*/ 362389 w 581508"/>
                    <a:gd name="connsiteY4" fmla="*/ 126907 h 228039"/>
                    <a:gd name="connsiteX5" fmla="*/ 438238 w 581508"/>
                    <a:gd name="connsiteY5" fmla="*/ 169045 h 228039"/>
                    <a:gd name="connsiteX6" fmla="*/ 488804 w 581508"/>
                    <a:gd name="connsiteY6" fmla="*/ 211183 h 228039"/>
                    <a:gd name="connsiteX7" fmla="*/ 581508 w 581508"/>
                    <a:gd name="connsiteY7" fmla="*/ 228039 h 228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81508" h="228039">
                      <a:moveTo>
                        <a:pt x="0" y="8920"/>
                      </a:moveTo>
                      <a:cubicBezTo>
                        <a:pt x="58993" y="1194"/>
                        <a:pt x="117987" y="-6531"/>
                        <a:pt x="151698" y="8920"/>
                      </a:cubicBezTo>
                      <a:cubicBezTo>
                        <a:pt x="185409" y="24371"/>
                        <a:pt x="179790" y="83364"/>
                        <a:pt x="202264" y="101624"/>
                      </a:cubicBezTo>
                      <a:cubicBezTo>
                        <a:pt x="224738" y="119884"/>
                        <a:pt x="259853" y="114265"/>
                        <a:pt x="286540" y="118479"/>
                      </a:cubicBezTo>
                      <a:cubicBezTo>
                        <a:pt x="313227" y="122693"/>
                        <a:pt x="337106" y="118479"/>
                        <a:pt x="362389" y="126907"/>
                      </a:cubicBezTo>
                      <a:cubicBezTo>
                        <a:pt x="387672" y="135335"/>
                        <a:pt x="417169" y="154999"/>
                        <a:pt x="438238" y="169045"/>
                      </a:cubicBezTo>
                      <a:cubicBezTo>
                        <a:pt x="459307" y="183091"/>
                        <a:pt x="464926" y="201351"/>
                        <a:pt x="488804" y="211183"/>
                      </a:cubicBezTo>
                      <a:cubicBezTo>
                        <a:pt x="512682" y="221015"/>
                        <a:pt x="563248" y="223825"/>
                        <a:pt x="581508" y="228039"/>
                      </a:cubicBezTo>
                    </a:path>
                  </a:pathLst>
                </a:custGeom>
                <a:solidFill>
                  <a:srgbClr val="00A9F3"/>
                </a:solidFill>
                <a:ln w="127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 sz="1200" dirty="0">
                    <a:latin typeface="+mn-lt"/>
                  </a:endParaRPr>
                </a:p>
              </p:txBody>
            </p:sp>
            <p:sp>
              <p:nvSpPr>
                <p:cNvPr id="59" name="Freihandform 465"/>
                <p:cNvSpPr/>
                <p:nvPr/>
              </p:nvSpPr>
              <p:spPr bwMode="gray">
                <a:xfrm>
                  <a:off x="9864564" y="4513006"/>
                  <a:ext cx="792199" cy="219119"/>
                </a:xfrm>
                <a:custGeom>
                  <a:avLst/>
                  <a:gdLst>
                    <a:gd name="connsiteX0" fmla="*/ 0 w 792199"/>
                    <a:gd name="connsiteY0" fmla="*/ 219119 h 219119"/>
                    <a:gd name="connsiteX1" fmla="*/ 117987 w 792199"/>
                    <a:gd name="connsiteY1" fmla="*/ 210692 h 219119"/>
                    <a:gd name="connsiteX2" fmla="*/ 235974 w 792199"/>
                    <a:gd name="connsiteY2" fmla="*/ 210692 h 219119"/>
                    <a:gd name="connsiteX3" fmla="*/ 294968 w 792199"/>
                    <a:gd name="connsiteY3" fmla="*/ 168553 h 219119"/>
                    <a:gd name="connsiteX4" fmla="*/ 421383 w 792199"/>
                    <a:gd name="connsiteY4" fmla="*/ 126415 h 219119"/>
                    <a:gd name="connsiteX5" fmla="*/ 497231 w 792199"/>
                    <a:gd name="connsiteY5" fmla="*/ 101132 h 219119"/>
                    <a:gd name="connsiteX6" fmla="*/ 573080 w 792199"/>
                    <a:gd name="connsiteY6" fmla="*/ 92705 h 219119"/>
                    <a:gd name="connsiteX7" fmla="*/ 665784 w 792199"/>
                    <a:gd name="connsiteY7" fmla="*/ 50566 h 219119"/>
                    <a:gd name="connsiteX8" fmla="*/ 792199 w 792199"/>
                    <a:gd name="connsiteY8" fmla="*/ 0 h 219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2199" h="219119">
                      <a:moveTo>
                        <a:pt x="0" y="219119"/>
                      </a:moveTo>
                      <a:cubicBezTo>
                        <a:pt x="39329" y="215608"/>
                        <a:pt x="78658" y="212097"/>
                        <a:pt x="117987" y="210692"/>
                      </a:cubicBezTo>
                      <a:cubicBezTo>
                        <a:pt x="157316" y="209287"/>
                        <a:pt x="206477" y="217715"/>
                        <a:pt x="235974" y="210692"/>
                      </a:cubicBezTo>
                      <a:cubicBezTo>
                        <a:pt x="265471" y="203669"/>
                        <a:pt x="264067" y="182599"/>
                        <a:pt x="294968" y="168553"/>
                      </a:cubicBezTo>
                      <a:cubicBezTo>
                        <a:pt x="325869" y="154507"/>
                        <a:pt x="421383" y="126415"/>
                        <a:pt x="421383" y="126415"/>
                      </a:cubicBezTo>
                      <a:cubicBezTo>
                        <a:pt x="455093" y="115178"/>
                        <a:pt x="471948" y="106750"/>
                        <a:pt x="497231" y="101132"/>
                      </a:cubicBezTo>
                      <a:cubicBezTo>
                        <a:pt x="522514" y="95514"/>
                        <a:pt x="544988" y="101133"/>
                        <a:pt x="573080" y="92705"/>
                      </a:cubicBezTo>
                      <a:cubicBezTo>
                        <a:pt x="601172" y="84277"/>
                        <a:pt x="629264" y="66017"/>
                        <a:pt x="665784" y="50566"/>
                      </a:cubicBezTo>
                      <a:cubicBezTo>
                        <a:pt x="702304" y="35115"/>
                        <a:pt x="772535" y="7023"/>
                        <a:pt x="792199" y="0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tlCol="0" anchor="ctr"/>
                <a:lstStyle/>
                <a:p>
                  <a:pPr algn="ctr"/>
                  <a:endParaRPr lang="en-US" sz="1200" dirty="0">
                    <a:latin typeface="+mn-lt"/>
                  </a:endParaRPr>
                </a:p>
              </p:txBody>
            </p:sp>
          </p:grpSp>
          <p:sp>
            <p:nvSpPr>
              <p:cNvPr id="16" name="Textfeld 474"/>
              <p:cNvSpPr txBox="1"/>
              <p:nvPr/>
            </p:nvSpPr>
            <p:spPr bwMode="gray">
              <a:xfrm>
                <a:off x="5692339" y="2602093"/>
                <a:ext cx="2093628" cy="343258"/>
              </a:xfrm>
              <a:prstGeom prst="rect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de-DE"/>
                </a:defPPr>
                <a:lvl1pPr algn="ctr">
                  <a:lnSpc>
                    <a:spcPct val="80000"/>
                  </a:lnSpc>
                  <a:defRPr sz="1100">
                    <a:latin typeface="Calibri Light" panose="020F0302020204030204" pitchFamily="34" charset="0"/>
                  </a:defRPr>
                </a:lvl1pPr>
              </a:lstStyle>
              <a:p>
                <a:r>
                  <a:rPr lang="en-US" dirty="0">
                    <a:latin typeface="+mn-lt"/>
                  </a:rPr>
                  <a:t>SCRUM BOARD</a:t>
                </a:r>
              </a:p>
            </p:txBody>
          </p:sp>
          <p:grpSp>
            <p:nvGrpSpPr>
              <p:cNvPr id="17" name="Gruppieren 476"/>
              <p:cNvGrpSpPr/>
              <p:nvPr/>
            </p:nvGrpSpPr>
            <p:grpSpPr bwMode="gray">
              <a:xfrm>
                <a:off x="5591920" y="2730348"/>
                <a:ext cx="721062" cy="531468"/>
                <a:chOff x="7217513" y="2410618"/>
                <a:chExt cx="834636" cy="659479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gray" r:id="rId57">
                  <p14:nvContentPartPr>
                    <p14:cNvPr id="36" name="Freihand 477"/>
                    <p14:cNvContentPartPr/>
                    <p14:nvPr/>
                  </p14:nvContentPartPr>
                  <p14:xfrm rot="17885571">
                    <a:off x="7338052" y="2382390"/>
                    <a:ext cx="141343" cy="197799"/>
                  </p14:xfrm>
                </p:contentPart>
              </mc:Choice>
              <mc:Fallback xmlns="">
                <p:pic>
                  <p:nvPicPr>
                    <p:cNvPr id="663" name="Freihand 662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 rot="17885571">
                      <a:off x="7323338" y="2368648"/>
                      <a:ext cx="170771" cy="22528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58">
                  <p14:nvContentPartPr>
                    <p14:cNvPr id="37" name="Freihand 478"/>
                    <p14:cNvContentPartPr/>
                    <p14:nvPr/>
                  </p14:nvContentPartPr>
                  <p14:xfrm rot="17885571">
                    <a:off x="7198472" y="2547861"/>
                    <a:ext cx="213115" cy="175033"/>
                  </p14:xfrm>
                </p:contentPart>
              </mc:Choice>
              <mc:Fallback xmlns="">
                <p:pic>
                  <p:nvPicPr>
                    <p:cNvPr id="664" name="Freihand 663"/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 rot="17885571">
                      <a:off x="7183728" y="2534108"/>
                      <a:ext cx="242603" cy="20253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59">
                  <p14:nvContentPartPr>
                    <p14:cNvPr id="38" name="Freihand 479"/>
                    <p14:cNvContentPartPr/>
                    <p14:nvPr/>
                  </p14:nvContentPartPr>
                  <p14:xfrm rot="17885571">
                    <a:off x="7590074" y="2328135"/>
                    <a:ext cx="92578" cy="831573"/>
                  </p14:xfrm>
                </p:contentPart>
              </mc:Choice>
              <mc:Fallback xmlns="">
                <p:pic>
                  <p:nvPicPr>
                    <p:cNvPr id="665" name="Freihand 664"/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 rot="17885571">
                      <a:off x="7575386" y="2314380"/>
                      <a:ext cx="121954" cy="85908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60">
                  <p14:nvContentPartPr>
                    <p14:cNvPr id="39" name="Freihand 480"/>
                    <p14:cNvContentPartPr/>
                    <p14:nvPr/>
                  </p14:nvContentPartPr>
                  <p14:xfrm rot="7085571">
                    <a:off x="7790167" y="2900526"/>
                    <a:ext cx="141343" cy="197799"/>
                  </p14:xfrm>
                </p:contentPart>
              </mc:Choice>
              <mc:Fallback xmlns="">
                <p:pic>
                  <p:nvPicPr>
                    <p:cNvPr id="672" name="Freihand 671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 rot="7085571">
                      <a:off x="7775453" y="2886784"/>
                      <a:ext cx="170771" cy="22528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61">
                  <p14:nvContentPartPr>
                    <p14:cNvPr id="40" name="Freihand 481"/>
                    <p14:cNvContentPartPr/>
                    <p14:nvPr/>
                  </p14:nvContentPartPr>
                  <p14:xfrm rot="7085571">
                    <a:off x="7857976" y="2757821"/>
                    <a:ext cx="213115" cy="175033"/>
                  </p14:xfrm>
                </p:contentPart>
              </mc:Choice>
              <mc:Fallback xmlns="">
                <p:pic>
                  <p:nvPicPr>
                    <p:cNvPr id="673" name="Freihand 672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 rot="7085571">
                      <a:off x="7843232" y="2744068"/>
                      <a:ext cx="242603" cy="202538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8" name="Gruppieren 482"/>
              <p:cNvGrpSpPr/>
              <p:nvPr/>
            </p:nvGrpSpPr>
            <p:grpSpPr bwMode="gray">
              <a:xfrm flipH="1" flipV="1">
                <a:off x="7437291" y="4984763"/>
                <a:ext cx="721062" cy="531468"/>
                <a:chOff x="7217513" y="2410618"/>
                <a:chExt cx="834636" cy="659479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gray" r:id="rId62">
                  <p14:nvContentPartPr>
                    <p14:cNvPr id="31" name="Freihand 483"/>
                    <p14:cNvContentPartPr/>
                    <p14:nvPr/>
                  </p14:nvContentPartPr>
                  <p14:xfrm rot="17885571">
                    <a:off x="7338052" y="2382390"/>
                    <a:ext cx="141343" cy="197799"/>
                  </p14:xfrm>
                </p:contentPart>
              </mc:Choice>
              <mc:Fallback xmlns="">
                <p:pic>
                  <p:nvPicPr>
                    <p:cNvPr id="736" name="Freihand 735"/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 rot="17885571">
                      <a:off x="7323338" y="2368619"/>
                      <a:ext cx="170771" cy="22534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63">
                  <p14:nvContentPartPr>
                    <p14:cNvPr id="32" name="Freihand 484"/>
                    <p14:cNvContentPartPr/>
                    <p14:nvPr/>
                  </p14:nvContentPartPr>
                  <p14:xfrm rot="17885571">
                    <a:off x="7198472" y="2547861"/>
                    <a:ext cx="213115" cy="175033"/>
                  </p14:xfrm>
                </p:contentPart>
              </mc:Choice>
              <mc:Fallback xmlns="">
                <p:pic>
                  <p:nvPicPr>
                    <p:cNvPr id="737" name="Freihand 736"/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 rot="17885571">
                      <a:off x="7183728" y="2534108"/>
                      <a:ext cx="242603" cy="20253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64">
                  <p14:nvContentPartPr>
                    <p14:cNvPr id="33" name="Freihand 485"/>
                    <p14:cNvContentPartPr/>
                    <p14:nvPr/>
                  </p14:nvContentPartPr>
                  <p14:xfrm rot="17885571">
                    <a:off x="7590074" y="2328135"/>
                    <a:ext cx="92578" cy="831573"/>
                  </p14:xfrm>
                </p:contentPart>
              </mc:Choice>
              <mc:Fallback xmlns="">
                <p:pic>
                  <p:nvPicPr>
                    <p:cNvPr id="738" name="Freihand 737"/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 rot="17885571">
                      <a:off x="7575315" y="2314387"/>
                      <a:ext cx="122096" cy="8590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65">
                  <p14:nvContentPartPr>
                    <p14:cNvPr id="34" name="Freihand 486"/>
                    <p14:cNvContentPartPr/>
                    <p14:nvPr/>
                  </p14:nvContentPartPr>
                  <p14:xfrm rot="7085571">
                    <a:off x="7790167" y="2900526"/>
                    <a:ext cx="141343" cy="197799"/>
                  </p14:xfrm>
                </p:contentPart>
              </mc:Choice>
              <mc:Fallback xmlns="">
                <p:pic>
                  <p:nvPicPr>
                    <p:cNvPr id="739" name="Freihand 738"/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 rot="7085571">
                      <a:off x="7775453" y="2886755"/>
                      <a:ext cx="170771" cy="22534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66">
                  <p14:nvContentPartPr>
                    <p14:cNvPr id="35" name="Freihand 487"/>
                    <p14:cNvContentPartPr/>
                    <p14:nvPr/>
                  </p14:nvContentPartPr>
                  <p14:xfrm rot="7085571">
                    <a:off x="7857976" y="2757821"/>
                    <a:ext cx="213115" cy="175033"/>
                  </p14:xfrm>
                </p:contentPart>
              </mc:Choice>
              <mc:Fallback xmlns="">
                <p:pic>
                  <p:nvPicPr>
                    <p:cNvPr id="740" name="Freihand 739"/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 rot="7085571">
                      <a:off x="7843232" y="2744068"/>
                      <a:ext cx="242603" cy="202538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9" name="Gruppieren 3"/>
              <p:cNvGrpSpPr/>
              <p:nvPr/>
            </p:nvGrpSpPr>
            <p:grpSpPr bwMode="gray">
              <a:xfrm>
                <a:off x="7177449" y="2720816"/>
                <a:ext cx="721062" cy="531468"/>
                <a:chOff x="10055647" y="2730348"/>
                <a:chExt cx="721062" cy="531468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gray" r:id="rId67">
                  <p14:nvContentPartPr>
                    <p14:cNvPr id="26" name="Freihand 522"/>
                    <p14:cNvContentPartPr/>
                    <p14:nvPr/>
                  </p14:nvContentPartPr>
                  <p14:xfrm rot="3714429" flipH="1">
                    <a:off x="10554564" y="2701860"/>
                    <a:ext cx="113907" cy="170883"/>
                  </p14:xfrm>
                </p:contentPart>
              </mc:Choice>
              <mc:Fallback xmlns="">
                <p:pic>
                  <p:nvPicPr>
                    <p:cNvPr id="523" name="Freihand 522"/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 rot="3714429" flipH="1">
                      <a:off x="10542706" y="2689963"/>
                      <a:ext cx="137623" cy="19467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68">
                  <p14:nvContentPartPr>
                    <p14:cNvPr id="27" name="Freihand 523"/>
                    <p14:cNvContentPartPr/>
                    <p14:nvPr/>
                  </p14:nvContentPartPr>
                  <p14:xfrm rot="3714429" flipH="1">
                    <a:off x="10615228" y="2835872"/>
                    <a:ext cx="171747" cy="151215"/>
                  </p14:xfrm>
                </p:contentPart>
              </mc:Choice>
              <mc:Fallback xmlns="">
                <p:pic>
                  <p:nvPicPr>
                    <p:cNvPr id="524" name="Freihand 523"/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 rot="3714429" flipH="1">
                      <a:off x="10603346" y="2823991"/>
                      <a:ext cx="195511" cy="17497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69">
                  <p14:nvContentPartPr>
                    <p14:cNvPr id="28" name="Freihand 524"/>
                    <p14:cNvContentPartPr/>
                    <p14:nvPr/>
                  </p14:nvContentPartPr>
                  <p14:xfrm rot="3714429" flipH="1">
                    <a:off x="10377551" y="2639746"/>
                    <a:ext cx="74608" cy="718416"/>
                  </p14:xfrm>
                </p:contentPart>
              </mc:Choice>
              <mc:Fallback xmlns="">
                <p:pic>
                  <p:nvPicPr>
                    <p:cNvPr id="525" name="Freihand 524"/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 rot="3714429" flipH="1">
                      <a:off x="10365657" y="2627868"/>
                      <a:ext cx="98396" cy="74217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71">
                  <p14:nvContentPartPr>
                    <p14:cNvPr id="29" name="Freihand 525"/>
                    <p14:cNvContentPartPr/>
                    <p14:nvPr/>
                  </p14:nvContentPartPr>
                  <p14:xfrm rot="14514429" flipH="1">
                    <a:off x="10163971" y="3119421"/>
                    <a:ext cx="113907" cy="170883"/>
                  </p14:xfrm>
                </p:contentPart>
              </mc:Choice>
              <mc:Fallback xmlns="">
                <p:pic>
                  <p:nvPicPr>
                    <p:cNvPr id="526" name="Freihand 525"/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 rot="14514429" flipH="1">
                      <a:off x="10152113" y="3107524"/>
                      <a:ext cx="137623" cy="19467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72">
                  <p14:nvContentPartPr>
                    <p14:cNvPr id="30" name="Freihand 526"/>
                    <p14:cNvContentPartPr/>
                    <p14:nvPr/>
                  </p14:nvContentPartPr>
                  <p14:xfrm rot="14514429" flipH="1">
                    <a:off x="10045466" y="3005077"/>
                    <a:ext cx="171747" cy="151215"/>
                  </p14:xfrm>
                </p:contentPart>
              </mc:Choice>
              <mc:Fallback xmlns="">
                <p:pic>
                  <p:nvPicPr>
                    <p:cNvPr id="527" name="Freihand 526"/>
                    <p:cNvPicPr/>
                    <p:nvPr/>
                  </p:nvPicPr>
                  <p:blipFill>
                    <a:blip r:embed="rId73"/>
                    <a:stretch>
                      <a:fillRect/>
                    </a:stretch>
                  </p:blipFill>
                  <p:spPr>
                    <a:xfrm rot="14514429" flipH="1">
                      <a:off x="10033584" y="2993196"/>
                      <a:ext cx="195511" cy="17497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0" name="Gruppieren 4"/>
              <p:cNvGrpSpPr/>
              <p:nvPr/>
            </p:nvGrpSpPr>
            <p:grpSpPr bwMode="gray">
              <a:xfrm>
                <a:off x="5361016" y="4956743"/>
                <a:ext cx="721063" cy="531468"/>
                <a:chOff x="7009066" y="5166079"/>
                <a:chExt cx="721063" cy="531468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gray" r:id="rId74">
                  <p14:nvContentPartPr>
                    <p14:cNvPr id="21" name="Freihand 527"/>
                    <p14:cNvContentPartPr/>
                    <p14:nvPr/>
                  </p14:nvContentPartPr>
                  <p14:xfrm rot="3714429" flipV="1">
                    <a:off x="7117304" y="5555152"/>
                    <a:ext cx="113907" cy="170883"/>
                  </p14:xfrm>
                </p:contentPart>
              </mc:Choice>
              <mc:Fallback xmlns="">
                <p:pic>
                  <p:nvPicPr>
                    <p:cNvPr id="528" name="Freihand 527"/>
                    <p:cNvPicPr/>
                    <p:nvPr/>
                  </p:nvPicPr>
                  <p:blipFill>
                    <a:blip r:embed="rId75"/>
                    <a:stretch>
                      <a:fillRect/>
                    </a:stretch>
                  </p:blipFill>
                  <p:spPr>
                    <a:xfrm rot="3714429" flipV="1">
                      <a:off x="7105446" y="5543280"/>
                      <a:ext cx="137623" cy="19462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76">
                  <p14:nvContentPartPr>
                    <p14:cNvPr id="22" name="Freihand 528"/>
                    <p14:cNvContentPartPr/>
                    <p14:nvPr/>
                  </p14:nvContentPartPr>
                  <p14:xfrm rot="3714429" flipV="1">
                    <a:off x="6998800" y="5440808"/>
                    <a:ext cx="171747" cy="151215"/>
                  </p14:xfrm>
                </p:contentPart>
              </mc:Choice>
              <mc:Fallback xmlns="">
                <p:pic>
                  <p:nvPicPr>
                    <p:cNvPr id="529" name="Freihand 528"/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 rot="3714429" flipV="1">
                      <a:off x="6986918" y="5428927"/>
                      <a:ext cx="195511" cy="17497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77">
                  <p14:nvContentPartPr>
                    <p14:cNvPr id="23" name="Freihand 529"/>
                    <p14:cNvContentPartPr/>
                    <p14:nvPr/>
                  </p14:nvContentPartPr>
                  <p14:xfrm rot="3714429" flipV="1">
                    <a:off x="7333617" y="5069733"/>
                    <a:ext cx="74608" cy="718416"/>
                  </p14:xfrm>
                </p:contentPart>
              </mc:Choice>
              <mc:Fallback xmlns="">
                <p:pic>
                  <p:nvPicPr>
                    <p:cNvPr id="530" name="Freihand 529"/>
                    <p:cNvPicPr/>
                    <p:nvPr/>
                  </p:nvPicPr>
                  <p:blipFill>
                    <a:blip r:embed="rId78"/>
                    <a:stretch>
                      <a:fillRect/>
                    </a:stretch>
                  </p:blipFill>
                  <p:spPr>
                    <a:xfrm rot="3714429" flipV="1">
                      <a:off x="7321723" y="5057855"/>
                      <a:ext cx="98396" cy="74217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79">
                  <p14:nvContentPartPr>
                    <p14:cNvPr id="24" name="Freihand 530"/>
                    <p14:cNvContentPartPr/>
                    <p14:nvPr/>
                  </p14:nvContentPartPr>
                  <p14:xfrm rot="14514429" flipV="1">
                    <a:off x="7507897" y="5137591"/>
                    <a:ext cx="113907" cy="170883"/>
                  </p14:xfrm>
                </p:contentPart>
              </mc:Choice>
              <mc:Fallback xmlns="">
                <p:pic>
                  <p:nvPicPr>
                    <p:cNvPr id="531" name="Freihand 530"/>
                    <p:cNvPicPr/>
                    <p:nvPr/>
                  </p:nvPicPr>
                  <p:blipFill>
                    <a:blip r:embed="rId80"/>
                    <a:stretch>
                      <a:fillRect/>
                    </a:stretch>
                  </p:blipFill>
                  <p:spPr>
                    <a:xfrm rot="14514429" flipV="1">
                      <a:off x="7496039" y="5125694"/>
                      <a:ext cx="137623" cy="19467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gray" r:id="rId81">
                  <p14:nvContentPartPr>
                    <p14:cNvPr id="25" name="Freihand 531"/>
                    <p14:cNvContentPartPr/>
                    <p14:nvPr/>
                  </p14:nvContentPartPr>
                  <p14:xfrm rot="14514429" flipV="1">
                    <a:off x="7568561" y="5271603"/>
                    <a:ext cx="171747" cy="151215"/>
                  </p14:xfrm>
                </p:contentPart>
              </mc:Choice>
              <mc:Fallback xmlns="">
                <p:pic>
                  <p:nvPicPr>
                    <p:cNvPr id="532" name="Freihand 531"/>
                    <p:cNvPicPr/>
                    <p:nvPr/>
                  </p:nvPicPr>
                  <p:blipFill>
                    <a:blip r:embed="rId82"/>
                    <a:stretch>
                      <a:fillRect/>
                    </a:stretch>
                  </p:blipFill>
                  <p:spPr>
                    <a:xfrm rot="14514429" flipV="1">
                      <a:off x="7556679" y="5259722"/>
                      <a:ext cx="195511" cy="17497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547" name="Groeperen 546"/>
          <p:cNvGrpSpPr/>
          <p:nvPr/>
        </p:nvGrpSpPr>
        <p:grpSpPr>
          <a:xfrm>
            <a:off x="4907966" y="1420242"/>
            <a:ext cx="4383640" cy="4756563"/>
            <a:chOff x="4907966" y="1420242"/>
            <a:chExt cx="4383640" cy="4756563"/>
          </a:xfrm>
        </p:grpSpPr>
        <p:grpSp>
          <p:nvGrpSpPr>
            <p:cNvPr id="5" name="Groeperen 4"/>
            <p:cNvGrpSpPr/>
            <p:nvPr/>
          </p:nvGrpSpPr>
          <p:grpSpPr>
            <a:xfrm>
              <a:off x="4907966" y="1420242"/>
              <a:ext cx="4383640" cy="187248"/>
              <a:chOff x="5176998" y="1439780"/>
              <a:chExt cx="4383640" cy="187248"/>
            </a:xfrm>
            <a:blipFill rotWithShape="1">
              <a:blip r:embed="rId83"/>
              <a:tile tx="0" ty="0" sx="100000" sy="100000" flip="none" algn="tl"/>
            </a:blipFill>
          </p:grpSpPr>
          <p:sp>
            <p:nvSpPr>
              <p:cNvPr id="4" name="Rechthoek 3"/>
              <p:cNvSpPr/>
              <p:nvPr/>
            </p:nvSpPr>
            <p:spPr>
              <a:xfrm>
                <a:off x="5176998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0" name="Rechthoek 499"/>
              <p:cNvSpPr/>
              <p:nvPr/>
            </p:nvSpPr>
            <p:spPr>
              <a:xfrm>
                <a:off x="5574929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1" name="Rechthoek 500"/>
              <p:cNvSpPr/>
              <p:nvPr/>
            </p:nvSpPr>
            <p:spPr>
              <a:xfrm>
                <a:off x="6771093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2" name="Rechthoek 501"/>
              <p:cNvSpPr/>
              <p:nvPr/>
            </p:nvSpPr>
            <p:spPr>
              <a:xfrm>
                <a:off x="6370863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3" name="Rechthoek 502"/>
              <p:cNvSpPr/>
              <p:nvPr/>
            </p:nvSpPr>
            <p:spPr>
              <a:xfrm>
                <a:off x="5966373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4" name="Rechthoek 503"/>
              <p:cNvSpPr/>
              <p:nvPr/>
            </p:nvSpPr>
            <p:spPr>
              <a:xfrm>
                <a:off x="7559488" y="1439780"/>
                <a:ext cx="400230" cy="185616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5" name="Rechthoek 504"/>
              <p:cNvSpPr/>
              <p:nvPr/>
            </p:nvSpPr>
            <p:spPr>
              <a:xfrm>
                <a:off x="7159258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6" name="Rechthoek 505"/>
              <p:cNvSpPr/>
              <p:nvPr/>
            </p:nvSpPr>
            <p:spPr>
              <a:xfrm>
                <a:off x="8359948" y="1439780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7" name="Rechthoek 506"/>
              <p:cNvSpPr/>
              <p:nvPr/>
            </p:nvSpPr>
            <p:spPr>
              <a:xfrm>
                <a:off x="7959718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8" name="Rechthoek 507"/>
              <p:cNvSpPr/>
              <p:nvPr/>
            </p:nvSpPr>
            <p:spPr>
              <a:xfrm>
                <a:off x="8760178" y="1441412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9" name="Rechthoek 508"/>
              <p:cNvSpPr/>
              <p:nvPr/>
            </p:nvSpPr>
            <p:spPr>
              <a:xfrm>
                <a:off x="9160408" y="1439780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510" name="Groeperen 509"/>
            <p:cNvGrpSpPr/>
            <p:nvPr/>
          </p:nvGrpSpPr>
          <p:grpSpPr>
            <a:xfrm>
              <a:off x="4907966" y="5989557"/>
              <a:ext cx="4383640" cy="187248"/>
              <a:chOff x="5176998" y="1439780"/>
              <a:chExt cx="4383640" cy="187248"/>
            </a:xfrm>
            <a:blipFill rotWithShape="1">
              <a:blip r:embed="rId83"/>
              <a:tile tx="0" ty="0" sx="100000" sy="100000" flip="none" algn="tl"/>
            </a:blipFill>
          </p:grpSpPr>
          <p:sp>
            <p:nvSpPr>
              <p:cNvPr id="511" name="Rechthoek 510"/>
              <p:cNvSpPr/>
              <p:nvPr/>
            </p:nvSpPr>
            <p:spPr>
              <a:xfrm>
                <a:off x="5176998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12" name="Rechthoek 511"/>
              <p:cNvSpPr/>
              <p:nvPr/>
            </p:nvSpPr>
            <p:spPr>
              <a:xfrm>
                <a:off x="5574929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13" name="Rechthoek 512"/>
              <p:cNvSpPr/>
              <p:nvPr/>
            </p:nvSpPr>
            <p:spPr>
              <a:xfrm>
                <a:off x="6771093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14" name="Rechthoek 513"/>
              <p:cNvSpPr/>
              <p:nvPr/>
            </p:nvSpPr>
            <p:spPr>
              <a:xfrm>
                <a:off x="6370863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15" name="Rechthoek 514"/>
              <p:cNvSpPr/>
              <p:nvPr/>
            </p:nvSpPr>
            <p:spPr>
              <a:xfrm>
                <a:off x="5966373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16" name="Rechthoek 515"/>
              <p:cNvSpPr/>
              <p:nvPr/>
            </p:nvSpPr>
            <p:spPr>
              <a:xfrm>
                <a:off x="7559488" y="1439780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17" name="Rechthoek 516"/>
              <p:cNvSpPr/>
              <p:nvPr/>
            </p:nvSpPr>
            <p:spPr>
              <a:xfrm>
                <a:off x="7159258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18" name="Rechthoek 517"/>
              <p:cNvSpPr/>
              <p:nvPr/>
            </p:nvSpPr>
            <p:spPr>
              <a:xfrm>
                <a:off x="8359948" y="1439780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19" name="Rechthoek 518"/>
              <p:cNvSpPr/>
              <p:nvPr/>
            </p:nvSpPr>
            <p:spPr>
              <a:xfrm>
                <a:off x="7959718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20" name="Rechthoek 519"/>
              <p:cNvSpPr/>
              <p:nvPr/>
            </p:nvSpPr>
            <p:spPr>
              <a:xfrm>
                <a:off x="8760178" y="1441412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21" name="Rechthoek 520"/>
              <p:cNvSpPr/>
              <p:nvPr/>
            </p:nvSpPr>
            <p:spPr>
              <a:xfrm>
                <a:off x="9160408" y="1439780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522" name="Groeperen 521"/>
            <p:cNvGrpSpPr/>
            <p:nvPr/>
          </p:nvGrpSpPr>
          <p:grpSpPr>
            <a:xfrm rot="16200000">
              <a:off x="2809770" y="3701792"/>
              <a:ext cx="4383640" cy="187248"/>
              <a:chOff x="5176998" y="1439780"/>
              <a:chExt cx="4383640" cy="187248"/>
            </a:xfrm>
            <a:blipFill rotWithShape="1">
              <a:blip r:embed="rId83"/>
              <a:tile tx="0" ty="0" sx="100000" sy="100000" flip="none" algn="tl"/>
            </a:blipFill>
          </p:grpSpPr>
          <p:sp>
            <p:nvSpPr>
              <p:cNvPr id="523" name="Rechthoek 522"/>
              <p:cNvSpPr/>
              <p:nvPr/>
            </p:nvSpPr>
            <p:spPr>
              <a:xfrm>
                <a:off x="5176998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24" name="Rechthoek 523"/>
              <p:cNvSpPr/>
              <p:nvPr/>
            </p:nvSpPr>
            <p:spPr>
              <a:xfrm>
                <a:off x="5574929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25" name="Rechthoek 524"/>
              <p:cNvSpPr/>
              <p:nvPr/>
            </p:nvSpPr>
            <p:spPr>
              <a:xfrm>
                <a:off x="6771093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26" name="Rechthoek 525"/>
              <p:cNvSpPr/>
              <p:nvPr/>
            </p:nvSpPr>
            <p:spPr>
              <a:xfrm>
                <a:off x="6370863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27" name="Rechthoek 526"/>
              <p:cNvSpPr/>
              <p:nvPr/>
            </p:nvSpPr>
            <p:spPr>
              <a:xfrm>
                <a:off x="5966373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28" name="Rechthoek 527"/>
              <p:cNvSpPr/>
              <p:nvPr/>
            </p:nvSpPr>
            <p:spPr>
              <a:xfrm>
                <a:off x="7559488" y="1439780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29" name="Rechthoek 528"/>
              <p:cNvSpPr/>
              <p:nvPr/>
            </p:nvSpPr>
            <p:spPr>
              <a:xfrm>
                <a:off x="7159258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30" name="Rechthoek 529"/>
              <p:cNvSpPr/>
              <p:nvPr/>
            </p:nvSpPr>
            <p:spPr>
              <a:xfrm>
                <a:off x="8359948" y="1439780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31" name="Rechthoek 530"/>
              <p:cNvSpPr/>
              <p:nvPr/>
            </p:nvSpPr>
            <p:spPr>
              <a:xfrm>
                <a:off x="7959718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32" name="Rechthoek 531"/>
              <p:cNvSpPr/>
              <p:nvPr/>
            </p:nvSpPr>
            <p:spPr>
              <a:xfrm>
                <a:off x="8760178" y="1441412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33" name="Rechthoek 532"/>
              <p:cNvSpPr/>
              <p:nvPr/>
            </p:nvSpPr>
            <p:spPr>
              <a:xfrm>
                <a:off x="9160408" y="1439780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534" name="Groeperen 533"/>
            <p:cNvGrpSpPr/>
            <p:nvPr/>
          </p:nvGrpSpPr>
          <p:grpSpPr>
            <a:xfrm rot="16200000">
              <a:off x="7006162" y="3702855"/>
              <a:ext cx="4383640" cy="187248"/>
              <a:chOff x="5176998" y="1439780"/>
              <a:chExt cx="4383640" cy="187248"/>
            </a:xfrm>
            <a:blipFill rotWithShape="1">
              <a:blip r:embed="rId83"/>
              <a:tile tx="0" ty="0" sx="100000" sy="100000" flip="none" algn="tl"/>
            </a:blipFill>
          </p:grpSpPr>
          <p:sp>
            <p:nvSpPr>
              <p:cNvPr id="535" name="Rechthoek 534"/>
              <p:cNvSpPr/>
              <p:nvPr/>
            </p:nvSpPr>
            <p:spPr>
              <a:xfrm>
                <a:off x="5176998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36" name="Rechthoek 535"/>
              <p:cNvSpPr/>
              <p:nvPr/>
            </p:nvSpPr>
            <p:spPr>
              <a:xfrm>
                <a:off x="5574929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37" name="Rechthoek 536"/>
              <p:cNvSpPr/>
              <p:nvPr/>
            </p:nvSpPr>
            <p:spPr>
              <a:xfrm>
                <a:off x="6771093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38" name="Rechthoek 537"/>
              <p:cNvSpPr/>
              <p:nvPr/>
            </p:nvSpPr>
            <p:spPr>
              <a:xfrm>
                <a:off x="6370863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39" name="Rechthoek 538"/>
              <p:cNvSpPr/>
              <p:nvPr/>
            </p:nvSpPr>
            <p:spPr>
              <a:xfrm>
                <a:off x="5966373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40" name="Rechthoek 539"/>
              <p:cNvSpPr/>
              <p:nvPr/>
            </p:nvSpPr>
            <p:spPr>
              <a:xfrm>
                <a:off x="7559488" y="1439780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41" name="Rechthoek 540"/>
              <p:cNvSpPr/>
              <p:nvPr/>
            </p:nvSpPr>
            <p:spPr>
              <a:xfrm>
                <a:off x="7159258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42" name="Rechthoek 541"/>
              <p:cNvSpPr/>
              <p:nvPr/>
            </p:nvSpPr>
            <p:spPr>
              <a:xfrm>
                <a:off x="8359948" y="1439780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43" name="Rechthoek 542"/>
              <p:cNvSpPr/>
              <p:nvPr/>
            </p:nvSpPr>
            <p:spPr>
              <a:xfrm>
                <a:off x="7959718" y="1441411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44" name="Rechthoek 543"/>
              <p:cNvSpPr/>
              <p:nvPr/>
            </p:nvSpPr>
            <p:spPr>
              <a:xfrm>
                <a:off x="8760178" y="1441412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45" name="Rechthoek 544"/>
              <p:cNvSpPr/>
              <p:nvPr/>
            </p:nvSpPr>
            <p:spPr>
              <a:xfrm>
                <a:off x="9160408" y="1439780"/>
                <a:ext cx="400230" cy="1856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433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 txBox="1">
            <a:spLocks/>
          </p:cNvSpPr>
          <p:nvPr/>
        </p:nvSpPr>
        <p:spPr>
          <a:xfrm rot="16200000">
            <a:off x="-35718" y="60967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3</a:t>
            </a:fld>
            <a:endParaRPr lang="en-US" altLang="nl-NL" dirty="0"/>
          </a:p>
        </p:txBody>
      </p:sp>
      <p:pic>
        <p:nvPicPr>
          <p:cNvPr id="12" name="Afbeelding 11" descr="Schermafbeelding 2018-06-18 om 14.55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530599"/>
            <a:ext cx="32094738" cy="4571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80000" y="979200"/>
            <a:ext cx="10033200" cy="341245"/>
          </a:xfrm>
        </p:spPr>
        <p:txBody>
          <a:bodyPr/>
          <a:lstStyle/>
          <a:p>
            <a:r>
              <a:rPr lang="nl-NL" sz="2400" dirty="0"/>
              <a:t>Prioriteit en keuze proces</a:t>
            </a:r>
          </a:p>
        </p:txBody>
      </p:sp>
      <p:sp>
        <p:nvSpPr>
          <p:cNvPr id="13" name="Tijdelijke aanduiding voor inhoud 6"/>
          <p:cNvSpPr>
            <a:spLocks noGrp="1"/>
          </p:cNvSpPr>
          <p:nvPr>
            <p:ph idx="1"/>
          </p:nvPr>
        </p:nvSpPr>
        <p:spPr>
          <a:xfrm>
            <a:off x="1053655" y="1467379"/>
            <a:ext cx="10033000" cy="4500563"/>
          </a:xfrm>
        </p:spPr>
        <p:txBody>
          <a:bodyPr/>
          <a:lstStyle/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sz="4400" dirty="0"/>
              <a:t>Trouwen (12)</a:t>
            </a:r>
          </a:p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sz="3200" dirty="0"/>
              <a:t>Begraven (9)</a:t>
            </a:r>
          </a:p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sz="2800" dirty="0"/>
              <a:t>Taxeren scholen (4)</a:t>
            </a:r>
          </a:p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sz="2800" dirty="0"/>
              <a:t>Huurwoningen (4)</a:t>
            </a:r>
          </a:p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dirty="0"/>
              <a:t>Subsidie (3)</a:t>
            </a:r>
          </a:p>
          <a:p>
            <a:pPr marL="457200" indent="-457200">
              <a:buClr>
                <a:srgbClr val="F07E23"/>
              </a:buClr>
              <a:buFont typeface="+mj-lt"/>
              <a:buAutoNum type="arabicPeriod"/>
            </a:pPr>
            <a:r>
              <a:rPr lang="nl-NL" sz="2000" dirty="0"/>
              <a:t>Webshop (1)</a:t>
            </a:r>
          </a:p>
          <a:p>
            <a:pPr lvl="1">
              <a:buClr>
                <a:srgbClr val="F07E23"/>
              </a:buClr>
              <a:buFont typeface="Wingdings" pitchFamily="2" charset="2"/>
              <a:buChar char="Ø"/>
            </a:pPr>
            <a:endParaRPr lang="nl-NL" sz="2800" dirty="0"/>
          </a:p>
        </p:txBody>
      </p:sp>
      <p:sp>
        <p:nvSpPr>
          <p:cNvPr id="2" name="Ovale toelichting 1">
            <a:extLst>
              <a:ext uri="{FF2B5EF4-FFF2-40B4-BE49-F238E27FC236}">
                <a16:creationId xmlns:a16="http://schemas.microsoft.com/office/drawing/2014/main" id="{99BA3C74-FC2C-ED44-898B-27CA7DBCAE85}"/>
              </a:ext>
            </a:extLst>
          </p:cNvPr>
          <p:cNvSpPr/>
          <p:nvPr/>
        </p:nvSpPr>
        <p:spPr>
          <a:xfrm>
            <a:off x="5781368" y="2875935"/>
            <a:ext cx="5486400" cy="253672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Doelstelling is om te komen tot 1 uniform proces voor alle gemeenten en CG-</a:t>
            </a:r>
            <a:r>
              <a:rPr lang="nl-NL" dirty="0" err="1"/>
              <a:t>proof</a:t>
            </a:r>
            <a:r>
              <a:rPr lang="nl-NL" dirty="0"/>
              <a:t> (“ook als ik het niet jouw proces”)</a:t>
            </a:r>
          </a:p>
        </p:txBody>
      </p:sp>
    </p:spTree>
    <p:extLst>
      <p:ext uri="{BB962C8B-B14F-4D97-AF65-F5344CB8AC3E}">
        <p14:creationId xmlns:p14="http://schemas.microsoft.com/office/powerpoint/2010/main" val="338559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79200"/>
            <a:ext cx="10033200" cy="341245"/>
          </a:xfrm>
        </p:spPr>
        <p:txBody>
          <a:bodyPr/>
          <a:lstStyle/>
          <a:p>
            <a:r>
              <a:rPr lang="nl-NL" sz="2400" dirty="0"/>
              <a:t>Agile/Scrum-aanpak</a:t>
            </a:r>
          </a:p>
        </p:txBody>
      </p:sp>
      <p:sp>
        <p:nvSpPr>
          <p:cNvPr id="97" name="Tijdelijke aanduiding voor dianummer 4"/>
          <p:cNvSpPr txBox="1">
            <a:spLocks/>
          </p:cNvSpPr>
          <p:nvPr/>
        </p:nvSpPr>
        <p:spPr>
          <a:xfrm rot="16200000">
            <a:off x="-35718" y="60840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4</a:t>
            </a:fld>
            <a:endParaRPr lang="en-US" altLang="nl-NL" dirty="0"/>
          </a:p>
        </p:txBody>
      </p:sp>
      <p:sp>
        <p:nvSpPr>
          <p:cNvPr id="8" name="Rechteck 16"/>
          <p:cNvSpPr/>
          <p:nvPr/>
        </p:nvSpPr>
        <p:spPr bwMode="gray">
          <a:xfrm flipH="1">
            <a:off x="8213797" y="1976497"/>
            <a:ext cx="2165379" cy="38758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9" name="Rechteck 17"/>
          <p:cNvSpPr/>
          <p:nvPr/>
        </p:nvSpPr>
        <p:spPr bwMode="gray">
          <a:xfrm>
            <a:off x="3781243" y="1976497"/>
            <a:ext cx="4338462" cy="387585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10" name="Rechteck 18"/>
          <p:cNvSpPr/>
          <p:nvPr/>
        </p:nvSpPr>
        <p:spPr bwMode="gray">
          <a:xfrm>
            <a:off x="1123862" y="1976497"/>
            <a:ext cx="2563290" cy="3875859"/>
          </a:xfrm>
          <a:prstGeom prst="rect">
            <a:avLst/>
          </a:prstGeom>
          <a:solidFill>
            <a:srgbClr val="D9D9D9"/>
          </a:soli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sz="1200" dirty="0">
              <a:latin typeface="+mn-lt"/>
            </a:endParaRPr>
          </a:p>
        </p:txBody>
      </p:sp>
      <p:grpSp>
        <p:nvGrpSpPr>
          <p:cNvPr id="11" name="Gruppieren 19"/>
          <p:cNvGrpSpPr/>
          <p:nvPr/>
        </p:nvGrpSpPr>
        <p:grpSpPr bwMode="gray">
          <a:xfrm>
            <a:off x="8832485" y="3962293"/>
            <a:ext cx="1266196" cy="1068208"/>
            <a:chOff x="-290512" y="-1768676"/>
            <a:chExt cx="3048000" cy="2813568"/>
          </a:xfrm>
          <a:solidFill>
            <a:srgbClr val="006600"/>
          </a:solidFill>
        </p:grpSpPr>
        <p:sp>
          <p:nvSpPr>
            <p:cNvPr id="94" name="Freeform 14"/>
            <p:cNvSpPr>
              <a:spLocks/>
            </p:cNvSpPr>
            <p:nvPr/>
          </p:nvSpPr>
          <p:spPr bwMode="gray">
            <a:xfrm>
              <a:off x="-290512" y="-1677985"/>
              <a:ext cx="1370836" cy="2722877"/>
            </a:xfrm>
            <a:custGeom>
              <a:avLst/>
              <a:gdLst>
                <a:gd name="T0" fmla="*/ 848 w 848"/>
                <a:gd name="T1" fmla="*/ 656 h 1280"/>
                <a:gd name="T2" fmla="*/ 0 w 848"/>
                <a:gd name="T3" fmla="*/ 0 h 1280"/>
                <a:gd name="T4" fmla="*/ 0 w 848"/>
                <a:gd name="T5" fmla="*/ 0 h 1280"/>
                <a:gd name="T6" fmla="*/ 0 w 848"/>
                <a:gd name="T7" fmla="*/ 621 h 1280"/>
                <a:gd name="T8" fmla="*/ 0 w 848"/>
                <a:gd name="T9" fmla="*/ 621 h 1280"/>
                <a:gd name="T10" fmla="*/ 848 w 848"/>
                <a:gd name="T11" fmla="*/ 1280 h 1280"/>
                <a:gd name="T12" fmla="*/ 848 w 848"/>
                <a:gd name="T13" fmla="*/ 1280 h 1280"/>
                <a:gd name="T14" fmla="*/ 848 w 848"/>
                <a:gd name="T15" fmla="*/ 656 h 1280"/>
                <a:gd name="T16" fmla="*/ 848 w 848"/>
                <a:gd name="T17" fmla="*/ 656 h 1280"/>
                <a:gd name="T18" fmla="*/ 848 w 848"/>
                <a:gd name="T19" fmla="*/ 656 h 1280"/>
                <a:gd name="connsiteX0" fmla="*/ 10000 w 10328"/>
                <a:gd name="connsiteY0" fmla="*/ 5125 h 13088"/>
                <a:gd name="connsiteX1" fmla="*/ 0 w 10328"/>
                <a:gd name="connsiteY1" fmla="*/ 0 h 13088"/>
                <a:gd name="connsiteX2" fmla="*/ 0 w 10328"/>
                <a:gd name="connsiteY2" fmla="*/ 0 h 13088"/>
                <a:gd name="connsiteX3" fmla="*/ 0 w 10328"/>
                <a:gd name="connsiteY3" fmla="*/ 4852 h 13088"/>
                <a:gd name="connsiteX4" fmla="*/ 0 w 10328"/>
                <a:gd name="connsiteY4" fmla="*/ 4852 h 13088"/>
                <a:gd name="connsiteX5" fmla="*/ 10000 w 10328"/>
                <a:gd name="connsiteY5" fmla="*/ 10000 h 13088"/>
                <a:gd name="connsiteX6" fmla="*/ 10328 w 10328"/>
                <a:gd name="connsiteY6" fmla="*/ 13088 h 13088"/>
                <a:gd name="connsiteX7" fmla="*/ 10000 w 10328"/>
                <a:gd name="connsiteY7" fmla="*/ 5125 h 13088"/>
                <a:gd name="connsiteX8" fmla="*/ 10000 w 10328"/>
                <a:gd name="connsiteY8" fmla="*/ 5125 h 13088"/>
                <a:gd name="connsiteX9" fmla="*/ 10000 w 10328"/>
                <a:gd name="connsiteY9" fmla="*/ 5125 h 13088"/>
                <a:gd name="connsiteX0" fmla="*/ 10000 w 10359"/>
                <a:gd name="connsiteY0" fmla="*/ 5125 h 13177"/>
                <a:gd name="connsiteX1" fmla="*/ 0 w 10359"/>
                <a:gd name="connsiteY1" fmla="*/ 0 h 13177"/>
                <a:gd name="connsiteX2" fmla="*/ 0 w 10359"/>
                <a:gd name="connsiteY2" fmla="*/ 0 h 13177"/>
                <a:gd name="connsiteX3" fmla="*/ 0 w 10359"/>
                <a:gd name="connsiteY3" fmla="*/ 4852 h 13177"/>
                <a:gd name="connsiteX4" fmla="*/ 0 w 10359"/>
                <a:gd name="connsiteY4" fmla="*/ 4852 h 13177"/>
                <a:gd name="connsiteX5" fmla="*/ 10328 w 10359"/>
                <a:gd name="connsiteY5" fmla="*/ 12850 h 13177"/>
                <a:gd name="connsiteX6" fmla="*/ 10328 w 10359"/>
                <a:gd name="connsiteY6" fmla="*/ 13088 h 13177"/>
                <a:gd name="connsiteX7" fmla="*/ 10000 w 10359"/>
                <a:gd name="connsiteY7" fmla="*/ 5125 h 13177"/>
                <a:gd name="connsiteX8" fmla="*/ 10000 w 10359"/>
                <a:gd name="connsiteY8" fmla="*/ 5125 h 13177"/>
                <a:gd name="connsiteX9" fmla="*/ 10000 w 10359"/>
                <a:gd name="connsiteY9" fmla="*/ 5125 h 13177"/>
                <a:gd name="connsiteX0" fmla="*/ 10000 w 10359"/>
                <a:gd name="connsiteY0" fmla="*/ 5125 h 13177"/>
                <a:gd name="connsiteX1" fmla="*/ 0 w 10359"/>
                <a:gd name="connsiteY1" fmla="*/ 0 h 13177"/>
                <a:gd name="connsiteX2" fmla="*/ 0 w 10359"/>
                <a:gd name="connsiteY2" fmla="*/ 0 h 13177"/>
                <a:gd name="connsiteX3" fmla="*/ 0 w 10359"/>
                <a:gd name="connsiteY3" fmla="*/ 4852 h 13177"/>
                <a:gd name="connsiteX4" fmla="*/ 0 w 10359"/>
                <a:gd name="connsiteY4" fmla="*/ 7702 h 13177"/>
                <a:gd name="connsiteX5" fmla="*/ 10328 w 10359"/>
                <a:gd name="connsiteY5" fmla="*/ 12850 h 13177"/>
                <a:gd name="connsiteX6" fmla="*/ 10328 w 10359"/>
                <a:gd name="connsiteY6" fmla="*/ 13088 h 13177"/>
                <a:gd name="connsiteX7" fmla="*/ 10000 w 10359"/>
                <a:gd name="connsiteY7" fmla="*/ 5125 h 13177"/>
                <a:gd name="connsiteX8" fmla="*/ 10000 w 10359"/>
                <a:gd name="connsiteY8" fmla="*/ 5125 h 13177"/>
                <a:gd name="connsiteX9" fmla="*/ 10000 w 10359"/>
                <a:gd name="connsiteY9" fmla="*/ 5125 h 13177"/>
                <a:gd name="connsiteX0" fmla="*/ 10000 w 10359"/>
                <a:gd name="connsiteY0" fmla="*/ 5125 h 13177"/>
                <a:gd name="connsiteX1" fmla="*/ 0 w 10359"/>
                <a:gd name="connsiteY1" fmla="*/ 0 h 13177"/>
                <a:gd name="connsiteX2" fmla="*/ 0 w 10359"/>
                <a:gd name="connsiteY2" fmla="*/ 0 h 13177"/>
                <a:gd name="connsiteX3" fmla="*/ 0 w 10359"/>
                <a:gd name="connsiteY3" fmla="*/ 4852 h 13177"/>
                <a:gd name="connsiteX4" fmla="*/ 328 w 10359"/>
                <a:gd name="connsiteY4" fmla="*/ 7702 h 13177"/>
                <a:gd name="connsiteX5" fmla="*/ 10328 w 10359"/>
                <a:gd name="connsiteY5" fmla="*/ 12850 h 13177"/>
                <a:gd name="connsiteX6" fmla="*/ 10328 w 10359"/>
                <a:gd name="connsiteY6" fmla="*/ 13088 h 13177"/>
                <a:gd name="connsiteX7" fmla="*/ 10000 w 10359"/>
                <a:gd name="connsiteY7" fmla="*/ 5125 h 13177"/>
                <a:gd name="connsiteX8" fmla="*/ 10000 w 10359"/>
                <a:gd name="connsiteY8" fmla="*/ 5125 h 13177"/>
                <a:gd name="connsiteX9" fmla="*/ 10000 w 10359"/>
                <a:gd name="connsiteY9" fmla="*/ 5125 h 13177"/>
                <a:gd name="connsiteX0" fmla="*/ 10000 w 10328"/>
                <a:gd name="connsiteY0" fmla="*/ 5125 h 13400"/>
                <a:gd name="connsiteX1" fmla="*/ 0 w 10328"/>
                <a:gd name="connsiteY1" fmla="*/ 0 h 13400"/>
                <a:gd name="connsiteX2" fmla="*/ 0 w 10328"/>
                <a:gd name="connsiteY2" fmla="*/ 0 h 13400"/>
                <a:gd name="connsiteX3" fmla="*/ 0 w 10328"/>
                <a:gd name="connsiteY3" fmla="*/ 4852 h 13400"/>
                <a:gd name="connsiteX4" fmla="*/ 328 w 10328"/>
                <a:gd name="connsiteY4" fmla="*/ 7702 h 13400"/>
                <a:gd name="connsiteX5" fmla="*/ 10152 w 10328"/>
                <a:gd name="connsiteY5" fmla="*/ 13105 h 13400"/>
                <a:gd name="connsiteX6" fmla="*/ 10328 w 10328"/>
                <a:gd name="connsiteY6" fmla="*/ 13088 h 13400"/>
                <a:gd name="connsiteX7" fmla="*/ 10000 w 10328"/>
                <a:gd name="connsiteY7" fmla="*/ 5125 h 13400"/>
                <a:gd name="connsiteX8" fmla="*/ 10000 w 10328"/>
                <a:gd name="connsiteY8" fmla="*/ 5125 h 13400"/>
                <a:gd name="connsiteX9" fmla="*/ 10000 w 10328"/>
                <a:gd name="connsiteY9" fmla="*/ 5125 h 13400"/>
                <a:gd name="connsiteX0" fmla="*/ 10000 w 10171"/>
                <a:gd name="connsiteY0" fmla="*/ 5125 h 13400"/>
                <a:gd name="connsiteX1" fmla="*/ 0 w 10171"/>
                <a:gd name="connsiteY1" fmla="*/ 0 h 13400"/>
                <a:gd name="connsiteX2" fmla="*/ 0 w 10171"/>
                <a:gd name="connsiteY2" fmla="*/ 0 h 13400"/>
                <a:gd name="connsiteX3" fmla="*/ 0 w 10171"/>
                <a:gd name="connsiteY3" fmla="*/ 4852 h 13400"/>
                <a:gd name="connsiteX4" fmla="*/ 328 w 10171"/>
                <a:gd name="connsiteY4" fmla="*/ 7702 h 13400"/>
                <a:gd name="connsiteX5" fmla="*/ 10152 w 10171"/>
                <a:gd name="connsiteY5" fmla="*/ 13105 h 13400"/>
                <a:gd name="connsiteX6" fmla="*/ 9977 w 10171"/>
                <a:gd name="connsiteY6" fmla="*/ 13088 h 13400"/>
                <a:gd name="connsiteX7" fmla="*/ 10000 w 10171"/>
                <a:gd name="connsiteY7" fmla="*/ 5125 h 13400"/>
                <a:gd name="connsiteX8" fmla="*/ 10000 w 10171"/>
                <a:gd name="connsiteY8" fmla="*/ 5125 h 13400"/>
                <a:gd name="connsiteX9" fmla="*/ 10000 w 10171"/>
                <a:gd name="connsiteY9" fmla="*/ 5125 h 13400"/>
                <a:gd name="connsiteX0" fmla="*/ 10000 w 10183"/>
                <a:gd name="connsiteY0" fmla="*/ 5125 h 13400"/>
                <a:gd name="connsiteX1" fmla="*/ 0 w 10183"/>
                <a:gd name="connsiteY1" fmla="*/ 0 h 13400"/>
                <a:gd name="connsiteX2" fmla="*/ 0 w 10183"/>
                <a:gd name="connsiteY2" fmla="*/ 0 h 13400"/>
                <a:gd name="connsiteX3" fmla="*/ 0 w 10183"/>
                <a:gd name="connsiteY3" fmla="*/ 4852 h 13400"/>
                <a:gd name="connsiteX4" fmla="*/ 328 w 10183"/>
                <a:gd name="connsiteY4" fmla="*/ 7702 h 13400"/>
                <a:gd name="connsiteX5" fmla="*/ 10152 w 10183"/>
                <a:gd name="connsiteY5" fmla="*/ 13105 h 13400"/>
                <a:gd name="connsiteX6" fmla="*/ 10153 w 10183"/>
                <a:gd name="connsiteY6" fmla="*/ 13088 h 13400"/>
                <a:gd name="connsiteX7" fmla="*/ 10000 w 10183"/>
                <a:gd name="connsiteY7" fmla="*/ 5125 h 13400"/>
                <a:gd name="connsiteX8" fmla="*/ 10000 w 10183"/>
                <a:gd name="connsiteY8" fmla="*/ 5125 h 13400"/>
                <a:gd name="connsiteX9" fmla="*/ 10000 w 10183"/>
                <a:gd name="connsiteY9" fmla="*/ 5125 h 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3" h="13400">
                  <a:moveTo>
                    <a:pt x="10000" y="512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852"/>
                  </a:lnTo>
                  <a:cubicBezTo>
                    <a:pt x="109" y="5802"/>
                    <a:pt x="219" y="6752"/>
                    <a:pt x="328" y="7702"/>
                  </a:cubicBezTo>
                  <a:lnTo>
                    <a:pt x="10152" y="13105"/>
                  </a:lnTo>
                  <a:cubicBezTo>
                    <a:pt x="10261" y="14134"/>
                    <a:pt x="10044" y="12059"/>
                    <a:pt x="10153" y="13088"/>
                  </a:cubicBezTo>
                  <a:cubicBezTo>
                    <a:pt x="10044" y="10434"/>
                    <a:pt x="10109" y="7779"/>
                    <a:pt x="10000" y="5125"/>
                  </a:cubicBezTo>
                  <a:lnTo>
                    <a:pt x="10000" y="5125"/>
                  </a:lnTo>
                  <a:lnTo>
                    <a:pt x="10000" y="512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95" name="Freeform 16"/>
            <p:cNvSpPr>
              <a:spLocks/>
            </p:cNvSpPr>
            <p:nvPr/>
          </p:nvSpPr>
          <p:spPr bwMode="gray">
            <a:xfrm>
              <a:off x="1055689" y="-741362"/>
              <a:ext cx="1701799" cy="1722913"/>
            </a:xfrm>
            <a:custGeom>
              <a:avLst/>
              <a:gdLst>
                <a:gd name="T0" fmla="*/ 0 w 1072"/>
                <a:gd name="T1" fmla="*/ 690 h 690"/>
                <a:gd name="T2" fmla="*/ 1072 w 1072"/>
                <a:gd name="T3" fmla="*/ 621 h 690"/>
                <a:gd name="T4" fmla="*/ 1072 w 1072"/>
                <a:gd name="T5" fmla="*/ 0 h 690"/>
                <a:gd name="T6" fmla="*/ 0 w 1072"/>
                <a:gd name="T7" fmla="*/ 66 h 690"/>
                <a:gd name="T8" fmla="*/ 0 w 1072"/>
                <a:gd name="T9" fmla="*/ 690 h 690"/>
                <a:gd name="connsiteX0" fmla="*/ 0 w 10000"/>
                <a:gd name="connsiteY0" fmla="*/ 15729 h 15729"/>
                <a:gd name="connsiteX1" fmla="*/ 10000 w 10000"/>
                <a:gd name="connsiteY1" fmla="*/ 9000 h 15729"/>
                <a:gd name="connsiteX2" fmla="*/ 10000 w 10000"/>
                <a:gd name="connsiteY2" fmla="*/ 0 h 15729"/>
                <a:gd name="connsiteX3" fmla="*/ 0 w 10000"/>
                <a:gd name="connsiteY3" fmla="*/ 957 h 15729"/>
                <a:gd name="connsiteX4" fmla="*/ 0 w 10000"/>
                <a:gd name="connsiteY4" fmla="*/ 15729 h 15729"/>
                <a:gd name="connsiteX0" fmla="*/ 0 w 10000"/>
                <a:gd name="connsiteY0" fmla="*/ 15729 h 15729"/>
                <a:gd name="connsiteX1" fmla="*/ 10000 w 10000"/>
                <a:gd name="connsiteY1" fmla="*/ 14729 h 15729"/>
                <a:gd name="connsiteX2" fmla="*/ 10000 w 10000"/>
                <a:gd name="connsiteY2" fmla="*/ 0 h 15729"/>
                <a:gd name="connsiteX3" fmla="*/ 0 w 10000"/>
                <a:gd name="connsiteY3" fmla="*/ 957 h 15729"/>
                <a:gd name="connsiteX4" fmla="*/ 0 w 10000"/>
                <a:gd name="connsiteY4" fmla="*/ 15729 h 15729"/>
                <a:gd name="connsiteX0" fmla="*/ 0 w 10000"/>
                <a:gd name="connsiteY0" fmla="*/ 15729 h 15729"/>
                <a:gd name="connsiteX1" fmla="*/ 10000 w 10000"/>
                <a:gd name="connsiteY1" fmla="*/ 14729 h 15729"/>
                <a:gd name="connsiteX2" fmla="*/ 10000 w 10000"/>
                <a:gd name="connsiteY2" fmla="*/ 0 h 15729"/>
                <a:gd name="connsiteX3" fmla="*/ 0 w 10000"/>
                <a:gd name="connsiteY3" fmla="*/ 957 h 15729"/>
                <a:gd name="connsiteX4" fmla="*/ 0 w 10000"/>
                <a:gd name="connsiteY4" fmla="*/ 15729 h 1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5729">
                  <a:moveTo>
                    <a:pt x="0" y="15729"/>
                  </a:moveTo>
                  <a:lnTo>
                    <a:pt x="10000" y="14729"/>
                  </a:lnTo>
                  <a:lnTo>
                    <a:pt x="10000" y="0"/>
                  </a:lnTo>
                  <a:lnTo>
                    <a:pt x="0" y="957"/>
                  </a:lnTo>
                  <a:lnTo>
                    <a:pt x="0" y="157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96" name="Freeform 17"/>
            <p:cNvSpPr>
              <a:spLocks/>
            </p:cNvSpPr>
            <p:nvPr/>
          </p:nvSpPr>
          <p:spPr bwMode="gray">
            <a:xfrm>
              <a:off x="-290512" y="-1768676"/>
              <a:ext cx="3048000" cy="1150937"/>
            </a:xfrm>
            <a:custGeom>
              <a:avLst/>
              <a:gdLst>
                <a:gd name="T0" fmla="*/ 1070 w 1920"/>
                <a:gd name="T1" fmla="*/ 0 h 725"/>
                <a:gd name="T2" fmla="*/ 0 w 1920"/>
                <a:gd name="T3" fmla="*/ 69 h 725"/>
                <a:gd name="T4" fmla="*/ 848 w 1920"/>
                <a:gd name="T5" fmla="*/ 725 h 725"/>
                <a:gd name="T6" fmla="*/ 848 w 1920"/>
                <a:gd name="T7" fmla="*/ 725 h 725"/>
                <a:gd name="T8" fmla="*/ 848 w 1920"/>
                <a:gd name="T9" fmla="*/ 725 h 725"/>
                <a:gd name="T10" fmla="*/ 1920 w 1920"/>
                <a:gd name="T11" fmla="*/ 659 h 725"/>
                <a:gd name="T12" fmla="*/ 1920 w 1920"/>
                <a:gd name="T13" fmla="*/ 659 h 725"/>
                <a:gd name="T14" fmla="*/ 1070 w 1920"/>
                <a:gd name="T15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0" h="725">
                  <a:moveTo>
                    <a:pt x="1070" y="0"/>
                  </a:moveTo>
                  <a:lnTo>
                    <a:pt x="0" y="69"/>
                  </a:lnTo>
                  <a:lnTo>
                    <a:pt x="848" y="725"/>
                  </a:lnTo>
                  <a:lnTo>
                    <a:pt x="848" y="725"/>
                  </a:lnTo>
                  <a:lnTo>
                    <a:pt x="848" y="725"/>
                  </a:lnTo>
                  <a:lnTo>
                    <a:pt x="1920" y="659"/>
                  </a:lnTo>
                  <a:lnTo>
                    <a:pt x="1920" y="659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12" name="Gruppieren 20"/>
          <p:cNvGrpSpPr/>
          <p:nvPr/>
        </p:nvGrpSpPr>
        <p:grpSpPr bwMode="gray">
          <a:xfrm>
            <a:off x="1360719" y="4249021"/>
            <a:ext cx="7963070" cy="735097"/>
            <a:chOff x="630984" y="4601286"/>
            <a:chExt cx="10916498" cy="100779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1" name="Rechteck 40995"/>
            <p:cNvSpPr/>
            <p:nvPr/>
          </p:nvSpPr>
          <p:spPr bwMode="gray">
            <a:xfrm>
              <a:off x="630984" y="4601286"/>
              <a:ext cx="10916498" cy="961597"/>
            </a:xfrm>
            <a:custGeom>
              <a:avLst/>
              <a:gdLst>
                <a:gd name="connsiteX0" fmla="*/ 0 w 9442504"/>
                <a:gd name="connsiteY0" fmla="*/ 0 h 190072"/>
                <a:gd name="connsiteX1" fmla="*/ 9442504 w 9442504"/>
                <a:gd name="connsiteY1" fmla="*/ 0 h 190072"/>
                <a:gd name="connsiteX2" fmla="*/ 9442504 w 9442504"/>
                <a:gd name="connsiteY2" fmla="*/ 190072 h 190072"/>
                <a:gd name="connsiteX3" fmla="*/ 0 w 9442504"/>
                <a:gd name="connsiteY3" fmla="*/ 190072 h 190072"/>
                <a:gd name="connsiteX4" fmla="*/ 0 w 9442504"/>
                <a:gd name="connsiteY4" fmla="*/ 0 h 190072"/>
                <a:gd name="connsiteX0" fmla="*/ 0 w 10409292"/>
                <a:gd name="connsiteY0" fmla="*/ 590550 h 780622"/>
                <a:gd name="connsiteX1" fmla="*/ 10409292 w 10409292"/>
                <a:gd name="connsiteY1" fmla="*/ 0 h 780622"/>
                <a:gd name="connsiteX2" fmla="*/ 9442504 w 10409292"/>
                <a:gd name="connsiteY2" fmla="*/ 780622 h 780622"/>
                <a:gd name="connsiteX3" fmla="*/ 0 w 10409292"/>
                <a:gd name="connsiteY3" fmla="*/ 780622 h 780622"/>
                <a:gd name="connsiteX4" fmla="*/ 0 w 10409292"/>
                <a:gd name="connsiteY4" fmla="*/ 590550 h 780622"/>
                <a:gd name="connsiteX0" fmla="*/ 0 w 10909354"/>
                <a:gd name="connsiteY0" fmla="*/ 590550 h 780622"/>
                <a:gd name="connsiteX1" fmla="*/ 10409292 w 10909354"/>
                <a:gd name="connsiteY1" fmla="*/ 0 h 780622"/>
                <a:gd name="connsiteX2" fmla="*/ 10909354 w 10909354"/>
                <a:gd name="connsiteY2" fmla="*/ 361522 h 780622"/>
                <a:gd name="connsiteX3" fmla="*/ 0 w 10909354"/>
                <a:gd name="connsiteY3" fmla="*/ 780622 h 780622"/>
                <a:gd name="connsiteX4" fmla="*/ 0 w 10909354"/>
                <a:gd name="connsiteY4" fmla="*/ 590550 h 780622"/>
                <a:gd name="connsiteX0" fmla="*/ 0 w 10909354"/>
                <a:gd name="connsiteY0" fmla="*/ 590550 h 961597"/>
                <a:gd name="connsiteX1" fmla="*/ 10409292 w 10909354"/>
                <a:gd name="connsiteY1" fmla="*/ 0 h 961597"/>
                <a:gd name="connsiteX2" fmla="*/ 10909354 w 10909354"/>
                <a:gd name="connsiteY2" fmla="*/ 361522 h 961597"/>
                <a:gd name="connsiteX3" fmla="*/ 514350 w 10909354"/>
                <a:gd name="connsiteY3" fmla="*/ 961597 h 961597"/>
                <a:gd name="connsiteX4" fmla="*/ 0 w 10909354"/>
                <a:gd name="connsiteY4" fmla="*/ 590550 h 961597"/>
                <a:gd name="connsiteX0" fmla="*/ 0 w 10916498"/>
                <a:gd name="connsiteY0" fmla="*/ 595313 h 961597"/>
                <a:gd name="connsiteX1" fmla="*/ 10416436 w 10916498"/>
                <a:gd name="connsiteY1" fmla="*/ 0 h 961597"/>
                <a:gd name="connsiteX2" fmla="*/ 10916498 w 10916498"/>
                <a:gd name="connsiteY2" fmla="*/ 361522 h 961597"/>
                <a:gd name="connsiteX3" fmla="*/ 521494 w 10916498"/>
                <a:gd name="connsiteY3" fmla="*/ 961597 h 961597"/>
                <a:gd name="connsiteX4" fmla="*/ 0 w 10916498"/>
                <a:gd name="connsiteY4" fmla="*/ 595313 h 96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6498" h="961597">
                  <a:moveTo>
                    <a:pt x="0" y="595313"/>
                  </a:moveTo>
                  <a:lnTo>
                    <a:pt x="10416436" y="0"/>
                  </a:lnTo>
                  <a:lnTo>
                    <a:pt x="10916498" y="361522"/>
                  </a:lnTo>
                  <a:lnTo>
                    <a:pt x="521494" y="961597"/>
                  </a:lnTo>
                  <a:lnTo>
                    <a:pt x="0" y="5953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92" name="Freeform 78"/>
            <p:cNvSpPr>
              <a:spLocks/>
            </p:cNvSpPr>
            <p:nvPr/>
          </p:nvSpPr>
          <p:spPr bwMode="gray">
            <a:xfrm>
              <a:off x="1144348" y="4959702"/>
              <a:ext cx="10396497" cy="647722"/>
            </a:xfrm>
            <a:custGeom>
              <a:avLst/>
              <a:gdLst>
                <a:gd name="T0" fmla="*/ 1073 w 1073"/>
                <a:gd name="T1" fmla="*/ 0 h 161"/>
                <a:gd name="T2" fmla="*/ 1073 w 1073"/>
                <a:gd name="T3" fmla="*/ 0 h 161"/>
                <a:gd name="T4" fmla="*/ 3 w 1073"/>
                <a:gd name="T5" fmla="*/ 69 h 161"/>
                <a:gd name="T6" fmla="*/ 0 w 1073"/>
                <a:gd name="T7" fmla="*/ 69 h 161"/>
                <a:gd name="T8" fmla="*/ 0 w 1073"/>
                <a:gd name="T9" fmla="*/ 161 h 161"/>
                <a:gd name="T10" fmla="*/ 1073 w 1073"/>
                <a:gd name="T11" fmla="*/ 95 h 161"/>
                <a:gd name="T12" fmla="*/ 1073 w 1073"/>
                <a:gd name="T13" fmla="*/ 0 h 161"/>
                <a:gd name="connsiteX0" fmla="*/ 10000 w 149713"/>
                <a:gd name="connsiteY0" fmla="*/ 52265 h 62265"/>
                <a:gd name="connsiteX1" fmla="*/ 10000 w 149713"/>
                <a:gd name="connsiteY1" fmla="*/ 52265 h 62265"/>
                <a:gd name="connsiteX2" fmla="*/ 28 w 149713"/>
                <a:gd name="connsiteY2" fmla="*/ 56551 h 62265"/>
                <a:gd name="connsiteX3" fmla="*/ 0 w 149713"/>
                <a:gd name="connsiteY3" fmla="*/ 56551 h 62265"/>
                <a:gd name="connsiteX4" fmla="*/ 0 w 149713"/>
                <a:gd name="connsiteY4" fmla="*/ 62265 h 62265"/>
                <a:gd name="connsiteX5" fmla="*/ 149713 w 149713"/>
                <a:gd name="connsiteY5" fmla="*/ 0 h 62265"/>
                <a:gd name="connsiteX6" fmla="*/ 10000 w 149713"/>
                <a:gd name="connsiteY6" fmla="*/ 52265 h 62265"/>
                <a:gd name="connsiteX0" fmla="*/ 147602 w 149713"/>
                <a:gd name="connsiteY0" fmla="*/ 0 h 76720"/>
                <a:gd name="connsiteX1" fmla="*/ 10000 w 149713"/>
                <a:gd name="connsiteY1" fmla="*/ 66720 h 76720"/>
                <a:gd name="connsiteX2" fmla="*/ 28 w 149713"/>
                <a:gd name="connsiteY2" fmla="*/ 71006 h 76720"/>
                <a:gd name="connsiteX3" fmla="*/ 0 w 149713"/>
                <a:gd name="connsiteY3" fmla="*/ 71006 h 76720"/>
                <a:gd name="connsiteX4" fmla="*/ 0 w 149713"/>
                <a:gd name="connsiteY4" fmla="*/ 76720 h 76720"/>
                <a:gd name="connsiteX5" fmla="*/ 149713 w 149713"/>
                <a:gd name="connsiteY5" fmla="*/ 14455 h 76720"/>
                <a:gd name="connsiteX6" fmla="*/ 147602 w 149713"/>
                <a:gd name="connsiteY6" fmla="*/ 0 h 76720"/>
                <a:gd name="connsiteX0" fmla="*/ 147602 w 150190"/>
                <a:gd name="connsiteY0" fmla="*/ 0 h 76720"/>
                <a:gd name="connsiteX1" fmla="*/ 10000 w 150190"/>
                <a:gd name="connsiteY1" fmla="*/ 66720 h 76720"/>
                <a:gd name="connsiteX2" fmla="*/ 28 w 150190"/>
                <a:gd name="connsiteY2" fmla="*/ 71006 h 76720"/>
                <a:gd name="connsiteX3" fmla="*/ 0 w 150190"/>
                <a:gd name="connsiteY3" fmla="*/ 71006 h 76720"/>
                <a:gd name="connsiteX4" fmla="*/ 0 w 150190"/>
                <a:gd name="connsiteY4" fmla="*/ 76720 h 76720"/>
                <a:gd name="connsiteX5" fmla="*/ 150190 w 150190"/>
                <a:gd name="connsiteY5" fmla="*/ 13653 h 76720"/>
                <a:gd name="connsiteX6" fmla="*/ 147602 w 150190"/>
                <a:gd name="connsiteY6" fmla="*/ 0 h 76720"/>
                <a:gd name="connsiteX0" fmla="*/ 150278 w 150278"/>
                <a:gd name="connsiteY0" fmla="*/ 0 h 68433"/>
                <a:gd name="connsiteX1" fmla="*/ 10000 w 150278"/>
                <a:gd name="connsiteY1" fmla="*/ 58433 h 68433"/>
                <a:gd name="connsiteX2" fmla="*/ 28 w 150278"/>
                <a:gd name="connsiteY2" fmla="*/ 62719 h 68433"/>
                <a:gd name="connsiteX3" fmla="*/ 0 w 150278"/>
                <a:gd name="connsiteY3" fmla="*/ 62719 h 68433"/>
                <a:gd name="connsiteX4" fmla="*/ 0 w 150278"/>
                <a:gd name="connsiteY4" fmla="*/ 68433 h 68433"/>
                <a:gd name="connsiteX5" fmla="*/ 150190 w 150278"/>
                <a:gd name="connsiteY5" fmla="*/ 5366 h 68433"/>
                <a:gd name="connsiteX6" fmla="*/ 150278 w 150278"/>
                <a:gd name="connsiteY6" fmla="*/ 0 h 68433"/>
                <a:gd name="connsiteX0" fmla="*/ 160139 w 160139"/>
                <a:gd name="connsiteY0" fmla="*/ 0 h 72710"/>
                <a:gd name="connsiteX1" fmla="*/ 10000 w 160139"/>
                <a:gd name="connsiteY1" fmla="*/ 62710 h 72710"/>
                <a:gd name="connsiteX2" fmla="*/ 28 w 160139"/>
                <a:gd name="connsiteY2" fmla="*/ 66996 h 72710"/>
                <a:gd name="connsiteX3" fmla="*/ 0 w 160139"/>
                <a:gd name="connsiteY3" fmla="*/ 66996 h 72710"/>
                <a:gd name="connsiteX4" fmla="*/ 0 w 160139"/>
                <a:gd name="connsiteY4" fmla="*/ 72710 h 72710"/>
                <a:gd name="connsiteX5" fmla="*/ 150190 w 160139"/>
                <a:gd name="connsiteY5" fmla="*/ 9643 h 72710"/>
                <a:gd name="connsiteX6" fmla="*/ 160139 w 160139"/>
                <a:gd name="connsiteY6" fmla="*/ 0 h 72710"/>
                <a:gd name="connsiteX0" fmla="*/ 160139 w 160167"/>
                <a:gd name="connsiteY0" fmla="*/ 0 h 72710"/>
                <a:gd name="connsiteX1" fmla="*/ 10000 w 160167"/>
                <a:gd name="connsiteY1" fmla="*/ 62710 h 72710"/>
                <a:gd name="connsiteX2" fmla="*/ 28 w 160167"/>
                <a:gd name="connsiteY2" fmla="*/ 66996 h 72710"/>
                <a:gd name="connsiteX3" fmla="*/ 0 w 160167"/>
                <a:gd name="connsiteY3" fmla="*/ 66996 h 72710"/>
                <a:gd name="connsiteX4" fmla="*/ 0 w 160167"/>
                <a:gd name="connsiteY4" fmla="*/ 72710 h 72710"/>
                <a:gd name="connsiteX5" fmla="*/ 160161 w 160167"/>
                <a:gd name="connsiteY5" fmla="*/ 5366 h 72710"/>
                <a:gd name="connsiteX6" fmla="*/ 160139 w 160167"/>
                <a:gd name="connsiteY6" fmla="*/ 0 h 72710"/>
                <a:gd name="connsiteX0" fmla="*/ 160139 w 160161"/>
                <a:gd name="connsiteY0" fmla="*/ 0 h 72710"/>
                <a:gd name="connsiteX1" fmla="*/ 10000 w 160161"/>
                <a:gd name="connsiteY1" fmla="*/ 62710 h 72710"/>
                <a:gd name="connsiteX2" fmla="*/ 28 w 160161"/>
                <a:gd name="connsiteY2" fmla="*/ 66996 h 72710"/>
                <a:gd name="connsiteX3" fmla="*/ 0 w 160161"/>
                <a:gd name="connsiteY3" fmla="*/ 66996 h 72710"/>
                <a:gd name="connsiteX4" fmla="*/ 0 w 160161"/>
                <a:gd name="connsiteY4" fmla="*/ 72710 h 72710"/>
                <a:gd name="connsiteX5" fmla="*/ 160161 w 160161"/>
                <a:gd name="connsiteY5" fmla="*/ 5366 h 72710"/>
                <a:gd name="connsiteX6" fmla="*/ 160139 w 160161"/>
                <a:gd name="connsiteY6" fmla="*/ 0 h 72710"/>
                <a:gd name="connsiteX0" fmla="*/ 160029 w 160161"/>
                <a:gd name="connsiteY0" fmla="*/ 0 h 72710"/>
                <a:gd name="connsiteX1" fmla="*/ 10000 w 160161"/>
                <a:gd name="connsiteY1" fmla="*/ 62710 h 72710"/>
                <a:gd name="connsiteX2" fmla="*/ 28 w 160161"/>
                <a:gd name="connsiteY2" fmla="*/ 66996 h 72710"/>
                <a:gd name="connsiteX3" fmla="*/ 0 w 160161"/>
                <a:gd name="connsiteY3" fmla="*/ 66996 h 72710"/>
                <a:gd name="connsiteX4" fmla="*/ 0 w 160161"/>
                <a:gd name="connsiteY4" fmla="*/ 72710 h 72710"/>
                <a:gd name="connsiteX5" fmla="*/ 160161 w 160161"/>
                <a:gd name="connsiteY5" fmla="*/ 5366 h 72710"/>
                <a:gd name="connsiteX6" fmla="*/ 160029 w 160161"/>
                <a:gd name="connsiteY6" fmla="*/ 0 h 72710"/>
                <a:gd name="connsiteX0" fmla="*/ 160029 w 160051"/>
                <a:gd name="connsiteY0" fmla="*/ 0 h 72710"/>
                <a:gd name="connsiteX1" fmla="*/ 10000 w 160051"/>
                <a:gd name="connsiteY1" fmla="*/ 62710 h 72710"/>
                <a:gd name="connsiteX2" fmla="*/ 28 w 160051"/>
                <a:gd name="connsiteY2" fmla="*/ 66996 h 72710"/>
                <a:gd name="connsiteX3" fmla="*/ 0 w 160051"/>
                <a:gd name="connsiteY3" fmla="*/ 66996 h 72710"/>
                <a:gd name="connsiteX4" fmla="*/ 0 w 160051"/>
                <a:gd name="connsiteY4" fmla="*/ 72710 h 72710"/>
                <a:gd name="connsiteX5" fmla="*/ 160051 w 160051"/>
                <a:gd name="connsiteY5" fmla="*/ 5366 h 72710"/>
                <a:gd name="connsiteX6" fmla="*/ 160029 w 160051"/>
                <a:gd name="connsiteY6" fmla="*/ 0 h 72710"/>
                <a:gd name="connsiteX0" fmla="*/ 160029 w 160051"/>
                <a:gd name="connsiteY0" fmla="*/ 0 h 72710"/>
                <a:gd name="connsiteX1" fmla="*/ 10000 w 160051"/>
                <a:gd name="connsiteY1" fmla="*/ 62710 h 72710"/>
                <a:gd name="connsiteX2" fmla="*/ 28 w 160051"/>
                <a:gd name="connsiteY2" fmla="*/ 66996 h 72710"/>
                <a:gd name="connsiteX3" fmla="*/ 0 w 160051"/>
                <a:gd name="connsiteY3" fmla="*/ 66996 h 72710"/>
                <a:gd name="connsiteX4" fmla="*/ 0 w 160051"/>
                <a:gd name="connsiteY4" fmla="*/ 72710 h 72710"/>
                <a:gd name="connsiteX5" fmla="*/ 160051 w 160051"/>
                <a:gd name="connsiteY5" fmla="*/ 5366 h 72710"/>
                <a:gd name="connsiteX6" fmla="*/ 160029 w 160051"/>
                <a:gd name="connsiteY6" fmla="*/ 0 h 72710"/>
                <a:gd name="connsiteX0" fmla="*/ 160029 w 160051"/>
                <a:gd name="connsiteY0" fmla="*/ 0 h 72710"/>
                <a:gd name="connsiteX1" fmla="*/ 10000 w 160051"/>
                <a:gd name="connsiteY1" fmla="*/ 62710 h 72710"/>
                <a:gd name="connsiteX2" fmla="*/ 28 w 160051"/>
                <a:gd name="connsiteY2" fmla="*/ 66996 h 72710"/>
                <a:gd name="connsiteX3" fmla="*/ 0 w 160051"/>
                <a:gd name="connsiteY3" fmla="*/ 66996 h 72710"/>
                <a:gd name="connsiteX4" fmla="*/ 0 w 160051"/>
                <a:gd name="connsiteY4" fmla="*/ 72710 h 72710"/>
                <a:gd name="connsiteX5" fmla="*/ 160051 w 160051"/>
                <a:gd name="connsiteY5" fmla="*/ 5366 h 72710"/>
                <a:gd name="connsiteX6" fmla="*/ 160029 w 160051"/>
                <a:gd name="connsiteY6" fmla="*/ 0 h 7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051" h="72710">
                  <a:moveTo>
                    <a:pt x="160029" y="0"/>
                  </a:moveTo>
                  <a:lnTo>
                    <a:pt x="10000" y="62710"/>
                  </a:lnTo>
                  <a:lnTo>
                    <a:pt x="28" y="66996"/>
                  </a:lnTo>
                  <a:lnTo>
                    <a:pt x="0" y="66996"/>
                  </a:lnTo>
                  <a:lnTo>
                    <a:pt x="0" y="72710"/>
                  </a:lnTo>
                  <a:lnTo>
                    <a:pt x="160051" y="5366"/>
                  </a:lnTo>
                  <a:cubicBezTo>
                    <a:pt x="160007" y="5448"/>
                    <a:pt x="160000" y="1789"/>
                    <a:pt x="1600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93" name="Freeform 79"/>
            <p:cNvSpPr>
              <a:spLocks/>
            </p:cNvSpPr>
            <p:nvPr/>
          </p:nvSpPr>
          <p:spPr bwMode="gray">
            <a:xfrm>
              <a:off x="630984" y="5193549"/>
              <a:ext cx="513363" cy="415535"/>
            </a:xfrm>
            <a:custGeom>
              <a:avLst/>
              <a:gdLst>
                <a:gd name="T0" fmla="*/ 848 w 848"/>
                <a:gd name="T1" fmla="*/ 659 h 751"/>
                <a:gd name="T2" fmla="*/ 848 w 848"/>
                <a:gd name="T3" fmla="*/ 656 h 751"/>
                <a:gd name="T4" fmla="*/ 0 w 848"/>
                <a:gd name="T5" fmla="*/ 0 h 751"/>
                <a:gd name="T6" fmla="*/ 0 w 848"/>
                <a:gd name="T7" fmla="*/ 0 h 751"/>
                <a:gd name="T8" fmla="*/ 0 w 848"/>
                <a:gd name="T9" fmla="*/ 94 h 751"/>
                <a:gd name="T10" fmla="*/ 848 w 848"/>
                <a:gd name="T11" fmla="*/ 751 h 751"/>
                <a:gd name="T12" fmla="*/ 848 w 848"/>
                <a:gd name="T13" fmla="*/ 65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8" h="751">
                  <a:moveTo>
                    <a:pt x="848" y="659"/>
                  </a:moveTo>
                  <a:lnTo>
                    <a:pt x="848" y="6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848" y="751"/>
                  </a:lnTo>
                  <a:lnTo>
                    <a:pt x="848" y="6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sp>
        <p:nvSpPr>
          <p:cNvPr id="13" name="Pfeil nach unten 21"/>
          <p:cNvSpPr/>
          <p:nvPr/>
        </p:nvSpPr>
        <p:spPr bwMode="gray">
          <a:xfrm>
            <a:off x="8345148" y="4013684"/>
            <a:ext cx="771595" cy="670087"/>
          </a:xfrm>
          <a:prstGeom prst="downArrow">
            <a:avLst>
              <a:gd name="adj1" fmla="val 60797"/>
              <a:gd name="adj2" fmla="val 58917"/>
            </a:avLst>
          </a:prstGeom>
          <a:solidFill>
            <a:schemeClr val="accent3"/>
          </a:solidFill>
          <a:ln>
            <a:noFill/>
          </a:ln>
          <a:effectLst>
            <a:outerShdw blurRad="381000" sx="106000" sy="106000" algn="ctr" rotWithShape="0">
              <a:prstClr val="black">
                <a:alpha val="59000"/>
              </a:prstClr>
            </a:outerShdw>
          </a:effectLst>
          <a:scene3d>
            <a:camera prst="orthographicFront">
              <a:rot lat="889452" lon="16885378" rev="5607925"/>
            </a:camera>
            <a:lightRig rig="threePt" dir="t"/>
          </a:scene3d>
          <a:sp3d extrusionH="69850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+mn-lt"/>
            </a:endParaRPr>
          </a:p>
        </p:txBody>
      </p:sp>
      <p:grpSp>
        <p:nvGrpSpPr>
          <p:cNvPr id="14" name="Gruppieren 22"/>
          <p:cNvGrpSpPr/>
          <p:nvPr/>
        </p:nvGrpSpPr>
        <p:grpSpPr bwMode="gray">
          <a:xfrm>
            <a:off x="7529061" y="4052951"/>
            <a:ext cx="847867" cy="544441"/>
            <a:chOff x="-290512" y="-1787525"/>
            <a:chExt cx="3048000" cy="2141538"/>
          </a:xfrm>
        </p:grpSpPr>
        <p:sp>
          <p:nvSpPr>
            <p:cNvPr id="88" name="Freeform 14"/>
            <p:cNvSpPr>
              <a:spLocks/>
            </p:cNvSpPr>
            <p:nvPr/>
          </p:nvSpPr>
          <p:spPr bwMode="gray">
            <a:xfrm>
              <a:off x="-290512" y="-1677988"/>
              <a:ext cx="1346200" cy="2032000"/>
            </a:xfrm>
            <a:custGeom>
              <a:avLst/>
              <a:gdLst>
                <a:gd name="T0" fmla="*/ 848 w 848"/>
                <a:gd name="T1" fmla="*/ 656 h 1280"/>
                <a:gd name="T2" fmla="*/ 0 w 848"/>
                <a:gd name="T3" fmla="*/ 0 h 1280"/>
                <a:gd name="T4" fmla="*/ 0 w 848"/>
                <a:gd name="T5" fmla="*/ 0 h 1280"/>
                <a:gd name="T6" fmla="*/ 0 w 848"/>
                <a:gd name="T7" fmla="*/ 621 h 1280"/>
                <a:gd name="T8" fmla="*/ 0 w 848"/>
                <a:gd name="T9" fmla="*/ 621 h 1280"/>
                <a:gd name="T10" fmla="*/ 848 w 848"/>
                <a:gd name="T11" fmla="*/ 1280 h 1280"/>
                <a:gd name="T12" fmla="*/ 848 w 848"/>
                <a:gd name="T13" fmla="*/ 1280 h 1280"/>
                <a:gd name="T14" fmla="*/ 848 w 848"/>
                <a:gd name="T15" fmla="*/ 656 h 1280"/>
                <a:gd name="T16" fmla="*/ 848 w 848"/>
                <a:gd name="T17" fmla="*/ 656 h 1280"/>
                <a:gd name="T18" fmla="*/ 848 w 848"/>
                <a:gd name="T19" fmla="*/ 656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8" h="1280">
                  <a:moveTo>
                    <a:pt x="848" y="65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21"/>
                  </a:lnTo>
                  <a:lnTo>
                    <a:pt x="0" y="621"/>
                  </a:lnTo>
                  <a:lnTo>
                    <a:pt x="848" y="1280"/>
                  </a:lnTo>
                  <a:lnTo>
                    <a:pt x="848" y="1280"/>
                  </a:lnTo>
                  <a:lnTo>
                    <a:pt x="848" y="656"/>
                  </a:lnTo>
                  <a:lnTo>
                    <a:pt x="848" y="656"/>
                  </a:lnTo>
                  <a:lnTo>
                    <a:pt x="848" y="656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89" name="Freeform 16"/>
            <p:cNvSpPr>
              <a:spLocks/>
            </p:cNvSpPr>
            <p:nvPr/>
          </p:nvSpPr>
          <p:spPr bwMode="gray">
            <a:xfrm>
              <a:off x="1055688" y="-741362"/>
              <a:ext cx="1701800" cy="1095375"/>
            </a:xfrm>
            <a:custGeom>
              <a:avLst/>
              <a:gdLst>
                <a:gd name="T0" fmla="*/ 0 w 1072"/>
                <a:gd name="T1" fmla="*/ 690 h 690"/>
                <a:gd name="T2" fmla="*/ 1072 w 1072"/>
                <a:gd name="T3" fmla="*/ 621 h 690"/>
                <a:gd name="T4" fmla="*/ 1072 w 1072"/>
                <a:gd name="T5" fmla="*/ 0 h 690"/>
                <a:gd name="T6" fmla="*/ 0 w 1072"/>
                <a:gd name="T7" fmla="*/ 66 h 690"/>
                <a:gd name="T8" fmla="*/ 0 w 1072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2" h="690">
                  <a:moveTo>
                    <a:pt x="0" y="690"/>
                  </a:moveTo>
                  <a:lnTo>
                    <a:pt x="1072" y="621"/>
                  </a:lnTo>
                  <a:lnTo>
                    <a:pt x="1072" y="0"/>
                  </a:lnTo>
                  <a:lnTo>
                    <a:pt x="0" y="66"/>
                  </a:lnTo>
                  <a:lnTo>
                    <a:pt x="0" y="690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90" name="Freeform 17"/>
            <p:cNvSpPr>
              <a:spLocks/>
            </p:cNvSpPr>
            <p:nvPr/>
          </p:nvSpPr>
          <p:spPr bwMode="gray">
            <a:xfrm>
              <a:off x="-290512" y="-1787525"/>
              <a:ext cx="3048000" cy="1150938"/>
            </a:xfrm>
            <a:custGeom>
              <a:avLst/>
              <a:gdLst>
                <a:gd name="T0" fmla="*/ 1070 w 1920"/>
                <a:gd name="T1" fmla="*/ 0 h 725"/>
                <a:gd name="T2" fmla="*/ 0 w 1920"/>
                <a:gd name="T3" fmla="*/ 69 h 725"/>
                <a:gd name="T4" fmla="*/ 848 w 1920"/>
                <a:gd name="T5" fmla="*/ 725 h 725"/>
                <a:gd name="T6" fmla="*/ 848 w 1920"/>
                <a:gd name="T7" fmla="*/ 725 h 725"/>
                <a:gd name="T8" fmla="*/ 848 w 1920"/>
                <a:gd name="T9" fmla="*/ 725 h 725"/>
                <a:gd name="T10" fmla="*/ 1920 w 1920"/>
                <a:gd name="T11" fmla="*/ 659 h 725"/>
                <a:gd name="T12" fmla="*/ 1920 w 1920"/>
                <a:gd name="T13" fmla="*/ 659 h 725"/>
                <a:gd name="T14" fmla="*/ 1070 w 1920"/>
                <a:gd name="T15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0" h="725">
                  <a:moveTo>
                    <a:pt x="1070" y="0"/>
                  </a:moveTo>
                  <a:lnTo>
                    <a:pt x="0" y="69"/>
                  </a:lnTo>
                  <a:lnTo>
                    <a:pt x="848" y="725"/>
                  </a:lnTo>
                  <a:lnTo>
                    <a:pt x="848" y="725"/>
                  </a:lnTo>
                  <a:lnTo>
                    <a:pt x="848" y="725"/>
                  </a:lnTo>
                  <a:lnTo>
                    <a:pt x="1920" y="659"/>
                  </a:lnTo>
                  <a:lnTo>
                    <a:pt x="1920" y="659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15" name="Gruppieren 23"/>
          <p:cNvGrpSpPr/>
          <p:nvPr/>
        </p:nvGrpSpPr>
        <p:grpSpPr bwMode="gray">
          <a:xfrm>
            <a:off x="1361305" y="3987236"/>
            <a:ext cx="846838" cy="964519"/>
            <a:chOff x="-8001000" y="-2946174"/>
            <a:chExt cx="3049588" cy="3793899"/>
          </a:xfrm>
        </p:grpSpPr>
        <p:sp>
          <p:nvSpPr>
            <p:cNvPr id="85" name="Freeform 7"/>
            <p:cNvSpPr>
              <a:spLocks/>
            </p:cNvSpPr>
            <p:nvPr/>
          </p:nvSpPr>
          <p:spPr bwMode="gray">
            <a:xfrm>
              <a:off x="-8001000" y="-2946174"/>
              <a:ext cx="3049588" cy="1150938"/>
            </a:xfrm>
            <a:custGeom>
              <a:avLst/>
              <a:gdLst>
                <a:gd name="T0" fmla="*/ 1073 w 1921"/>
                <a:gd name="T1" fmla="*/ 0 h 725"/>
                <a:gd name="T2" fmla="*/ 0 w 1921"/>
                <a:gd name="T3" fmla="*/ 66 h 725"/>
                <a:gd name="T4" fmla="*/ 848 w 1921"/>
                <a:gd name="T5" fmla="*/ 722 h 725"/>
                <a:gd name="T6" fmla="*/ 851 w 1921"/>
                <a:gd name="T7" fmla="*/ 725 h 725"/>
                <a:gd name="T8" fmla="*/ 1921 w 1921"/>
                <a:gd name="T9" fmla="*/ 656 h 725"/>
                <a:gd name="T10" fmla="*/ 1073 w 1921"/>
                <a:gd name="T11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1" h="725">
                  <a:moveTo>
                    <a:pt x="1073" y="0"/>
                  </a:moveTo>
                  <a:lnTo>
                    <a:pt x="0" y="66"/>
                  </a:lnTo>
                  <a:lnTo>
                    <a:pt x="848" y="722"/>
                  </a:lnTo>
                  <a:lnTo>
                    <a:pt x="851" y="725"/>
                  </a:lnTo>
                  <a:lnTo>
                    <a:pt x="1921" y="656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86" name="Freeform 8"/>
            <p:cNvSpPr>
              <a:spLocks/>
            </p:cNvSpPr>
            <p:nvPr/>
          </p:nvSpPr>
          <p:spPr bwMode="gray">
            <a:xfrm>
              <a:off x="-8001000" y="-2855913"/>
              <a:ext cx="1346200" cy="3703638"/>
            </a:xfrm>
            <a:custGeom>
              <a:avLst/>
              <a:gdLst>
                <a:gd name="T0" fmla="*/ 0 w 848"/>
                <a:gd name="T1" fmla="*/ 0 h 2333"/>
                <a:gd name="T2" fmla="*/ 0 w 848"/>
                <a:gd name="T3" fmla="*/ 0 h 2333"/>
                <a:gd name="T4" fmla="*/ 0 w 848"/>
                <a:gd name="T5" fmla="*/ 711 h 2333"/>
                <a:gd name="T6" fmla="*/ 0 w 848"/>
                <a:gd name="T7" fmla="*/ 1674 h 2333"/>
                <a:gd name="T8" fmla="*/ 0 w 848"/>
                <a:gd name="T9" fmla="*/ 1674 h 2333"/>
                <a:gd name="T10" fmla="*/ 848 w 848"/>
                <a:gd name="T11" fmla="*/ 2333 h 2333"/>
                <a:gd name="T12" fmla="*/ 848 w 848"/>
                <a:gd name="T13" fmla="*/ 2333 h 2333"/>
                <a:gd name="T14" fmla="*/ 848 w 848"/>
                <a:gd name="T15" fmla="*/ 1622 h 2333"/>
                <a:gd name="T16" fmla="*/ 848 w 848"/>
                <a:gd name="T17" fmla="*/ 659 h 2333"/>
                <a:gd name="T18" fmla="*/ 848 w 848"/>
                <a:gd name="T19" fmla="*/ 656 h 2333"/>
                <a:gd name="T20" fmla="*/ 0 w 848"/>
                <a:gd name="T21" fmla="*/ 0 h 2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2333">
                  <a:moveTo>
                    <a:pt x="0" y="0"/>
                  </a:moveTo>
                  <a:lnTo>
                    <a:pt x="0" y="0"/>
                  </a:lnTo>
                  <a:lnTo>
                    <a:pt x="0" y="711"/>
                  </a:lnTo>
                  <a:lnTo>
                    <a:pt x="0" y="1674"/>
                  </a:lnTo>
                  <a:lnTo>
                    <a:pt x="0" y="1674"/>
                  </a:lnTo>
                  <a:lnTo>
                    <a:pt x="848" y="2333"/>
                  </a:lnTo>
                  <a:lnTo>
                    <a:pt x="848" y="2333"/>
                  </a:lnTo>
                  <a:lnTo>
                    <a:pt x="848" y="1622"/>
                  </a:lnTo>
                  <a:lnTo>
                    <a:pt x="848" y="659"/>
                  </a:lnTo>
                  <a:lnTo>
                    <a:pt x="848" y="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gray">
            <a:xfrm>
              <a:off x="-6654800" y="-1919288"/>
              <a:ext cx="1703388" cy="2767013"/>
            </a:xfrm>
            <a:custGeom>
              <a:avLst/>
              <a:gdLst>
                <a:gd name="T0" fmla="*/ 1073 w 1073"/>
                <a:gd name="T1" fmla="*/ 0 h 1743"/>
                <a:gd name="T2" fmla="*/ 3 w 1073"/>
                <a:gd name="T3" fmla="*/ 69 h 1743"/>
                <a:gd name="T4" fmla="*/ 0 w 1073"/>
                <a:gd name="T5" fmla="*/ 69 h 1743"/>
                <a:gd name="T6" fmla="*/ 0 w 1073"/>
                <a:gd name="T7" fmla="*/ 1032 h 1743"/>
                <a:gd name="T8" fmla="*/ 0 w 1073"/>
                <a:gd name="T9" fmla="*/ 1743 h 1743"/>
                <a:gd name="T10" fmla="*/ 1073 w 1073"/>
                <a:gd name="T11" fmla="*/ 1675 h 1743"/>
                <a:gd name="T12" fmla="*/ 1073 w 1073"/>
                <a:gd name="T13" fmla="*/ 964 h 1743"/>
                <a:gd name="T14" fmla="*/ 1073 w 1073"/>
                <a:gd name="T15" fmla="*/ 898 h 1743"/>
                <a:gd name="T16" fmla="*/ 1073 w 1073"/>
                <a:gd name="T17" fmla="*/ 0 h 1743"/>
                <a:gd name="T18" fmla="*/ 1073 w 1073"/>
                <a:gd name="T19" fmla="*/ 0 h 1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3" h="1743">
                  <a:moveTo>
                    <a:pt x="1073" y="0"/>
                  </a:moveTo>
                  <a:lnTo>
                    <a:pt x="3" y="69"/>
                  </a:lnTo>
                  <a:lnTo>
                    <a:pt x="0" y="69"/>
                  </a:lnTo>
                  <a:lnTo>
                    <a:pt x="0" y="1032"/>
                  </a:lnTo>
                  <a:lnTo>
                    <a:pt x="0" y="1743"/>
                  </a:lnTo>
                  <a:lnTo>
                    <a:pt x="1073" y="1675"/>
                  </a:lnTo>
                  <a:lnTo>
                    <a:pt x="1073" y="964"/>
                  </a:lnTo>
                  <a:lnTo>
                    <a:pt x="1073" y="898"/>
                  </a:lnTo>
                  <a:lnTo>
                    <a:pt x="1073" y="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sp>
        <p:nvSpPr>
          <p:cNvPr id="16" name="Pfeil nach unten 24"/>
          <p:cNvSpPr/>
          <p:nvPr/>
        </p:nvSpPr>
        <p:spPr bwMode="gray">
          <a:xfrm>
            <a:off x="2226979" y="4370303"/>
            <a:ext cx="771595" cy="670087"/>
          </a:xfrm>
          <a:prstGeom prst="downArrow">
            <a:avLst>
              <a:gd name="adj1" fmla="val 60797"/>
              <a:gd name="adj2" fmla="val 58917"/>
            </a:avLst>
          </a:prstGeom>
          <a:solidFill>
            <a:schemeClr val="accent3"/>
          </a:solidFill>
          <a:ln>
            <a:noFill/>
          </a:ln>
          <a:effectLst>
            <a:outerShdw blurRad="381000" sx="106000" sy="106000" algn="ctr" rotWithShape="0">
              <a:prstClr val="black">
                <a:alpha val="59000"/>
              </a:prstClr>
            </a:outerShdw>
          </a:effectLst>
          <a:scene3d>
            <a:camera prst="orthographicFront">
              <a:rot lat="889452" lon="16885378" rev="5607925"/>
            </a:camera>
            <a:lightRig rig="threePt" dir="t"/>
          </a:scene3d>
          <a:sp3d extrusionH="69850" prstMaterial="plastic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latin typeface="+mn-lt"/>
              </a:rPr>
              <a:t> </a:t>
            </a:r>
          </a:p>
        </p:txBody>
      </p:sp>
      <p:sp>
        <p:nvSpPr>
          <p:cNvPr id="17" name="Pfeil nach unten 25"/>
          <p:cNvSpPr/>
          <p:nvPr/>
        </p:nvSpPr>
        <p:spPr bwMode="gray">
          <a:xfrm>
            <a:off x="3704551" y="4282644"/>
            <a:ext cx="771595" cy="670087"/>
          </a:xfrm>
          <a:prstGeom prst="downArrow">
            <a:avLst>
              <a:gd name="adj1" fmla="val 60797"/>
              <a:gd name="adj2" fmla="val 58917"/>
            </a:avLst>
          </a:prstGeom>
          <a:solidFill>
            <a:schemeClr val="accent1"/>
          </a:solidFill>
          <a:ln>
            <a:noFill/>
          </a:ln>
          <a:effectLst>
            <a:outerShdw blurRad="381000" sx="106000" sy="106000" algn="ctr" rotWithShape="0">
              <a:prstClr val="black">
                <a:alpha val="59000"/>
              </a:prstClr>
            </a:outerShdw>
          </a:effectLst>
          <a:scene3d>
            <a:camera prst="orthographicFront">
              <a:rot lat="889452" lon="16885378" rev="5607925"/>
            </a:camera>
            <a:lightRig rig="threePt" dir="t"/>
          </a:scene3d>
          <a:sp3d extrusionH="69850" prstMaterial="plastic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+mn-lt"/>
            </a:endParaRPr>
          </a:p>
        </p:txBody>
      </p:sp>
      <p:grpSp>
        <p:nvGrpSpPr>
          <p:cNvPr id="18" name="Gruppieren 26"/>
          <p:cNvGrpSpPr/>
          <p:nvPr/>
        </p:nvGrpSpPr>
        <p:grpSpPr bwMode="gray">
          <a:xfrm>
            <a:off x="2817387" y="3896765"/>
            <a:ext cx="849576" cy="967458"/>
            <a:chOff x="3145885" y="2726790"/>
            <a:chExt cx="1164676" cy="1326360"/>
          </a:xfrm>
        </p:grpSpPr>
        <p:sp>
          <p:nvSpPr>
            <p:cNvPr id="55" name="Freeform 20"/>
            <p:cNvSpPr>
              <a:spLocks/>
            </p:cNvSpPr>
            <p:nvPr/>
          </p:nvSpPr>
          <p:spPr bwMode="gray">
            <a:xfrm>
              <a:off x="3147624" y="3601097"/>
              <a:ext cx="1162937" cy="401149"/>
            </a:xfrm>
            <a:custGeom>
              <a:avLst/>
              <a:gdLst>
                <a:gd name="T0" fmla="*/ 1073 w 1921"/>
                <a:gd name="T1" fmla="*/ 0 h 725"/>
                <a:gd name="T2" fmla="*/ 0 w 1921"/>
                <a:gd name="T3" fmla="*/ 66 h 725"/>
                <a:gd name="T4" fmla="*/ 848 w 1921"/>
                <a:gd name="T5" fmla="*/ 722 h 725"/>
                <a:gd name="T6" fmla="*/ 851 w 1921"/>
                <a:gd name="T7" fmla="*/ 725 h 725"/>
                <a:gd name="T8" fmla="*/ 1921 w 1921"/>
                <a:gd name="T9" fmla="*/ 656 h 725"/>
                <a:gd name="T10" fmla="*/ 1073 w 1921"/>
                <a:gd name="T11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1" h="725">
                  <a:moveTo>
                    <a:pt x="1073" y="0"/>
                  </a:moveTo>
                  <a:lnTo>
                    <a:pt x="0" y="66"/>
                  </a:lnTo>
                  <a:lnTo>
                    <a:pt x="848" y="722"/>
                  </a:lnTo>
                  <a:lnTo>
                    <a:pt x="851" y="725"/>
                  </a:lnTo>
                  <a:lnTo>
                    <a:pt x="1921" y="656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gray">
            <a:xfrm>
              <a:off x="3660987" y="3964067"/>
              <a:ext cx="649574" cy="89083"/>
            </a:xfrm>
            <a:custGeom>
              <a:avLst/>
              <a:gdLst>
                <a:gd name="T0" fmla="*/ 1073 w 1073"/>
                <a:gd name="T1" fmla="*/ 0 h 161"/>
                <a:gd name="T2" fmla="*/ 1073 w 1073"/>
                <a:gd name="T3" fmla="*/ 0 h 161"/>
                <a:gd name="T4" fmla="*/ 3 w 1073"/>
                <a:gd name="T5" fmla="*/ 69 h 161"/>
                <a:gd name="T6" fmla="*/ 0 w 1073"/>
                <a:gd name="T7" fmla="*/ 69 h 161"/>
                <a:gd name="T8" fmla="*/ 0 w 1073"/>
                <a:gd name="T9" fmla="*/ 161 h 161"/>
                <a:gd name="T10" fmla="*/ 1073 w 1073"/>
                <a:gd name="T11" fmla="*/ 95 h 161"/>
                <a:gd name="T12" fmla="*/ 1073 w 1073"/>
                <a:gd name="T1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3" h="161">
                  <a:moveTo>
                    <a:pt x="1073" y="0"/>
                  </a:moveTo>
                  <a:lnTo>
                    <a:pt x="1073" y="0"/>
                  </a:lnTo>
                  <a:lnTo>
                    <a:pt x="3" y="69"/>
                  </a:lnTo>
                  <a:lnTo>
                    <a:pt x="0" y="69"/>
                  </a:lnTo>
                  <a:lnTo>
                    <a:pt x="0" y="161"/>
                  </a:lnTo>
                  <a:lnTo>
                    <a:pt x="1073" y="95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gray">
            <a:xfrm>
              <a:off x="3147624" y="3637615"/>
              <a:ext cx="513363" cy="415535"/>
            </a:xfrm>
            <a:custGeom>
              <a:avLst/>
              <a:gdLst>
                <a:gd name="T0" fmla="*/ 848 w 848"/>
                <a:gd name="T1" fmla="*/ 659 h 751"/>
                <a:gd name="T2" fmla="*/ 848 w 848"/>
                <a:gd name="T3" fmla="*/ 656 h 751"/>
                <a:gd name="T4" fmla="*/ 0 w 848"/>
                <a:gd name="T5" fmla="*/ 0 h 751"/>
                <a:gd name="T6" fmla="*/ 0 w 848"/>
                <a:gd name="T7" fmla="*/ 0 h 751"/>
                <a:gd name="T8" fmla="*/ 0 w 848"/>
                <a:gd name="T9" fmla="*/ 94 h 751"/>
                <a:gd name="T10" fmla="*/ 848 w 848"/>
                <a:gd name="T11" fmla="*/ 751 h 751"/>
                <a:gd name="T12" fmla="*/ 848 w 848"/>
                <a:gd name="T13" fmla="*/ 65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8" h="751">
                  <a:moveTo>
                    <a:pt x="848" y="659"/>
                  </a:moveTo>
                  <a:lnTo>
                    <a:pt x="848" y="6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848" y="751"/>
                  </a:lnTo>
                  <a:lnTo>
                    <a:pt x="848" y="65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gray">
            <a:xfrm>
              <a:off x="3147624" y="3503161"/>
              <a:ext cx="1162937" cy="401149"/>
            </a:xfrm>
            <a:custGeom>
              <a:avLst/>
              <a:gdLst>
                <a:gd name="T0" fmla="*/ 1073 w 1921"/>
                <a:gd name="T1" fmla="*/ 0 h 725"/>
                <a:gd name="T2" fmla="*/ 0 w 1921"/>
                <a:gd name="T3" fmla="*/ 68 h 725"/>
                <a:gd name="T4" fmla="*/ 848 w 1921"/>
                <a:gd name="T5" fmla="*/ 725 h 725"/>
                <a:gd name="T6" fmla="*/ 851 w 1921"/>
                <a:gd name="T7" fmla="*/ 725 h 725"/>
                <a:gd name="T8" fmla="*/ 1921 w 1921"/>
                <a:gd name="T9" fmla="*/ 659 h 725"/>
                <a:gd name="T10" fmla="*/ 1073 w 1921"/>
                <a:gd name="T11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1" h="725">
                  <a:moveTo>
                    <a:pt x="1073" y="0"/>
                  </a:moveTo>
                  <a:lnTo>
                    <a:pt x="0" y="68"/>
                  </a:lnTo>
                  <a:lnTo>
                    <a:pt x="848" y="725"/>
                  </a:lnTo>
                  <a:lnTo>
                    <a:pt x="851" y="725"/>
                  </a:lnTo>
                  <a:lnTo>
                    <a:pt x="1921" y="65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gray">
            <a:xfrm>
              <a:off x="3660987" y="3867791"/>
              <a:ext cx="649574" cy="88529"/>
            </a:xfrm>
            <a:custGeom>
              <a:avLst/>
              <a:gdLst>
                <a:gd name="T0" fmla="*/ 1073 w 1073"/>
                <a:gd name="T1" fmla="*/ 0 h 160"/>
                <a:gd name="T2" fmla="*/ 1073 w 1073"/>
                <a:gd name="T3" fmla="*/ 0 h 160"/>
                <a:gd name="T4" fmla="*/ 3 w 1073"/>
                <a:gd name="T5" fmla="*/ 66 h 160"/>
                <a:gd name="T6" fmla="*/ 0 w 1073"/>
                <a:gd name="T7" fmla="*/ 66 h 160"/>
                <a:gd name="T8" fmla="*/ 0 w 1073"/>
                <a:gd name="T9" fmla="*/ 160 h 160"/>
                <a:gd name="T10" fmla="*/ 1073 w 1073"/>
                <a:gd name="T11" fmla="*/ 94 h 160"/>
                <a:gd name="T12" fmla="*/ 1073 w 1073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3" h="160">
                  <a:moveTo>
                    <a:pt x="1073" y="0"/>
                  </a:moveTo>
                  <a:lnTo>
                    <a:pt x="1073" y="0"/>
                  </a:lnTo>
                  <a:lnTo>
                    <a:pt x="3" y="66"/>
                  </a:lnTo>
                  <a:lnTo>
                    <a:pt x="0" y="66"/>
                  </a:lnTo>
                  <a:lnTo>
                    <a:pt x="0" y="160"/>
                  </a:lnTo>
                  <a:lnTo>
                    <a:pt x="1073" y="94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gray">
            <a:xfrm>
              <a:off x="3147624" y="3540786"/>
              <a:ext cx="513363" cy="415535"/>
            </a:xfrm>
            <a:custGeom>
              <a:avLst/>
              <a:gdLst>
                <a:gd name="T0" fmla="*/ 848 w 848"/>
                <a:gd name="T1" fmla="*/ 657 h 751"/>
                <a:gd name="T2" fmla="*/ 848 w 848"/>
                <a:gd name="T3" fmla="*/ 657 h 751"/>
                <a:gd name="T4" fmla="*/ 0 w 848"/>
                <a:gd name="T5" fmla="*/ 0 h 751"/>
                <a:gd name="T6" fmla="*/ 0 w 848"/>
                <a:gd name="T7" fmla="*/ 0 h 751"/>
                <a:gd name="T8" fmla="*/ 0 w 848"/>
                <a:gd name="T9" fmla="*/ 92 h 751"/>
                <a:gd name="T10" fmla="*/ 848 w 848"/>
                <a:gd name="T11" fmla="*/ 751 h 751"/>
                <a:gd name="T12" fmla="*/ 848 w 848"/>
                <a:gd name="T13" fmla="*/ 657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8" h="751">
                  <a:moveTo>
                    <a:pt x="848" y="657"/>
                  </a:moveTo>
                  <a:lnTo>
                    <a:pt x="848" y="65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2"/>
                  </a:lnTo>
                  <a:lnTo>
                    <a:pt x="848" y="751"/>
                  </a:lnTo>
                  <a:lnTo>
                    <a:pt x="848" y="65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gray">
            <a:xfrm>
              <a:off x="3147624" y="3406332"/>
              <a:ext cx="1162937" cy="401149"/>
            </a:xfrm>
            <a:custGeom>
              <a:avLst/>
              <a:gdLst>
                <a:gd name="T0" fmla="*/ 1073 w 1921"/>
                <a:gd name="T1" fmla="*/ 0 h 725"/>
                <a:gd name="T2" fmla="*/ 0 w 1921"/>
                <a:gd name="T3" fmla="*/ 66 h 725"/>
                <a:gd name="T4" fmla="*/ 848 w 1921"/>
                <a:gd name="T5" fmla="*/ 725 h 725"/>
                <a:gd name="T6" fmla="*/ 851 w 1921"/>
                <a:gd name="T7" fmla="*/ 725 h 725"/>
                <a:gd name="T8" fmla="*/ 1921 w 1921"/>
                <a:gd name="T9" fmla="*/ 659 h 725"/>
                <a:gd name="T10" fmla="*/ 1073 w 1921"/>
                <a:gd name="T11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1" h="725">
                  <a:moveTo>
                    <a:pt x="1073" y="0"/>
                  </a:moveTo>
                  <a:lnTo>
                    <a:pt x="0" y="66"/>
                  </a:lnTo>
                  <a:lnTo>
                    <a:pt x="848" y="725"/>
                  </a:lnTo>
                  <a:lnTo>
                    <a:pt x="851" y="725"/>
                  </a:lnTo>
                  <a:lnTo>
                    <a:pt x="1921" y="65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gray">
            <a:xfrm>
              <a:off x="3660987" y="3770962"/>
              <a:ext cx="649574" cy="88529"/>
            </a:xfrm>
            <a:custGeom>
              <a:avLst/>
              <a:gdLst>
                <a:gd name="T0" fmla="*/ 1073 w 1073"/>
                <a:gd name="T1" fmla="*/ 0 h 160"/>
                <a:gd name="T2" fmla="*/ 1073 w 1073"/>
                <a:gd name="T3" fmla="*/ 0 h 160"/>
                <a:gd name="T4" fmla="*/ 3 w 1073"/>
                <a:gd name="T5" fmla="*/ 66 h 160"/>
                <a:gd name="T6" fmla="*/ 0 w 1073"/>
                <a:gd name="T7" fmla="*/ 66 h 160"/>
                <a:gd name="T8" fmla="*/ 0 w 1073"/>
                <a:gd name="T9" fmla="*/ 160 h 160"/>
                <a:gd name="T10" fmla="*/ 1073 w 1073"/>
                <a:gd name="T11" fmla="*/ 92 h 160"/>
                <a:gd name="T12" fmla="*/ 1073 w 1073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3" h="160">
                  <a:moveTo>
                    <a:pt x="1073" y="0"/>
                  </a:moveTo>
                  <a:lnTo>
                    <a:pt x="1073" y="0"/>
                  </a:lnTo>
                  <a:lnTo>
                    <a:pt x="3" y="66"/>
                  </a:lnTo>
                  <a:lnTo>
                    <a:pt x="0" y="66"/>
                  </a:lnTo>
                  <a:lnTo>
                    <a:pt x="0" y="160"/>
                  </a:lnTo>
                  <a:lnTo>
                    <a:pt x="1073" y="9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gray">
            <a:xfrm>
              <a:off x="3147624" y="3442850"/>
              <a:ext cx="513363" cy="416642"/>
            </a:xfrm>
            <a:custGeom>
              <a:avLst/>
              <a:gdLst>
                <a:gd name="T0" fmla="*/ 848 w 848"/>
                <a:gd name="T1" fmla="*/ 659 h 753"/>
                <a:gd name="T2" fmla="*/ 848 w 848"/>
                <a:gd name="T3" fmla="*/ 659 h 753"/>
                <a:gd name="T4" fmla="*/ 0 w 848"/>
                <a:gd name="T5" fmla="*/ 0 h 753"/>
                <a:gd name="T6" fmla="*/ 0 w 848"/>
                <a:gd name="T7" fmla="*/ 2 h 753"/>
                <a:gd name="T8" fmla="*/ 0 w 848"/>
                <a:gd name="T9" fmla="*/ 94 h 753"/>
                <a:gd name="T10" fmla="*/ 848 w 848"/>
                <a:gd name="T11" fmla="*/ 753 h 753"/>
                <a:gd name="T12" fmla="*/ 848 w 848"/>
                <a:gd name="T13" fmla="*/ 659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8" h="753">
                  <a:moveTo>
                    <a:pt x="848" y="659"/>
                  </a:moveTo>
                  <a:lnTo>
                    <a:pt x="848" y="659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94"/>
                  </a:lnTo>
                  <a:lnTo>
                    <a:pt x="848" y="753"/>
                  </a:lnTo>
                  <a:lnTo>
                    <a:pt x="848" y="65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64" name="Freeform 38"/>
            <p:cNvSpPr>
              <a:spLocks/>
            </p:cNvSpPr>
            <p:nvPr/>
          </p:nvSpPr>
          <p:spPr bwMode="gray">
            <a:xfrm>
              <a:off x="3147624" y="3309503"/>
              <a:ext cx="1162937" cy="401149"/>
            </a:xfrm>
            <a:custGeom>
              <a:avLst/>
              <a:gdLst>
                <a:gd name="T0" fmla="*/ 1073 w 1921"/>
                <a:gd name="T1" fmla="*/ 0 h 725"/>
                <a:gd name="T2" fmla="*/ 0 w 1921"/>
                <a:gd name="T3" fmla="*/ 66 h 725"/>
                <a:gd name="T4" fmla="*/ 848 w 1921"/>
                <a:gd name="T5" fmla="*/ 723 h 725"/>
                <a:gd name="T6" fmla="*/ 851 w 1921"/>
                <a:gd name="T7" fmla="*/ 725 h 725"/>
                <a:gd name="T8" fmla="*/ 1921 w 1921"/>
                <a:gd name="T9" fmla="*/ 657 h 725"/>
                <a:gd name="T10" fmla="*/ 1073 w 1921"/>
                <a:gd name="T11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1" h="725">
                  <a:moveTo>
                    <a:pt x="1073" y="0"/>
                  </a:moveTo>
                  <a:lnTo>
                    <a:pt x="0" y="66"/>
                  </a:lnTo>
                  <a:lnTo>
                    <a:pt x="848" y="723"/>
                  </a:lnTo>
                  <a:lnTo>
                    <a:pt x="851" y="725"/>
                  </a:lnTo>
                  <a:lnTo>
                    <a:pt x="1921" y="657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65" name="Freeform 42"/>
            <p:cNvSpPr>
              <a:spLocks/>
            </p:cNvSpPr>
            <p:nvPr/>
          </p:nvSpPr>
          <p:spPr bwMode="gray">
            <a:xfrm>
              <a:off x="3660987" y="3673027"/>
              <a:ext cx="649574" cy="88529"/>
            </a:xfrm>
            <a:custGeom>
              <a:avLst/>
              <a:gdLst>
                <a:gd name="T0" fmla="*/ 1073 w 1073"/>
                <a:gd name="T1" fmla="*/ 0 h 160"/>
                <a:gd name="T2" fmla="*/ 1073 w 1073"/>
                <a:gd name="T3" fmla="*/ 0 h 160"/>
                <a:gd name="T4" fmla="*/ 3 w 1073"/>
                <a:gd name="T5" fmla="*/ 68 h 160"/>
                <a:gd name="T6" fmla="*/ 0 w 1073"/>
                <a:gd name="T7" fmla="*/ 68 h 160"/>
                <a:gd name="T8" fmla="*/ 0 w 1073"/>
                <a:gd name="T9" fmla="*/ 160 h 160"/>
                <a:gd name="T10" fmla="*/ 1073 w 1073"/>
                <a:gd name="T11" fmla="*/ 94 h 160"/>
                <a:gd name="T12" fmla="*/ 1073 w 1073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3" h="160">
                  <a:moveTo>
                    <a:pt x="1073" y="0"/>
                  </a:moveTo>
                  <a:lnTo>
                    <a:pt x="1073" y="0"/>
                  </a:lnTo>
                  <a:lnTo>
                    <a:pt x="3" y="68"/>
                  </a:lnTo>
                  <a:lnTo>
                    <a:pt x="0" y="68"/>
                  </a:lnTo>
                  <a:lnTo>
                    <a:pt x="0" y="160"/>
                  </a:lnTo>
                  <a:lnTo>
                    <a:pt x="1073" y="94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gray">
            <a:xfrm>
              <a:off x="3147624" y="3346021"/>
              <a:ext cx="513363" cy="415535"/>
            </a:xfrm>
            <a:custGeom>
              <a:avLst/>
              <a:gdLst>
                <a:gd name="T0" fmla="*/ 848 w 848"/>
                <a:gd name="T1" fmla="*/ 659 h 751"/>
                <a:gd name="T2" fmla="*/ 848 w 848"/>
                <a:gd name="T3" fmla="*/ 657 h 751"/>
                <a:gd name="T4" fmla="*/ 0 w 848"/>
                <a:gd name="T5" fmla="*/ 0 h 751"/>
                <a:gd name="T6" fmla="*/ 0 w 848"/>
                <a:gd name="T7" fmla="*/ 0 h 751"/>
                <a:gd name="T8" fmla="*/ 0 w 848"/>
                <a:gd name="T9" fmla="*/ 95 h 751"/>
                <a:gd name="T10" fmla="*/ 848 w 848"/>
                <a:gd name="T11" fmla="*/ 751 h 751"/>
                <a:gd name="T12" fmla="*/ 848 w 848"/>
                <a:gd name="T13" fmla="*/ 65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8" h="751">
                  <a:moveTo>
                    <a:pt x="848" y="659"/>
                  </a:moveTo>
                  <a:lnTo>
                    <a:pt x="848" y="65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848" y="751"/>
                  </a:lnTo>
                  <a:lnTo>
                    <a:pt x="848" y="65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gray">
            <a:xfrm>
              <a:off x="3147624" y="3211567"/>
              <a:ext cx="1162937" cy="401149"/>
            </a:xfrm>
            <a:custGeom>
              <a:avLst/>
              <a:gdLst>
                <a:gd name="T0" fmla="*/ 1073 w 1921"/>
                <a:gd name="T1" fmla="*/ 0 h 725"/>
                <a:gd name="T2" fmla="*/ 0 w 1921"/>
                <a:gd name="T3" fmla="*/ 68 h 725"/>
                <a:gd name="T4" fmla="*/ 848 w 1921"/>
                <a:gd name="T5" fmla="*/ 725 h 725"/>
                <a:gd name="T6" fmla="*/ 851 w 1921"/>
                <a:gd name="T7" fmla="*/ 725 h 725"/>
                <a:gd name="T8" fmla="*/ 1921 w 1921"/>
                <a:gd name="T9" fmla="*/ 659 h 725"/>
                <a:gd name="T10" fmla="*/ 1073 w 1921"/>
                <a:gd name="T11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1" h="725">
                  <a:moveTo>
                    <a:pt x="1073" y="0"/>
                  </a:moveTo>
                  <a:lnTo>
                    <a:pt x="0" y="68"/>
                  </a:lnTo>
                  <a:lnTo>
                    <a:pt x="848" y="725"/>
                  </a:lnTo>
                  <a:lnTo>
                    <a:pt x="851" y="725"/>
                  </a:lnTo>
                  <a:lnTo>
                    <a:pt x="1921" y="65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68" name="Freeform 48"/>
            <p:cNvSpPr>
              <a:spLocks/>
            </p:cNvSpPr>
            <p:nvPr/>
          </p:nvSpPr>
          <p:spPr bwMode="gray">
            <a:xfrm>
              <a:off x="3660987" y="3576198"/>
              <a:ext cx="649574" cy="88529"/>
            </a:xfrm>
            <a:custGeom>
              <a:avLst/>
              <a:gdLst>
                <a:gd name="T0" fmla="*/ 1073 w 1073"/>
                <a:gd name="T1" fmla="*/ 0 h 160"/>
                <a:gd name="T2" fmla="*/ 1073 w 1073"/>
                <a:gd name="T3" fmla="*/ 0 h 160"/>
                <a:gd name="T4" fmla="*/ 3 w 1073"/>
                <a:gd name="T5" fmla="*/ 66 h 160"/>
                <a:gd name="T6" fmla="*/ 0 w 1073"/>
                <a:gd name="T7" fmla="*/ 66 h 160"/>
                <a:gd name="T8" fmla="*/ 0 w 1073"/>
                <a:gd name="T9" fmla="*/ 160 h 160"/>
                <a:gd name="T10" fmla="*/ 1073 w 1073"/>
                <a:gd name="T11" fmla="*/ 94 h 160"/>
                <a:gd name="T12" fmla="*/ 1073 w 1073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3" h="160">
                  <a:moveTo>
                    <a:pt x="1073" y="0"/>
                  </a:moveTo>
                  <a:lnTo>
                    <a:pt x="1073" y="0"/>
                  </a:lnTo>
                  <a:lnTo>
                    <a:pt x="3" y="66"/>
                  </a:lnTo>
                  <a:lnTo>
                    <a:pt x="0" y="66"/>
                  </a:lnTo>
                  <a:lnTo>
                    <a:pt x="0" y="160"/>
                  </a:lnTo>
                  <a:lnTo>
                    <a:pt x="1073" y="94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69" name="Freeform 49"/>
            <p:cNvSpPr>
              <a:spLocks/>
            </p:cNvSpPr>
            <p:nvPr/>
          </p:nvSpPr>
          <p:spPr bwMode="gray">
            <a:xfrm>
              <a:off x="3147624" y="3249192"/>
              <a:ext cx="513363" cy="415535"/>
            </a:xfrm>
            <a:custGeom>
              <a:avLst/>
              <a:gdLst>
                <a:gd name="T0" fmla="*/ 848 w 848"/>
                <a:gd name="T1" fmla="*/ 657 h 751"/>
                <a:gd name="T2" fmla="*/ 848 w 848"/>
                <a:gd name="T3" fmla="*/ 657 h 751"/>
                <a:gd name="T4" fmla="*/ 0 w 848"/>
                <a:gd name="T5" fmla="*/ 0 h 751"/>
                <a:gd name="T6" fmla="*/ 0 w 848"/>
                <a:gd name="T7" fmla="*/ 0 h 751"/>
                <a:gd name="T8" fmla="*/ 0 w 848"/>
                <a:gd name="T9" fmla="*/ 93 h 751"/>
                <a:gd name="T10" fmla="*/ 848 w 848"/>
                <a:gd name="T11" fmla="*/ 751 h 751"/>
                <a:gd name="T12" fmla="*/ 848 w 848"/>
                <a:gd name="T13" fmla="*/ 657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8" h="751">
                  <a:moveTo>
                    <a:pt x="848" y="657"/>
                  </a:moveTo>
                  <a:lnTo>
                    <a:pt x="848" y="65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3"/>
                  </a:lnTo>
                  <a:lnTo>
                    <a:pt x="848" y="751"/>
                  </a:lnTo>
                  <a:lnTo>
                    <a:pt x="848" y="65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70" name="Freeform 50"/>
            <p:cNvSpPr>
              <a:spLocks/>
            </p:cNvSpPr>
            <p:nvPr/>
          </p:nvSpPr>
          <p:spPr bwMode="gray">
            <a:xfrm>
              <a:off x="3147624" y="3114738"/>
              <a:ext cx="1162937" cy="401149"/>
            </a:xfrm>
            <a:custGeom>
              <a:avLst/>
              <a:gdLst>
                <a:gd name="T0" fmla="*/ 1073 w 1921"/>
                <a:gd name="T1" fmla="*/ 0 h 725"/>
                <a:gd name="T2" fmla="*/ 0 w 1921"/>
                <a:gd name="T3" fmla="*/ 66 h 725"/>
                <a:gd name="T4" fmla="*/ 848 w 1921"/>
                <a:gd name="T5" fmla="*/ 725 h 725"/>
                <a:gd name="T6" fmla="*/ 851 w 1921"/>
                <a:gd name="T7" fmla="*/ 725 h 725"/>
                <a:gd name="T8" fmla="*/ 1921 w 1921"/>
                <a:gd name="T9" fmla="*/ 659 h 725"/>
                <a:gd name="T10" fmla="*/ 1073 w 1921"/>
                <a:gd name="T11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1" h="725">
                  <a:moveTo>
                    <a:pt x="1073" y="0"/>
                  </a:moveTo>
                  <a:lnTo>
                    <a:pt x="0" y="66"/>
                  </a:lnTo>
                  <a:lnTo>
                    <a:pt x="848" y="725"/>
                  </a:lnTo>
                  <a:lnTo>
                    <a:pt x="851" y="725"/>
                  </a:lnTo>
                  <a:lnTo>
                    <a:pt x="1921" y="65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71" name="Freeform 54"/>
            <p:cNvSpPr>
              <a:spLocks/>
            </p:cNvSpPr>
            <p:nvPr/>
          </p:nvSpPr>
          <p:spPr bwMode="gray">
            <a:xfrm>
              <a:off x="3660987" y="3479369"/>
              <a:ext cx="649574" cy="89083"/>
            </a:xfrm>
            <a:custGeom>
              <a:avLst/>
              <a:gdLst>
                <a:gd name="T0" fmla="*/ 1073 w 1073"/>
                <a:gd name="T1" fmla="*/ 0 h 161"/>
                <a:gd name="T2" fmla="*/ 1073 w 1073"/>
                <a:gd name="T3" fmla="*/ 0 h 161"/>
                <a:gd name="T4" fmla="*/ 3 w 1073"/>
                <a:gd name="T5" fmla="*/ 66 h 161"/>
                <a:gd name="T6" fmla="*/ 0 w 1073"/>
                <a:gd name="T7" fmla="*/ 66 h 161"/>
                <a:gd name="T8" fmla="*/ 0 w 1073"/>
                <a:gd name="T9" fmla="*/ 161 h 161"/>
                <a:gd name="T10" fmla="*/ 1073 w 1073"/>
                <a:gd name="T11" fmla="*/ 92 h 161"/>
                <a:gd name="T12" fmla="*/ 1073 w 1073"/>
                <a:gd name="T1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3" h="161">
                  <a:moveTo>
                    <a:pt x="1073" y="0"/>
                  </a:moveTo>
                  <a:lnTo>
                    <a:pt x="1073" y="0"/>
                  </a:lnTo>
                  <a:lnTo>
                    <a:pt x="3" y="66"/>
                  </a:lnTo>
                  <a:lnTo>
                    <a:pt x="0" y="66"/>
                  </a:lnTo>
                  <a:lnTo>
                    <a:pt x="0" y="161"/>
                  </a:lnTo>
                  <a:lnTo>
                    <a:pt x="1073" y="9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72" name="Freeform 55"/>
            <p:cNvSpPr>
              <a:spLocks/>
            </p:cNvSpPr>
            <p:nvPr/>
          </p:nvSpPr>
          <p:spPr bwMode="gray">
            <a:xfrm>
              <a:off x="3147624" y="3151256"/>
              <a:ext cx="513363" cy="417195"/>
            </a:xfrm>
            <a:custGeom>
              <a:avLst/>
              <a:gdLst>
                <a:gd name="T0" fmla="*/ 848 w 848"/>
                <a:gd name="T1" fmla="*/ 659 h 754"/>
                <a:gd name="T2" fmla="*/ 848 w 848"/>
                <a:gd name="T3" fmla="*/ 659 h 754"/>
                <a:gd name="T4" fmla="*/ 0 w 848"/>
                <a:gd name="T5" fmla="*/ 0 h 754"/>
                <a:gd name="T6" fmla="*/ 0 w 848"/>
                <a:gd name="T7" fmla="*/ 3 h 754"/>
                <a:gd name="T8" fmla="*/ 0 w 848"/>
                <a:gd name="T9" fmla="*/ 95 h 754"/>
                <a:gd name="T10" fmla="*/ 848 w 848"/>
                <a:gd name="T11" fmla="*/ 754 h 754"/>
                <a:gd name="T12" fmla="*/ 848 w 848"/>
                <a:gd name="T13" fmla="*/ 659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8" h="754">
                  <a:moveTo>
                    <a:pt x="848" y="659"/>
                  </a:moveTo>
                  <a:lnTo>
                    <a:pt x="848" y="659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95"/>
                  </a:lnTo>
                  <a:lnTo>
                    <a:pt x="848" y="754"/>
                  </a:lnTo>
                  <a:lnTo>
                    <a:pt x="848" y="65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73" name="Freeform 56"/>
            <p:cNvSpPr>
              <a:spLocks/>
            </p:cNvSpPr>
            <p:nvPr/>
          </p:nvSpPr>
          <p:spPr bwMode="gray">
            <a:xfrm>
              <a:off x="3147624" y="3017909"/>
              <a:ext cx="1162937" cy="401149"/>
            </a:xfrm>
            <a:custGeom>
              <a:avLst/>
              <a:gdLst>
                <a:gd name="T0" fmla="*/ 1073 w 1921"/>
                <a:gd name="T1" fmla="*/ 0 h 725"/>
                <a:gd name="T2" fmla="*/ 0 w 1921"/>
                <a:gd name="T3" fmla="*/ 67 h 725"/>
                <a:gd name="T4" fmla="*/ 848 w 1921"/>
                <a:gd name="T5" fmla="*/ 723 h 725"/>
                <a:gd name="T6" fmla="*/ 851 w 1921"/>
                <a:gd name="T7" fmla="*/ 725 h 725"/>
                <a:gd name="T8" fmla="*/ 1921 w 1921"/>
                <a:gd name="T9" fmla="*/ 657 h 725"/>
                <a:gd name="T10" fmla="*/ 1073 w 1921"/>
                <a:gd name="T11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1" h="725">
                  <a:moveTo>
                    <a:pt x="1073" y="0"/>
                  </a:moveTo>
                  <a:lnTo>
                    <a:pt x="0" y="67"/>
                  </a:lnTo>
                  <a:lnTo>
                    <a:pt x="848" y="723"/>
                  </a:lnTo>
                  <a:lnTo>
                    <a:pt x="851" y="725"/>
                  </a:lnTo>
                  <a:lnTo>
                    <a:pt x="1921" y="657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74" name="Freeform 60"/>
            <p:cNvSpPr>
              <a:spLocks/>
            </p:cNvSpPr>
            <p:nvPr/>
          </p:nvSpPr>
          <p:spPr bwMode="gray">
            <a:xfrm>
              <a:off x="3660987" y="3381433"/>
              <a:ext cx="649574" cy="89083"/>
            </a:xfrm>
            <a:custGeom>
              <a:avLst/>
              <a:gdLst>
                <a:gd name="T0" fmla="*/ 1073 w 1073"/>
                <a:gd name="T1" fmla="*/ 0 h 161"/>
                <a:gd name="T2" fmla="*/ 1073 w 1073"/>
                <a:gd name="T3" fmla="*/ 0 h 161"/>
                <a:gd name="T4" fmla="*/ 3 w 1073"/>
                <a:gd name="T5" fmla="*/ 68 h 161"/>
                <a:gd name="T6" fmla="*/ 0 w 1073"/>
                <a:gd name="T7" fmla="*/ 68 h 161"/>
                <a:gd name="T8" fmla="*/ 0 w 1073"/>
                <a:gd name="T9" fmla="*/ 161 h 161"/>
                <a:gd name="T10" fmla="*/ 1073 w 1073"/>
                <a:gd name="T11" fmla="*/ 94 h 161"/>
                <a:gd name="T12" fmla="*/ 1073 w 1073"/>
                <a:gd name="T1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3" h="161">
                  <a:moveTo>
                    <a:pt x="1073" y="0"/>
                  </a:moveTo>
                  <a:lnTo>
                    <a:pt x="1073" y="0"/>
                  </a:lnTo>
                  <a:lnTo>
                    <a:pt x="3" y="68"/>
                  </a:lnTo>
                  <a:lnTo>
                    <a:pt x="0" y="68"/>
                  </a:lnTo>
                  <a:lnTo>
                    <a:pt x="0" y="161"/>
                  </a:lnTo>
                  <a:lnTo>
                    <a:pt x="1073" y="94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75" name="Freeform 61"/>
            <p:cNvSpPr>
              <a:spLocks/>
            </p:cNvSpPr>
            <p:nvPr/>
          </p:nvSpPr>
          <p:spPr bwMode="gray">
            <a:xfrm>
              <a:off x="3147624" y="3054981"/>
              <a:ext cx="513363" cy="415535"/>
            </a:xfrm>
            <a:custGeom>
              <a:avLst/>
              <a:gdLst>
                <a:gd name="T0" fmla="*/ 848 w 848"/>
                <a:gd name="T1" fmla="*/ 658 h 751"/>
                <a:gd name="T2" fmla="*/ 848 w 848"/>
                <a:gd name="T3" fmla="*/ 656 h 751"/>
                <a:gd name="T4" fmla="*/ 0 w 848"/>
                <a:gd name="T5" fmla="*/ 0 h 751"/>
                <a:gd name="T6" fmla="*/ 0 w 848"/>
                <a:gd name="T7" fmla="*/ 0 h 751"/>
                <a:gd name="T8" fmla="*/ 0 w 848"/>
                <a:gd name="T9" fmla="*/ 94 h 751"/>
                <a:gd name="T10" fmla="*/ 848 w 848"/>
                <a:gd name="T11" fmla="*/ 751 h 751"/>
                <a:gd name="T12" fmla="*/ 848 w 848"/>
                <a:gd name="T13" fmla="*/ 658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8" h="751">
                  <a:moveTo>
                    <a:pt x="848" y="658"/>
                  </a:moveTo>
                  <a:lnTo>
                    <a:pt x="848" y="6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848" y="751"/>
                  </a:lnTo>
                  <a:lnTo>
                    <a:pt x="848" y="65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76" name="Freeform 62"/>
            <p:cNvSpPr>
              <a:spLocks/>
            </p:cNvSpPr>
            <p:nvPr/>
          </p:nvSpPr>
          <p:spPr bwMode="gray">
            <a:xfrm>
              <a:off x="3147624" y="2919973"/>
              <a:ext cx="1162937" cy="401149"/>
            </a:xfrm>
            <a:custGeom>
              <a:avLst/>
              <a:gdLst>
                <a:gd name="T0" fmla="*/ 1073 w 1921"/>
                <a:gd name="T1" fmla="*/ 0 h 725"/>
                <a:gd name="T2" fmla="*/ 0 w 1921"/>
                <a:gd name="T3" fmla="*/ 69 h 725"/>
                <a:gd name="T4" fmla="*/ 848 w 1921"/>
                <a:gd name="T5" fmla="*/ 725 h 725"/>
                <a:gd name="T6" fmla="*/ 851 w 1921"/>
                <a:gd name="T7" fmla="*/ 725 h 725"/>
                <a:gd name="T8" fmla="*/ 1921 w 1921"/>
                <a:gd name="T9" fmla="*/ 659 h 725"/>
                <a:gd name="T10" fmla="*/ 1073 w 1921"/>
                <a:gd name="T11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1" h="725">
                  <a:moveTo>
                    <a:pt x="1073" y="0"/>
                  </a:moveTo>
                  <a:lnTo>
                    <a:pt x="0" y="69"/>
                  </a:lnTo>
                  <a:lnTo>
                    <a:pt x="848" y="725"/>
                  </a:lnTo>
                  <a:lnTo>
                    <a:pt x="851" y="725"/>
                  </a:lnTo>
                  <a:lnTo>
                    <a:pt x="1921" y="65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77" name="Freeform 66"/>
            <p:cNvSpPr>
              <a:spLocks/>
            </p:cNvSpPr>
            <p:nvPr/>
          </p:nvSpPr>
          <p:spPr bwMode="gray">
            <a:xfrm>
              <a:off x="3660987" y="3284604"/>
              <a:ext cx="649574" cy="89083"/>
            </a:xfrm>
            <a:custGeom>
              <a:avLst/>
              <a:gdLst>
                <a:gd name="T0" fmla="*/ 1073 w 1073"/>
                <a:gd name="T1" fmla="*/ 0 h 161"/>
                <a:gd name="T2" fmla="*/ 1073 w 1073"/>
                <a:gd name="T3" fmla="*/ 0 h 161"/>
                <a:gd name="T4" fmla="*/ 3 w 1073"/>
                <a:gd name="T5" fmla="*/ 66 h 161"/>
                <a:gd name="T6" fmla="*/ 0 w 1073"/>
                <a:gd name="T7" fmla="*/ 66 h 161"/>
                <a:gd name="T8" fmla="*/ 0 w 1073"/>
                <a:gd name="T9" fmla="*/ 161 h 161"/>
                <a:gd name="T10" fmla="*/ 1073 w 1073"/>
                <a:gd name="T11" fmla="*/ 95 h 161"/>
                <a:gd name="T12" fmla="*/ 1073 w 1073"/>
                <a:gd name="T1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3" h="161">
                  <a:moveTo>
                    <a:pt x="1073" y="0"/>
                  </a:moveTo>
                  <a:lnTo>
                    <a:pt x="1073" y="0"/>
                  </a:lnTo>
                  <a:lnTo>
                    <a:pt x="3" y="66"/>
                  </a:lnTo>
                  <a:lnTo>
                    <a:pt x="0" y="66"/>
                  </a:lnTo>
                  <a:lnTo>
                    <a:pt x="0" y="161"/>
                  </a:lnTo>
                  <a:lnTo>
                    <a:pt x="1073" y="95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78" name="Freeform 67"/>
            <p:cNvSpPr>
              <a:spLocks/>
            </p:cNvSpPr>
            <p:nvPr/>
          </p:nvSpPr>
          <p:spPr bwMode="gray">
            <a:xfrm>
              <a:off x="3147624" y="2958151"/>
              <a:ext cx="513363" cy="415535"/>
            </a:xfrm>
            <a:custGeom>
              <a:avLst/>
              <a:gdLst>
                <a:gd name="T0" fmla="*/ 848 w 848"/>
                <a:gd name="T1" fmla="*/ 656 h 751"/>
                <a:gd name="T2" fmla="*/ 848 w 848"/>
                <a:gd name="T3" fmla="*/ 656 h 751"/>
                <a:gd name="T4" fmla="*/ 0 w 848"/>
                <a:gd name="T5" fmla="*/ 0 h 751"/>
                <a:gd name="T6" fmla="*/ 0 w 848"/>
                <a:gd name="T7" fmla="*/ 0 h 751"/>
                <a:gd name="T8" fmla="*/ 0 w 848"/>
                <a:gd name="T9" fmla="*/ 92 h 751"/>
                <a:gd name="T10" fmla="*/ 848 w 848"/>
                <a:gd name="T11" fmla="*/ 751 h 751"/>
                <a:gd name="T12" fmla="*/ 848 w 848"/>
                <a:gd name="T13" fmla="*/ 656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8" h="751">
                  <a:moveTo>
                    <a:pt x="848" y="656"/>
                  </a:moveTo>
                  <a:lnTo>
                    <a:pt x="848" y="6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2"/>
                  </a:lnTo>
                  <a:lnTo>
                    <a:pt x="848" y="751"/>
                  </a:lnTo>
                  <a:lnTo>
                    <a:pt x="848" y="65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79" name="Freeform 68"/>
            <p:cNvSpPr>
              <a:spLocks/>
            </p:cNvSpPr>
            <p:nvPr/>
          </p:nvSpPr>
          <p:spPr bwMode="gray">
            <a:xfrm>
              <a:off x="3147624" y="2823698"/>
              <a:ext cx="1162937" cy="401149"/>
            </a:xfrm>
            <a:custGeom>
              <a:avLst/>
              <a:gdLst>
                <a:gd name="T0" fmla="*/ 1073 w 1921"/>
                <a:gd name="T1" fmla="*/ 0 h 725"/>
                <a:gd name="T2" fmla="*/ 0 w 1921"/>
                <a:gd name="T3" fmla="*/ 66 h 725"/>
                <a:gd name="T4" fmla="*/ 848 w 1921"/>
                <a:gd name="T5" fmla="*/ 725 h 725"/>
                <a:gd name="T6" fmla="*/ 851 w 1921"/>
                <a:gd name="T7" fmla="*/ 725 h 725"/>
                <a:gd name="T8" fmla="*/ 1921 w 1921"/>
                <a:gd name="T9" fmla="*/ 658 h 725"/>
                <a:gd name="T10" fmla="*/ 1073 w 1921"/>
                <a:gd name="T11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1" h="725">
                  <a:moveTo>
                    <a:pt x="1073" y="0"/>
                  </a:moveTo>
                  <a:lnTo>
                    <a:pt x="0" y="66"/>
                  </a:lnTo>
                  <a:lnTo>
                    <a:pt x="848" y="725"/>
                  </a:lnTo>
                  <a:lnTo>
                    <a:pt x="851" y="725"/>
                  </a:lnTo>
                  <a:lnTo>
                    <a:pt x="1921" y="658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80" name="Freeform 72"/>
            <p:cNvSpPr>
              <a:spLocks/>
            </p:cNvSpPr>
            <p:nvPr/>
          </p:nvSpPr>
          <p:spPr bwMode="gray">
            <a:xfrm>
              <a:off x="3660987" y="3187775"/>
              <a:ext cx="649574" cy="89083"/>
            </a:xfrm>
            <a:custGeom>
              <a:avLst/>
              <a:gdLst>
                <a:gd name="T0" fmla="*/ 1073 w 1073"/>
                <a:gd name="T1" fmla="*/ 0 h 161"/>
                <a:gd name="T2" fmla="*/ 1073 w 1073"/>
                <a:gd name="T3" fmla="*/ 0 h 161"/>
                <a:gd name="T4" fmla="*/ 3 w 1073"/>
                <a:gd name="T5" fmla="*/ 67 h 161"/>
                <a:gd name="T6" fmla="*/ 0 w 1073"/>
                <a:gd name="T7" fmla="*/ 67 h 161"/>
                <a:gd name="T8" fmla="*/ 0 w 1073"/>
                <a:gd name="T9" fmla="*/ 161 h 161"/>
                <a:gd name="T10" fmla="*/ 1073 w 1073"/>
                <a:gd name="T11" fmla="*/ 93 h 161"/>
                <a:gd name="T12" fmla="*/ 1073 w 1073"/>
                <a:gd name="T1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3" h="161">
                  <a:moveTo>
                    <a:pt x="1073" y="0"/>
                  </a:moveTo>
                  <a:lnTo>
                    <a:pt x="1073" y="0"/>
                  </a:lnTo>
                  <a:lnTo>
                    <a:pt x="3" y="67"/>
                  </a:lnTo>
                  <a:lnTo>
                    <a:pt x="0" y="67"/>
                  </a:lnTo>
                  <a:lnTo>
                    <a:pt x="0" y="161"/>
                  </a:lnTo>
                  <a:lnTo>
                    <a:pt x="1073" y="93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81" name="Freeform 73"/>
            <p:cNvSpPr>
              <a:spLocks/>
            </p:cNvSpPr>
            <p:nvPr/>
          </p:nvSpPr>
          <p:spPr bwMode="gray">
            <a:xfrm>
              <a:off x="3147624" y="2860216"/>
              <a:ext cx="513363" cy="416642"/>
            </a:xfrm>
            <a:custGeom>
              <a:avLst/>
              <a:gdLst>
                <a:gd name="T0" fmla="*/ 848 w 848"/>
                <a:gd name="T1" fmla="*/ 659 h 753"/>
                <a:gd name="T2" fmla="*/ 848 w 848"/>
                <a:gd name="T3" fmla="*/ 659 h 753"/>
                <a:gd name="T4" fmla="*/ 0 w 848"/>
                <a:gd name="T5" fmla="*/ 0 h 753"/>
                <a:gd name="T6" fmla="*/ 0 w 848"/>
                <a:gd name="T7" fmla="*/ 2 h 753"/>
                <a:gd name="T8" fmla="*/ 0 w 848"/>
                <a:gd name="T9" fmla="*/ 94 h 753"/>
                <a:gd name="T10" fmla="*/ 848 w 848"/>
                <a:gd name="T11" fmla="*/ 753 h 753"/>
                <a:gd name="T12" fmla="*/ 848 w 848"/>
                <a:gd name="T13" fmla="*/ 659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8" h="753">
                  <a:moveTo>
                    <a:pt x="848" y="659"/>
                  </a:moveTo>
                  <a:lnTo>
                    <a:pt x="848" y="659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94"/>
                  </a:lnTo>
                  <a:lnTo>
                    <a:pt x="848" y="753"/>
                  </a:lnTo>
                  <a:lnTo>
                    <a:pt x="848" y="65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gray">
            <a:xfrm>
              <a:off x="3660987" y="3088179"/>
              <a:ext cx="649574" cy="89083"/>
            </a:xfrm>
            <a:custGeom>
              <a:avLst/>
              <a:gdLst>
                <a:gd name="T0" fmla="*/ 1073 w 1073"/>
                <a:gd name="T1" fmla="*/ 0 h 161"/>
                <a:gd name="T2" fmla="*/ 1073 w 1073"/>
                <a:gd name="T3" fmla="*/ 0 h 161"/>
                <a:gd name="T4" fmla="*/ 3 w 1073"/>
                <a:gd name="T5" fmla="*/ 69 h 161"/>
                <a:gd name="T6" fmla="*/ 0 w 1073"/>
                <a:gd name="T7" fmla="*/ 69 h 161"/>
                <a:gd name="T8" fmla="*/ 0 w 1073"/>
                <a:gd name="T9" fmla="*/ 161 h 161"/>
                <a:gd name="T10" fmla="*/ 1073 w 1073"/>
                <a:gd name="T11" fmla="*/ 95 h 161"/>
                <a:gd name="T12" fmla="*/ 1073 w 1073"/>
                <a:gd name="T1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3" h="161">
                  <a:moveTo>
                    <a:pt x="1073" y="0"/>
                  </a:moveTo>
                  <a:lnTo>
                    <a:pt x="1073" y="0"/>
                  </a:lnTo>
                  <a:lnTo>
                    <a:pt x="3" y="69"/>
                  </a:lnTo>
                  <a:lnTo>
                    <a:pt x="0" y="69"/>
                  </a:lnTo>
                  <a:lnTo>
                    <a:pt x="0" y="161"/>
                  </a:lnTo>
                  <a:lnTo>
                    <a:pt x="1073" y="95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gray">
            <a:xfrm>
              <a:off x="3147624" y="2763387"/>
              <a:ext cx="513363" cy="415535"/>
            </a:xfrm>
            <a:custGeom>
              <a:avLst/>
              <a:gdLst>
                <a:gd name="T0" fmla="*/ 848 w 848"/>
                <a:gd name="T1" fmla="*/ 659 h 751"/>
                <a:gd name="T2" fmla="*/ 848 w 848"/>
                <a:gd name="T3" fmla="*/ 656 h 751"/>
                <a:gd name="T4" fmla="*/ 0 w 848"/>
                <a:gd name="T5" fmla="*/ 0 h 751"/>
                <a:gd name="T6" fmla="*/ 0 w 848"/>
                <a:gd name="T7" fmla="*/ 0 h 751"/>
                <a:gd name="T8" fmla="*/ 0 w 848"/>
                <a:gd name="T9" fmla="*/ 94 h 751"/>
                <a:gd name="T10" fmla="*/ 848 w 848"/>
                <a:gd name="T11" fmla="*/ 751 h 751"/>
                <a:gd name="T12" fmla="*/ 848 w 848"/>
                <a:gd name="T13" fmla="*/ 65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8" h="751">
                  <a:moveTo>
                    <a:pt x="848" y="659"/>
                  </a:moveTo>
                  <a:lnTo>
                    <a:pt x="848" y="6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848" y="751"/>
                  </a:lnTo>
                  <a:lnTo>
                    <a:pt x="848" y="65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84" name="Freeform 74"/>
            <p:cNvSpPr>
              <a:spLocks/>
            </p:cNvSpPr>
            <p:nvPr/>
          </p:nvSpPr>
          <p:spPr bwMode="gray">
            <a:xfrm>
              <a:off x="3145885" y="2726790"/>
              <a:ext cx="1162937" cy="401149"/>
            </a:xfrm>
            <a:custGeom>
              <a:avLst/>
              <a:gdLst>
                <a:gd name="T0" fmla="*/ 1073 w 1921"/>
                <a:gd name="T1" fmla="*/ 0 h 725"/>
                <a:gd name="T2" fmla="*/ 0 w 1921"/>
                <a:gd name="T3" fmla="*/ 66 h 725"/>
                <a:gd name="T4" fmla="*/ 848 w 1921"/>
                <a:gd name="T5" fmla="*/ 722 h 725"/>
                <a:gd name="T6" fmla="*/ 851 w 1921"/>
                <a:gd name="T7" fmla="*/ 725 h 725"/>
                <a:gd name="T8" fmla="*/ 1921 w 1921"/>
                <a:gd name="T9" fmla="*/ 656 h 725"/>
                <a:gd name="T10" fmla="*/ 1073 w 1921"/>
                <a:gd name="T11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1" h="725">
                  <a:moveTo>
                    <a:pt x="1073" y="0"/>
                  </a:moveTo>
                  <a:lnTo>
                    <a:pt x="0" y="66"/>
                  </a:lnTo>
                  <a:lnTo>
                    <a:pt x="848" y="722"/>
                  </a:lnTo>
                  <a:lnTo>
                    <a:pt x="851" y="725"/>
                  </a:lnTo>
                  <a:lnTo>
                    <a:pt x="1921" y="656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grpSp>
        <p:nvGrpSpPr>
          <p:cNvPr id="19" name="Gruppieren 27"/>
          <p:cNvGrpSpPr/>
          <p:nvPr/>
        </p:nvGrpSpPr>
        <p:grpSpPr bwMode="gray">
          <a:xfrm>
            <a:off x="5089677" y="2935427"/>
            <a:ext cx="2981875" cy="1709901"/>
            <a:chOff x="5290584" y="2460588"/>
            <a:chExt cx="3628738" cy="2080960"/>
          </a:xfrm>
        </p:grpSpPr>
        <p:sp>
          <p:nvSpPr>
            <p:cNvPr id="50" name="Pfeil nach unten 59"/>
            <p:cNvSpPr/>
            <p:nvPr/>
          </p:nvSpPr>
          <p:spPr bwMode="gray">
            <a:xfrm>
              <a:off x="5333150" y="3023862"/>
              <a:ext cx="860222" cy="457333"/>
            </a:xfrm>
            <a:prstGeom prst="downArrow">
              <a:avLst>
                <a:gd name="adj1" fmla="val 52532"/>
                <a:gd name="adj2" fmla="val 201887"/>
              </a:avLst>
            </a:prstGeom>
            <a:solidFill>
              <a:schemeClr val="accent1"/>
            </a:solidFill>
            <a:ln>
              <a:noFill/>
            </a:ln>
            <a:scene3d>
              <a:camera prst="isometricLeftDown">
                <a:rot lat="298977" lon="3360844" rev="19856573"/>
              </a:camera>
              <a:lightRig rig="harsh" dir="t">
                <a:rot lat="0" lon="0" rev="7800000"/>
              </a:lightRig>
            </a:scene3d>
            <a:sp3d extrusionH="127000" prstMaterial="plastic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1" name="Pfeil nach unten 60"/>
            <p:cNvSpPr/>
            <p:nvPr/>
          </p:nvSpPr>
          <p:spPr bwMode="gray">
            <a:xfrm>
              <a:off x="8234819" y="3033388"/>
              <a:ext cx="594748" cy="316195"/>
            </a:xfrm>
            <a:prstGeom prst="downArrow">
              <a:avLst>
                <a:gd name="adj1" fmla="val 52532"/>
                <a:gd name="adj2" fmla="val 201887"/>
              </a:avLst>
            </a:prstGeom>
            <a:solidFill>
              <a:schemeClr val="accent1"/>
            </a:solidFill>
            <a:ln>
              <a:noFill/>
            </a:ln>
            <a:scene3d>
              <a:camera prst="isometricLeftDown">
                <a:rot lat="300000" lon="2544669" rev="19828827"/>
              </a:camera>
              <a:lightRig rig="harsh" dir="t">
                <a:rot lat="0" lon="0" rev="7800000"/>
              </a:lightRig>
            </a:scene3d>
            <a:sp3d extrusionH="76200" prstMaterial="plastic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gray">
            <a:xfrm>
              <a:off x="5290584" y="2460588"/>
              <a:ext cx="3628738" cy="2080960"/>
            </a:xfrm>
            <a:custGeom>
              <a:avLst/>
              <a:gdLst/>
              <a:ahLst/>
              <a:cxnLst/>
              <a:rect l="l" t="t" r="r" b="b"/>
              <a:pathLst>
                <a:path w="3869132" h="2218817">
                  <a:moveTo>
                    <a:pt x="3238422" y="0"/>
                  </a:moveTo>
                  <a:cubicBezTo>
                    <a:pt x="3399803" y="0"/>
                    <a:pt x="3561184" y="61701"/>
                    <a:pt x="3684577" y="185104"/>
                  </a:cubicBezTo>
                  <a:cubicBezTo>
                    <a:pt x="3862392" y="362933"/>
                    <a:pt x="3911965" y="621592"/>
                    <a:pt x="3832217" y="843609"/>
                  </a:cubicBezTo>
                  <a:cubicBezTo>
                    <a:pt x="3832206" y="843605"/>
                    <a:pt x="3831432" y="843338"/>
                    <a:pt x="3776179" y="824209"/>
                  </a:cubicBezTo>
                  <a:cubicBezTo>
                    <a:pt x="3848382" y="622670"/>
                    <a:pt x="3803120" y="388799"/>
                    <a:pt x="3642547" y="227136"/>
                  </a:cubicBezTo>
                  <a:cubicBezTo>
                    <a:pt x="3419470" y="4042"/>
                    <a:pt x="3057374" y="4042"/>
                    <a:pt x="2834296" y="227136"/>
                  </a:cubicBezTo>
                  <a:cubicBezTo>
                    <a:pt x="2689888" y="372632"/>
                    <a:pt x="2639238" y="575249"/>
                    <a:pt x="2682345" y="761700"/>
                  </a:cubicBezTo>
                  <a:cubicBezTo>
                    <a:pt x="2692044" y="787566"/>
                    <a:pt x="2700665" y="815587"/>
                    <a:pt x="2708209" y="842531"/>
                  </a:cubicBezTo>
                  <a:cubicBezTo>
                    <a:pt x="2723296" y="899652"/>
                    <a:pt x="2734073" y="957850"/>
                    <a:pt x="2740539" y="1018204"/>
                  </a:cubicBezTo>
                  <a:cubicBezTo>
                    <a:pt x="2743772" y="1054848"/>
                    <a:pt x="2745927" y="1091491"/>
                    <a:pt x="2745927" y="1128135"/>
                  </a:cubicBezTo>
                  <a:cubicBezTo>
                    <a:pt x="2745927" y="1564623"/>
                    <a:pt x="2489442" y="1941836"/>
                    <a:pt x="2119802" y="2115353"/>
                  </a:cubicBezTo>
                  <a:lnTo>
                    <a:pt x="3701581" y="2115353"/>
                  </a:lnTo>
                  <a:lnTo>
                    <a:pt x="3701581" y="2218817"/>
                  </a:lnTo>
                  <a:cubicBezTo>
                    <a:pt x="3231759" y="2218817"/>
                    <a:pt x="2574580" y="2218817"/>
                    <a:pt x="1655326" y="2218817"/>
                  </a:cubicBezTo>
                  <a:cubicBezTo>
                    <a:pt x="1655308" y="2218817"/>
                    <a:pt x="1649832" y="2218817"/>
                    <a:pt x="0" y="2218817"/>
                  </a:cubicBezTo>
                  <a:lnTo>
                    <a:pt x="0" y="2115353"/>
                  </a:lnTo>
                  <a:cubicBezTo>
                    <a:pt x="324990" y="2115353"/>
                    <a:pt x="717293" y="2115353"/>
                    <a:pt x="1190851" y="2115353"/>
                  </a:cubicBezTo>
                  <a:cubicBezTo>
                    <a:pt x="1190861" y="2115353"/>
                    <a:pt x="1193030" y="2115353"/>
                    <a:pt x="1655326" y="2115353"/>
                  </a:cubicBezTo>
                  <a:cubicBezTo>
                    <a:pt x="2200627" y="2115353"/>
                    <a:pt x="2642471" y="1673476"/>
                    <a:pt x="2642471" y="1128135"/>
                  </a:cubicBezTo>
                  <a:cubicBezTo>
                    <a:pt x="2642471" y="583871"/>
                    <a:pt x="2200627" y="140916"/>
                    <a:pt x="1655326" y="140916"/>
                  </a:cubicBezTo>
                  <a:cubicBezTo>
                    <a:pt x="1260899" y="140916"/>
                    <a:pt x="920356" y="372632"/>
                    <a:pt x="763016" y="706735"/>
                  </a:cubicBezTo>
                  <a:cubicBezTo>
                    <a:pt x="763005" y="706730"/>
                    <a:pt x="761999" y="706256"/>
                    <a:pt x="669259" y="662547"/>
                  </a:cubicBezTo>
                  <a:cubicBezTo>
                    <a:pt x="843842" y="292879"/>
                    <a:pt x="1219948" y="37452"/>
                    <a:pt x="1655326" y="37452"/>
                  </a:cubicBezTo>
                  <a:cubicBezTo>
                    <a:pt x="2064840" y="37452"/>
                    <a:pt x="2422626" y="263780"/>
                    <a:pt x="2609063" y="598960"/>
                  </a:cubicBezTo>
                  <a:cubicBezTo>
                    <a:pt x="2616607" y="448075"/>
                    <a:pt x="2678034" y="300423"/>
                    <a:pt x="2792267" y="185104"/>
                  </a:cubicBezTo>
                  <a:cubicBezTo>
                    <a:pt x="2915660" y="61701"/>
                    <a:pt x="3077041" y="0"/>
                    <a:pt x="3238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>
                <a:rot lat="826787" lon="20394642" rev="21490176"/>
              </a:camera>
              <a:lightRig rig="threePt" dir="t"/>
            </a:scene3d>
            <a:sp3d extrusionH="558800"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53" name="Freihandform 62"/>
            <p:cNvSpPr/>
            <p:nvPr/>
          </p:nvSpPr>
          <p:spPr bwMode="gray">
            <a:xfrm>
              <a:off x="8436204" y="2631658"/>
              <a:ext cx="378644" cy="696301"/>
            </a:xfrm>
            <a:custGeom>
              <a:avLst/>
              <a:gdLst>
                <a:gd name="connsiteX0" fmla="*/ 0 w 407194"/>
                <a:gd name="connsiteY0" fmla="*/ 285750 h 728662"/>
                <a:gd name="connsiteX1" fmla="*/ 28575 w 407194"/>
                <a:gd name="connsiteY1" fmla="*/ 728662 h 728662"/>
                <a:gd name="connsiteX2" fmla="*/ 407194 w 407194"/>
                <a:gd name="connsiteY2" fmla="*/ 561975 h 728662"/>
                <a:gd name="connsiteX3" fmla="*/ 340519 w 407194"/>
                <a:gd name="connsiteY3" fmla="*/ 521493 h 728662"/>
                <a:gd name="connsiteX4" fmla="*/ 361950 w 407194"/>
                <a:gd name="connsiteY4" fmla="*/ 450056 h 728662"/>
                <a:gd name="connsiteX5" fmla="*/ 371475 w 407194"/>
                <a:gd name="connsiteY5" fmla="*/ 373856 h 728662"/>
                <a:gd name="connsiteX6" fmla="*/ 376238 w 407194"/>
                <a:gd name="connsiteY6" fmla="*/ 292893 h 728662"/>
                <a:gd name="connsiteX7" fmla="*/ 366713 w 407194"/>
                <a:gd name="connsiteY7" fmla="*/ 211931 h 728662"/>
                <a:gd name="connsiteX8" fmla="*/ 350044 w 407194"/>
                <a:gd name="connsiteY8" fmla="*/ 142875 h 728662"/>
                <a:gd name="connsiteX9" fmla="*/ 102394 w 407194"/>
                <a:gd name="connsiteY9" fmla="*/ 0 h 728662"/>
                <a:gd name="connsiteX10" fmla="*/ 114300 w 407194"/>
                <a:gd name="connsiteY10" fmla="*/ 61912 h 728662"/>
                <a:gd name="connsiteX11" fmla="*/ 121444 w 407194"/>
                <a:gd name="connsiteY11" fmla="*/ 128587 h 728662"/>
                <a:gd name="connsiteX12" fmla="*/ 116682 w 407194"/>
                <a:gd name="connsiteY12" fmla="*/ 195262 h 728662"/>
                <a:gd name="connsiteX13" fmla="*/ 102394 w 407194"/>
                <a:gd name="connsiteY13" fmla="*/ 269081 h 728662"/>
                <a:gd name="connsiteX14" fmla="*/ 80963 w 407194"/>
                <a:gd name="connsiteY14" fmla="*/ 338137 h 728662"/>
                <a:gd name="connsiteX15" fmla="*/ 0 w 407194"/>
                <a:gd name="connsiteY15" fmla="*/ 285750 h 728662"/>
                <a:gd name="connsiteX0" fmla="*/ 0 w 407194"/>
                <a:gd name="connsiteY0" fmla="*/ 285750 h 728662"/>
                <a:gd name="connsiteX1" fmla="*/ 28575 w 407194"/>
                <a:gd name="connsiteY1" fmla="*/ 728662 h 728662"/>
                <a:gd name="connsiteX2" fmla="*/ 407194 w 407194"/>
                <a:gd name="connsiteY2" fmla="*/ 561975 h 728662"/>
                <a:gd name="connsiteX3" fmla="*/ 347663 w 407194"/>
                <a:gd name="connsiteY3" fmla="*/ 519112 h 728662"/>
                <a:gd name="connsiteX4" fmla="*/ 361950 w 407194"/>
                <a:gd name="connsiteY4" fmla="*/ 450056 h 728662"/>
                <a:gd name="connsiteX5" fmla="*/ 371475 w 407194"/>
                <a:gd name="connsiteY5" fmla="*/ 373856 h 728662"/>
                <a:gd name="connsiteX6" fmla="*/ 376238 w 407194"/>
                <a:gd name="connsiteY6" fmla="*/ 292893 h 728662"/>
                <a:gd name="connsiteX7" fmla="*/ 366713 w 407194"/>
                <a:gd name="connsiteY7" fmla="*/ 211931 h 728662"/>
                <a:gd name="connsiteX8" fmla="*/ 350044 w 407194"/>
                <a:gd name="connsiteY8" fmla="*/ 142875 h 728662"/>
                <a:gd name="connsiteX9" fmla="*/ 102394 w 407194"/>
                <a:gd name="connsiteY9" fmla="*/ 0 h 728662"/>
                <a:gd name="connsiteX10" fmla="*/ 114300 w 407194"/>
                <a:gd name="connsiteY10" fmla="*/ 61912 h 728662"/>
                <a:gd name="connsiteX11" fmla="*/ 121444 w 407194"/>
                <a:gd name="connsiteY11" fmla="*/ 128587 h 728662"/>
                <a:gd name="connsiteX12" fmla="*/ 116682 w 407194"/>
                <a:gd name="connsiteY12" fmla="*/ 195262 h 728662"/>
                <a:gd name="connsiteX13" fmla="*/ 102394 w 407194"/>
                <a:gd name="connsiteY13" fmla="*/ 269081 h 728662"/>
                <a:gd name="connsiteX14" fmla="*/ 80963 w 407194"/>
                <a:gd name="connsiteY14" fmla="*/ 338137 h 728662"/>
                <a:gd name="connsiteX15" fmla="*/ 0 w 407194"/>
                <a:gd name="connsiteY15" fmla="*/ 285750 h 728662"/>
                <a:gd name="connsiteX0" fmla="*/ 0 w 416719"/>
                <a:gd name="connsiteY0" fmla="*/ 285750 h 728662"/>
                <a:gd name="connsiteX1" fmla="*/ 28575 w 416719"/>
                <a:gd name="connsiteY1" fmla="*/ 728662 h 728662"/>
                <a:gd name="connsiteX2" fmla="*/ 416719 w 416719"/>
                <a:gd name="connsiteY2" fmla="*/ 561975 h 728662"/>
                <a:gd name="connsiteX3" fmla="*/ 347663 w 416719"/>
                <a:gd name="connsiteY3" fmla="*/ 519112 h 728662"/>
                <a:gd name="connsiteX4" fmla="*/ 361950 w 416719"/>
                <a:gd name="connsiteY4" fmla="*/ 450056 h 728662"/>
                <a:gd name="connsiteX5" fmla="*/ 371475 w 416719"/>
                <a:gd name="connsiteY5" fmla="*/ 373856 h 728662"/>
                <a:gd name="connsiteX6" fmla="*/ 376238 w 416719"/>
                <a:gd name="connsiteY6" fmla="*/ 292893 h 728662"/>
                <a:gd name="connsiteX7" fmla="*/ 366713 w 416719"/>
                <a:gd name="connsiteY7" fmla="*/ 211931 h 728662"/>
                <a:gd name="connsiteX8" fmla="*/ 350044 w 416719"/>
                <a:gd name="connsiteY8" fmla="*/ 142875 h 728662"/>
                <a:gd name="connsiteX9" fmla="*/ 102394 w 416719"/>
                <a:gd name="connsiteY9" fmla="*/ 0 h 728662"/>
                <a:gd name="connsiteX10" fmla="*/ 114300 w 416719"/>
                <a:gd name="connsiteY10" fmla="*/ 61912 h 728662"/>
                <a:gd name="connsiteX11" fmla="*/ 121444 w 416719"/>
                <a:gd name="connsiteY11" fmla="*/ 128587 h 728662"/>
                <a:gd name="connsiteX12" fmla="*/ 116682 w 416719"/>
                <a:gd name="connsiteY12" fmla="*/ 195262 h 728662"/>
                <a:gd name="connsiteX13" fmla="*/ 102394 w 416719"/>
                <a:gd name="connsiteY13" fmla="*/ 269081 h 728662"/>
                <a:gd name="connsiteX14" fmla="*/ 80963 w 416719"/>
                <a:gd name="connsiteY14" fmla="*/ 338137 h 728662"/>
                <a:gd name="connsiteX15" fmla="*/ 0 w 416719"/>
                <a:gd name="connsiteY15" fmla="*/ 285750 h 728662"/>
                <a:gd name="connsiteX0" fmla="*/ 0 w 416719"/>
                <a:gd name="connsiteY0" fmla="*/ 285750 h 671512"/>
                <a:gd name="connsiteX1" fmla="*/ 59532 w 416719"/>
                <a:gd name="connsiteY1" fmla="*/ 671512 h 671512"/>
                <a:gd name="connsiteX2" fmla="*/ 416719 w 416719"/>
                <a:gd name="connsiteY2" fmla="*/ 561975 h 671512"/>
                <a:gd name="connsiteX3" fmla="*/ 347663 w 416719"/>
                <a:gd name="connsiteY3" fmla="*/ 519112 h 671512"/>
                <a:gd name="connsiteX4" fmla="*/ 361950 w 416719"/>
                <a:gd name="connsiteY4" fmla="*/ 450056 h 671512"/>
                <a:gd name="connsiteX5" fmla="*/ 371475 w 416719"/>
                <a:gd name="connsiteY5" fmla="*/ 373856 h 671512"/>
                <a:gd name="connsiteX6" fmla="*/ 376238 w 416719"/>
                <a:gd name="connsiteY6" fmla="*/ 292893 h 671512"/>
                <a:gd name="connsiteX7" fmla="*/ 366713 w 416719"/>
                <a:gd name="connsiteY7" fmla="*/ 211931 h 671512"/>
                <a:gd name="connsiteX8" fmla="*/ 350044 w 416719"/>
                <a:gd name="connsiteY8" fmla="*/ 142875 h 671512"/>
                <a:gd name="connsiteX9" fmla="*/ 102394 w 416719"/>
                <a:gd name="connsiteY9" fmla="*/ 0 h 671512"/>
                <a:gd name="connsiteX10" fmla="*/ 114300 w 416719"/>
                <a:gd name="connsiteY10" fmla="*/ 61912 h 671512"/>
                <a:gd name="connsiteX11" fmla="*/ 121444 w 416719"/>
                <a:gd name="connsiteY11" fmla="*/ 128587 h 671512"/>
                <a:gd name="connsiteX12" fmla="*/ 116682 w 416719"/>
                <a:gd name="connsiteY12" fmla="*/ 195262 h 671512"/>
                <a:gd name="connsiteX13" fmla="*/ 102394 w 416719"/>
                <a:gd name="connsiteY13" fmla="*/ 269081 h 671512"/>
                <a:gd name="connsiteX14" fmla="*/ 80963 w 416719"/>
                <a:gd name="connsiteY14" fmla="*/ 338137 h 671512"/>
                <a:gd name="connsiteX15" fmla="*/ 0 w 416719"/>
                <a:gd name="connsiteY15" fmla="*/ 285750 h 671512"/>
                <a:gd name="connsiteX0" fmla="*/ 0 w 416719"/>
                <a:gd name="connsiteY0" fmla="*/ 285750 h 733425"/>
                <a:gd name="connsiteX1" fmla="*/ 35719 w 416719"/>
                <a:gd name="connsiteY1" fmla="*/ 733425 h 733425"/>
                <a:gd name="connsiteX2" fmla="*/ 416719 w 416719"/>
                <a:gd name="connsiteY2" fmla="*/ 561975 h 733425"/>
                <a:gd name="connsiteX3" fmla="*/ 347663 w 416719"/>
                <a:gd name="connsiteY3" fmla="*/ 519112 h 733425"/>
                <a:gd name="connsiteX4" fmla="*/ 361950 w 416719"/>
                <a:gd name="connsiteY4" fmla="*/ 450056 h 733425"/>
                <a:gd name="connsiteX5" fmla="*/ 371475 w 416719"/>
                <a:gd name="connsiteY5" fmla="*/ 373856 h 733425"/>
                <a:gd name="connsiteX6" fmla="*/ 376238 w 416719"/>
                <a:gd name="connsiteY6" fmla="*/ 292893 h 733425"/>
                <a:gd name="connsiteX7" fmla="*/ 366713 w 416719"/>
                <a:gd name="connsiteY7" fmla="*/ 211931 h 733425"/>
                <a:gd name="connsiteX8" fmla="*/ 350044 w 416719"/>
                <a:gd name="connsiteY8" fmla="*/ 142875 h 733425"/>
                <a:gd name="connsiteX9" fmla="*/ 102394 w 416719"/>
                <a:gd name="connsiteY9" fmla="*/ 0 h 733425"/>
                <a:gd name="connsiteX10" fmla="*/ 114300 w 416719"/>
                <a:gd name="connsiteY10" fmla="*/ 61912 h 733425"/>
                <a:gd name="connsiteX11" fmla="*/ 121444 w 416719"/>
                <a:gd name="connsiteY11" fmla="*/ 128587 h 733425"/>
                <a:gd name="connsiteX12" fmla="*/ 116682 w 416719"/>
                <a:gd name="connsiteY12" fmla="*/ 195262 h 733425"/>
                <a:gd name="connsiteX13" fmla="*/ 102394 w 416719"/>
                <a:gd name="connsiteY13" fmla="*/ 269081 h 733425"/>
                <a:gd name="connsiteX14" fmla="*/ 80963 w 416719"/>
                <a:gd name="connsiteY14" fmla="*/ 338137 h 733425"/>
                <a:gd name="connsiteX15" fmla="*/ 0 w 416719"/>
                <a:gd name="connsiteY15" fmla="*/ 285750 h 733425"/>
                <a:gd name="connsiteX0" fmla="*/ 0 w 376238"/>
                <a:gd name="connsiteY0" fmla="*/ 285750 h 733425"/>
                <a:gd name="connsiteX1" fmla="*/ 35719 w 376238"/>
                <a:gd name="connsiteY1" fmla="*/ 733425 h 733425"/>
                <a:gd name="connsiteX2" fmla="*/ 354807 w 376238"/>
                <a:gd name="connsiteY2" fmla="*/ 561975 h 733425"/>
                <a:gd name="connsiteX3" fmla="*/ 347663 w 376238"/>
                <a:gd name="connsiteY3" fmla="*/ 519112 h 733425"/>
                <a:gd name="connsiteX4" fmla="*/ 361950 w 376238"/>
                <a:gd name="connsiteY4" fmla="*/ 450056 h 733425"/>
                <a:gd name="connsiteX5" fmla="*/ 371475 w 376238"/>
                <a:gd name="connsiteY5" fmla="*/ 373856 h 733425"/>
                <a:gd name="connsiteX6" fmla="*/ 376238 w 376238"/>
                <a:gd name="connsiteY6" fmla="*/ 292893 h 733425"/>
                <a:gd name="connsiteX7" fmla="*/ 366713 w 376238"/>
                <a:gd name="connsiteY7" fmla="*/ 211931 h 733425"/>
                <a:gd name="connsiteX8" fmla="*/ 350044 w 376238"/>
                <a:gd name="connsiteY8" fmla="*/ 142875 h 733425"/>
                <a:gd name="connsiteX9" fmla="*/ 102394 w 376238"/>
                <a:gd name="connsiteY9" fmla="*/ 0 h 733425"/>
                <a:gd name="connsiteX10" fmla="*/ 114300 w 376238"/>
                <a:gd name="connsiteY10" fmla="*/ 61912 h 733425"/>
                <a:gd name="connsiteX11" fmla="*/ 121444 w 376238"/>
                <a:gd name="connsiteY11" fmla="*/ 128587 h 733425"/>
                <a:gd name="connsiteX12" fmla="*/ 116682 w 376238"/>
                <a:gd name="connsiteY12" fmla="*/ 195262 h 733425"/>
                <a:gd name="connsiteX13" fmla="*/ 102394 w 376238"/>
                <a:gd name="connsiteY13" fmla="*/ 269081 h 733425"/>
                <a:gd name="connsiteX14" fmla="*/ 80963 w 376238"/>
                <a:gd name="connsiteY14" fmla="*/ 338137 h 733425"/>
                <a:gd name="connsiteX15" fmla="*/ 0 w 376238"/>
                <a:gd name="connsiteY15" fmla="*/ 285750 h 733425"/>
                <a:gd name="connsiteX0" fmla="*/ 0 w 414339"/>
                <a:gd name="connsiteY0" fmla="*/ 285750 h 733425"/>
                <a:gd name="connsiteX1" fmla="*/ 35719 w 414339"/>
                <a:gd name="connsiteY1" fmla="*/ 733425 h 733425"/>
                <a:gd name="connsiteX2" fmla="*/ 414339 w 414339"/>
                <a:gd name="connsiteY2" fmla="*/ 569118 h 733425"/>
                <a:gd name="connsiteX3" fmla="*/ 347663 w 414339"/>
                <a:gd name="connsiteY3" fmla="*/ 519112 h 733425"/>
                <a:gd name="connsiteX4" fmla="*/ 361950 w 414339"/>
                <a:gd name="connsiteY4" fmla="*/ 450056 h 733425"/>
                <a:gd name="connsiteX5" fmla="*/ 371475 w 414339"/>
                <a:gd name="connsiteY5" fmla="*/ 373856 h 733425"/>
                <a:gd name="connsiteX6" fmla="*/ 376238 w 414339"/>
                <a:gd name="connsiteY6" fmla="*/ 292893 h 733425"/>
                <a:gd name="connsiteX7" fmla="*/ 366713 w 414339"/>
                <a:gd name="connsiteY7" fmla="*/ 211931 h 733425"/>
                <a:gd name="connsiteX8" fmla="*/ 350044 w 414339"/>
                <a:gd name="connsiteY8" fmla="*/ 142875 h 733425"/>
                <a:gd name="connsiteX9" fmla="*/ 102394 w 414339"/>
                <a:gd name="connsiteY9" fmla="*/ 0 h 733425"/>
                <a:gd name="connsiteX10" fmla="*/ 114300 w 414339"/>
                <a:gd name="connsiteY10" fmla="*/ 61912 h 733425"/>
                <a:gd name="connsiteX11" fmla="*/ 121444 w 414339"/>
                <a:gd name="connsiteY11" fmla="*/ 128587 h 733425"/>
                <a:gd name="connsiteX12" fmla="*/ 116682 w 414339"/>
                <a:gd name="connsiteY12" fmla="*/ 195262 h 733425"/>
                <a:gd name="connsiteX13" fmla="*/ 102394 w 414339"/>
                <a:gd name="connsiteY13" fmla="*/ 269081 h 733425"/>
                <a:gd name="connsiteX14" fmla="*/ 80963 w 414339"/>
                <a:gd name="connsiteY14" fmla="*/ 338137 h 733425"/>
                <a:gd name="connsiteX15" fmla="*/ 0 w 414339"/>
                <a:gd name="connsiteY15" fmla="*/ 285750 h 733425"/>
                <a:gd name="connsiteX0" fmla="*/ 0 w 414339"/>
                <a:gd name="connsiteY0" fmla="*/ 285750 h 733425"/>
                <a:gd name="connsiteX1" fmla="*/ 35719 w 414339"/>
                <a:gd name="connsiteY1" fmla="*/ 733425 h 733425"/>
                <a:gd name="connsiteX2" fmla="*/ 414339 w 414339"/>
                <a:gd name="connsiteY2" fmla="*/ 569118 h 733425"/>
                <a:gd name="connsiteX3" fmla="*/ 347663 w 414339"/>
                <a:gd name="connsiteY3" fmla="*/ 519112 h 733425"/>
                <a:gd name="connsiteX4" fmla="*/ 371475 w 414339"/>
                <a:gd name="connsiteY4" fmla="*/ 373856 h 733425"/>
                <a:gd name="connsiteX5" fmla="*/ 376238 w 414339"/>
                <a:gd name="connsiteY5" fmla="*/ 292893 h 733425"/>
                <a:gd name="connsiteX6" fmla="*/ 366713 w 414339"/>
                <a:gd name="connsiteY6" fmla="*/ 211931 h 733425"/>
                <a:gd name="connsiteX7" fmla="*/ 350044 w 414339"/>
                <a:gd name="connsiteY7" fmla="*/ 142875 h 733425"/>
                <a:gd name="connsiteX8" fmla="*/ 102394 w 414339"/>
                <a:gd name="connsiteY8" fmla="*/ 0 h 733425"/>
                <a:gd name="connsiteX9" fmla="*/ 114300 w 414339"/>
                <a:gd name="connsiteY9" fmla="*/ 61912 h 733425"/>
                <a:gd name="connsiteX10" fmla="*/ 121444 w 414339"/>
                <a:gd name="connsiteY10" fmla="*/ 128587 h 733425"/>
                <a:gd name="connsiteX11" fmla="*/ 116682 w 414339"/>
                <a:gd name="connsiteY11" fmla="*/ 195262 h 733425"/>
                <a:gd name="connsiteX12" fmla="*/ 102394 w 414339"/>
                <a:gd name="connsiteY12" fmla="*/ 269081 h 733425"/>
                <a:gd name="connsiteX13" fmla="*/ 80963 w 414339"/>
                <a:gd name="connsiteY13" fmla="*/ 338137 h 733425"/>
                <a:gd name="connsiteX14" fmla="*/ 0 w 414339"/>
                <a:gd name="connsiteY14" fmla="*/ 285750 h 733425"/>
                <a:gd name="connsiteX0" fmla="*/ 0 w 414339"/>
                <a:gd name="connsiteY0" fmla="*/ 285750 h 733425"/>
                <a:gd name="connsiteX1" fmla="*/ 35719 w 414339"/>
                <a:gd name="connsiteY1" fmla="*/ 733425 h 733425"/>
                <a:gd name="connsiteX2" fmla="*/ 414339 w 414339"/>
                <a:gd name="connsiteY2" fmla="*/ 569118 h 733425"/>
                <a:gd name="connsiteX3" fmla="*/ 347663 w 414339"/>
                <a:gd name="connsiteY3" fmla="*/ 519112 h 733425"/>
                <a:gd name="connsiteX4" fmla="*/ 371475 w 414339"/>
                <a:gd name="connsiteY4" fmla="*/ 373856 h 733425"/>
                <a:gd name="connsiteX5" fmla="*/ 366713 w 414339"/>
                <a:gd name="connsiteY5" fmla="*/ 211931 h 733425"/>
                <a:gd name="connsiteX6" fmla="*/ 350044 w 414339"/>
                <a:gd name="connsiteY6" fmla="*/ 142875 h 733425"/>
                <a:gd name="connsiteX7" fmla="*/ 102394 w 414339"/>
                <a:gd name="connsiteY7" fmla="*/ 0 h 733425"/>
                <a:gd name="connsiteX8" fmla="*/ 114300 w 414339"/>
                <a:gd name="connsiteY8" fmla="*/ 61912 h 733425"/>
                <a:gd name="connsiteX9" fmla="*/ 121444 w 414339"/>
                <a:gd name="connsiteY9" fmla="*/ 128587 h 733425"/>
                <a:gd name="connsiteX10" fmla="*/ 116682 w 414339"/>
                <a:gd name="connsiteY10" fmla="*/ 195262 h 733425"/>
                <a:gd name="connsiteX11" fmla="*/ 102394 w 414339"/>
                <a:gd name="connsiteY11" fmla="*/ 269081 h 733425"/>
                <a:gd name="connsiteX12" fmla="*/ 80963 w 414339"/>
                <a:gd name="connsiteY12" fmla="*/ 338137 h 733425"/>
                <a:gd name="connsiteX13" fmla="*/ 0 w 414339"/>
                <a:gd name="connsiteY13" fmla="*/ 285750 h 733425"/>
                <a:gd name="connsiteX0" fmla="*/ 0 w 414339"/>
                <a:gd name="connsiteY0" fmla="*/ 285750 h 733425"/>
                <a:gd name="connsiteX1" fmla="*/ 35719 w 414339"/>
                <a:gd name="connsiteY1" fmla="*/ 733425 h 733425"/>
                <a:gd name="connsiteX2" fmla="*/ 414339 w 414339"/>
                <a:gd name="connsiteY2" fmla="*/ 569118 h 733425"/>
                <a:gd name="connsiteX3" fmla="*/ 347663 w 414339"/>
                <a:gd name="connsiteY3" fmla="*/ 519112 h 733425"/>
                <a:gd name="connsiteX4" fmla="*/ 371475 w 414339"/>
                <a:gd name="connsiteY4" fmla="*/ 373856 h 733425"/>
                <a:gd name="connsiteX5" fmla="*/ 350044 w 414339"/>
                <a:gd name="connsiteY5" fmla="*/ 142875 h 733425"/>
                <a:gd name="connsiteX6" fmla="*/ 102394 w 414339"/>
                <a:gd name="connsiteY6" fmla="*/ 0 h 733425"/>
                <a:gd name="connsiteX7" fmla="*/ 114300 w 414339"/>
                <a:gd name="connsiteY7" fmla="*/ 61912 h 733425"/>
                <a:gd name="connsiteX8" fmla="*/ 121444 w 414339"/>
                <a:gd name="connsiteY8" fmla="*/ 128587 h 733425"/>
                <a:gd name="connsiteX9" fmla="*/ 116682 w 414339"/>
                <a:gd name="connsiteY9" fmla="*/ 195262 h 733425"/>
                <a:gd name="connsiteX10" fmla="*/ 102394 w 414339"/>
                <a:gd name="connsiteY10" fmla="*/ 269081 h 733425"/>
                <a:gd name="connsiteX11" fmla="*/ 80963 w 414339"/>
                <a:gd name="connsiteY11" fmla="*/ 338137 h 733425"/>
                <a:gd name="connsiteX12" fmla="*/ 0 w 414339"/>
                <a:gd name="connsiteY12" fmla="*/ 285750 h 733425"/>
                <a:gd name="connsiteX0" fmla="*/ 0 w 414339"/>
                <a:gd name="connsiteY0" fmla="*/ 285750 h 733425"/>
                <a:gd name="connsiteX1" fmla="*/ 35719 w 414339"/>
                <a:gd name="connsiteY1" fmla="*/ 733425 h 733425"/>
                <a:gd name="connsiteX2" fmla="*/ 414339 w 414339"/>
                <a:gd name="connsiteY2" fmla="*/ 569118 h 733425"/>
                <a:gd name="connsiteX3" fmla="*/ 347663 w 414339"/>
                <a:gd name="connsiteY3" fmla="*/ 519112 h 733425"/>
                <a:gd name="connsiteX4" fmla="*/ 371475 w 414339"/>
                <a:gd name="connsiteY4" fmla="*/ 373856 h 733425"/>
                <a:gd name="connsiteX5" fmla="*/ 350044 w 414339"/>
                <a:gd name="connsiteY5" fmla="*/ 142875 h 733425"/>
                <a:gd name="connsiteX6" fmla="*/ 102394 w 414339"/>
                <a:gd name="connsiteY6" fmla="*/ 0 h 733425"/>
                <a:gd name="connsiteX7" fmla="*/ 114300 w 414339"/>
                <a:gd name="connsiteY7" fmla="*/ 61912 h 733425"/>
                <a:gd name="connsiteX8" fmla="*/ 121444 w 414339"/>
                <a:gd name="connsiteY8" fmla="*/ 128587 h 733425"/>
                <a:gd name="connsiteX9" fmla="*/ 116682 w 414339"/>
                <a:gd name="connsiteY9" fmla="*/ 195262 h 733425"/>
                <a:gd name="connsiteX10" fmla="*/ 102394 w 414339"/>
                <a:gd name="connsiteY10" fmla="*/ 269081 h 733425"/>
                <a:gd name="connsiteX11" fmla="*/ 80963 w 414339"/>
                <a:gd name="connsiteY11" fmla="*/ 338137 h 733425"/>
                <a:gd name="connsiteX12" fmla="*/ 0 w 414339"/>
                <a:gd name="connsiteY12" fmla="*/ 285750 h 733425"/>
                <a:gd name="connsiteX0" fmla="*/ 0 w 414339"/>
                <a:gd name="connsiteY0" fmla="*/ 285750 h 733425"/>
                <a:gd name="connsiteX1" fmla="*/ 35719 w 414339"/>
                <a:gd name="connsiteY1" fmla="*/ 733425 h 733425"/>
                <a:gd name="connsiteX2" fmla="*/ 414339 w 414339"/>
                <a:gd name="connsiteY2" fmla="*/ 569118 h 733425"/>
                <a:gd name="connsiteX3" fmla="*/ 347663 w 414339"/>
                <a:gd name="connsiteY3" fmla="*/ 519112 h 733425"/>
                <a:gd name="connsiteX4" fmla="*/ 371475 w 414339"/>
                <a:gd name="connsiteY4" fmla="*/ 373856 h 733425"/>
                <a:gd name="connsiteX5" fmla="*/ 350044 w 414339"/>
                <a:gd name="connsiteY5" fmla="*/ 142875 h 733425"/>
                <a:gd name="connsiteX6" fmla="*/ 102394 w 414339"/>
                <a:gd name="connsiteY6" fmla="*/ 0 h 733425"/>
                <a:gd name="connsiteX7" fmla="*/ 114300 w 414339"/>
                <a:gd name="connsiteY7" fmla="*/ 61912 h 733425"/>
                <a:gd name="connsiteX8" fmla="*/ 121444 w 414339"/>
                <a:gd name="connsiteY8" fmla="*/ 128587 h 733425"/>
                <a:gd name="connsiteX9" fmla="*/ 116682 w 414339"/>
                <a:gd name="connsiteY9" fmla="*/ 195262 h 733425"/>
                <a:gd name="connsiteX10" fmla="*/ 102394 w 414339"/>
                <a:gd name="connsiteY10" fmla="*/ 269081 h 733425"/>
                <a:gd name="connsiteX11" fmla="*/ 80963 w 414339"/>
                <a:gd name="connsiteY11" fmla="*/ 338137 h 733425"/>
                <a:gd name="connsiteX12" fmla="*/ 0 w 414339"/>
                <a:gd name="connsiteY12" fmla="*/ 285750 h 733425"/>
                <a:gd name="connsiteX0" fmla="*/ 0 w 414339"/>
                <a:gd name="connsiteY0" fmla="*/ 285750 h 733425"/>
                <a:gd name="connsiteX1" fmla="*/ 35719 w 414339"/>
                <a:gd name="connsiteY1" fmla="*/ 733425 h 733425"/>
                <a:gd name="connsiteX2" fmla="*/ 414339 w 414339"/>
                <a:gd name="connsiteY2" fmla="*/ 569118 h 733425"/>
                <a:gd name="connsiteX3" fmla="*/ 295276 w 414339"/>
                <a:gd name="connsiteY3" fmla="*/ 497681 h 733425"/>
                <a:gd name="connsiteX4" fmla="*/ 371475 w 414339"/>
                <a:gd name="connsiteY4" fmla="*/ 373856 h 733425"/>
                <a:gd name="connsiteX5" fmla="*/ 350044 w 414339"/>
                <a:gd name="connsiteY5" fmla="*/ 142875 h 733425"/>
                <a:gd name="connsiteX6" fmla="*/ 102394 w 414339"/>
                <a:gd name="connsiteY6" fmla="*/ 0 h 733425"/>
                <a:gd name="connsiteX7" fmla="*/ 114300 w 414339"/>
                <a:gd name="connsiteY7" fmla="*/ 61912 h 733425"/>
                <a:gd name="connsiteX8" fmla="*/ 121444 w 414339"/>
                <a:gd name="connsiteY8" fmla="*/ 128587 h 733425"/>
                <a:gd name="connsiteX9" fmla="*/ 116682 w 414339"/>
                <a:gd name="connsiteY9" fmla="*/ 195262 h 733425"/>
                <a:gd name="connsiteX10" fmla="*/ 102394 w 414339"/>
                <a:gd name="connsiteY10" fmla="*/ 269081 h 733425"/>
                <a:gd name="connsiteX11" fmla="*/ 80963 w 414339"/>
                <a:gd name="connsiteY11" fmla="*/ 338137 h 733425"/>
                <a:gd name="connsiteX12" fmla="*/ 0 w 414339"/>
                <a:gd name="connsiteY12" fmla="*/ 285750 h 733425"/>
                <a:gd name="connsiteX0" fmla="*/ 0 w 414339"/>
                <a:gd name="connsiteY0" fmla="*/ 285750 h 733425"/>
                <a:gd name="connsiteX1" fmla="*/ 35719 w 414339"/>
                <a:gd name="connsiteY1" fmla="*/ 733425 h 733425"/>
                <a:gd name="connsiteX2" fmla="*/ 414339 w 414339"/>
                <a:gd name="connsiteY2" fmla="*/ 569118 h 733425"/>
                <a:gd name="connsiteX3" fmla="*/ 340519 w 414339"/>
                <a:gd name="connsiteY3" fmla="*/ 519112 h 733425"/>
                <a:gd name="connsiteX4" fmla="*/ 371475 w 414339"/>
                <a:gd name="connsiteY4" fmla="*/ 373856 h 733425"/>
                <a:gd name="connsiteX5" fmla="*/ 350044 w 414339"/>
                <a:gd name="connsiteY5" fmla="*/ 142875 h 733425"/>
                <a:gd name="connsiteX6" fmla="*/ 102394 w 414339"/>
                <a:gd name="connsiteY6" fmla="*/ 0 h 733425"/>
                <a:gd name="connsiteX7" fmla="*/ 114300 w 414339"/>
                <a:gd name="connsiteY7" fmla="*/ 61912 h 733425"/>
                <a:gd name="connsiteX8" fmla="*/ 121444 w 414339"/>
                <a:gd name="connsiteY8" fmla="*/ 128587 h 733425"/>
                <a:gd name="connsiteX9" fmla="*/ 116682 w 414339"/>
                <a:gd name="connsiteY9" fmla="*/ 195262 h 733425"/>
                <a:gd name="connsiteX10" fmla="*/ 102394 w 414339"/>
                <a:gd name="connsiteY10" fmla="*/ 269081 h 733425"/>
                <a:gd name="connsiteX11" fmla="*/ 80963 w 414339"/>
                <a:gd name="connsiteY11" fmla="*/ 338137 h 733425"/>
                <a:gd name="connsiteX12" fmla="*/ 0 w 414339"/>
                <a:gd name="connsiteY12" fmla="*/ 285750 h 733425"/>
                <a:gd name="connsiteX0" fmla="*/ 0 w 414339"/>
                <a:gd name="connsiteY0" fmla="*/ 285750 h 733425"/>
                <a:gd name="connsiteX1" fmla="*/ 35719 w 414339"/>
                <a:gd name="connsiteY1" fmla="*/ 733425 h 733425"/>
                <a:gd name="connsiteX2" fmla="*/ 414339 w 414339"/>
                <a:gd name="connsiteY2" fmla="*/ 569118 h 733425"/>
                <a:gd name="connsiteX3" fmla="*/ 340519 w 414339"/>
                <a:gd name="connsiteY3" fmla="*/ 519112 h 733425"/>
                <a:gd name="connsiteX4" fmla="*/ 371475 w 414339"/>
                <a:gd name="connsiteY4" fmla="*/ 373856 h 733425"/>
                <a:gd name="connsiteX5" fmla="*/ 350044 w 414339"/>
                <a:gd name="connsiteY5" fmla="*/ 142875 h 733425"/>
                <a:gd name="connsiteX6" fmla="*/ 102394 w 414339"/>
                <a:gd name="connsiteY6" fmla="*/ 0 h 733425"/>
                <a:gd name="connsiteX7" fmla="*/ 114300 w 414339"/>
                <a:gd name="connsiteY7" fmla="*/ 61912 h 733425"/>
                <a:gd name="connsiteX8" fmla="*/ 121444 w 414339"/>
                <a:gd name="connsiteY8" fmla="*/ 128587 h 733425"/>
                <a:gd name="connsiteX9" fmla="*/ 116682 w 414339"/>
                <a:gd name="connsiteY9" fmla="*/ 195262 h 733425"/>
                <a:gd name="connsiteX10" fmla="*/ 102394 w 414339"/>
                <a:gd name="connsiteY10" fmla="*/ 269081 h 733425"/>
                <a:gd name="connsiteX11" fmla="*/ 80963 w 414339"/>
                <a:gd name="connsiteY11" fmla="*/ 338137 h 733425"/>
                <a:gd name="connsiteX12" fmla="*/ 0 w 414339"/>
                <a:gd name="connsiteY12" fmla="*/ 285750 h 733425"/>
                <a:gd name="connsiteX0" fmla="*/ 0 w 414339"/>
                <a:gd name="connsiteY0" fmla="*/ 285750 h 733425"/>
                <a:gd name="connsiteX1" fmla="*/ 35719 w 414339"/>
                <a:gd name="connsiteY1" fmla="*/ 733425 h 733425"/>
                <a:gd name="connsiteX2" fmla="*/ 414339 w 414339"/>
                <a:gd name="connsiteY2" fmla="*/ 569118 h 733425"/>
                <a:gd name="connsiteX3" fmla="*/ 340519 w 414339"/>
                <a:gd name="connsiteY3" fmla="*/ 519112 h 733425"/>
                <a:gd name="connsiteX4" fmla="*/ 378618 w 414339"/>
                <a:gd name="connsiteY4" fmla="*/ 373856 h 733425"/>
                <a:gd name="connsiteX5" fmla="*/ 350044 w 414339"/>
                <a:gd name="connsiteY5" fmla="*/ 142875 h 733425"/>
                <a:gd name="connsiteX6" fmla="*/ 102394 w 414339"/>
                <a:gd name="connsiteY6" fmla="*/ 0 h 733425"/>
                <a:gd name="connsiteX7" fmla="*/ 114300 w 414339"/>
                <a:gd name="connsiteY7" fmla="*/ 61912 h 733425"/>
                <a:gd name="connsiteX8" fmla="*/ 121444 w 414339"/>
                <a:gd name="connsiteY8" fmla="*/ 128587 h 733425"/>
                <a:gd name="connsiteX9" fmla="*/ 116682 w 414339"/>
                <a:gd name="connsiteY9" fmla="*/ 195262 h 733425"/>
                <a:gd name="connsiteX10" fmla="*/ 102394 w 414339"/>
                <a:gd name="connsiteY10" fmla="*/ 269081 h 733425"/>
                <a:gd name="connsiteX11" fmla="*/ 80963 w 414339"/>
                <a:gd name="connsiteY11" fmla="*/ 338137 h 733425"/>
                <a:gd name="connsiteX12" fmla="*/ 0 w 414339"/>
                <a:gd name="connsiteY12" fmla="*/ 285750 h 733425"/>
                <a:gd name="connsiteX0" fmla="*/ 0 w 423864"/>
                <a:gd name="connsiteY0" fmla="*/ 285750 h 733425"/>
                <a:gd name="connsiteX1" fmla="*/ 35719 w 423864"/>
                <a:gd name="connsiteY1" fmla="*/ 733425 h 733425"/>
                <a:gd name="connsiteX2" fmla="*/ 423864 w 423864"/>
                <a:gd name="connsiteY2" fmla="*/ 569118 h 733425"/>
                <a:gd name="connsiteX3" fmla="*/ 340519 w 423864"/>
                <a:gd name="connsiteY3" fmla="*/ 519112 h 733425"/>
                <a:gd name="connsiteX4" fmla="*/ 378618 w 423864"/>
                <a:gd name="connsiteY4" fmla="*/ 373856 h 733425"/>
                <a:gd name="connsiteX5" fmla="*/ 350044 w 423864"/>
                <a:gd name="connsiteY5" fmla="*/ 142875 h 733425"/>
                <a:gd name="connsiteX6" fmla="*/ 102394 w 423864"/>
                <a:gd name="connsiteY6" fmla="*/ 0 h 733425"/>
                <a:gd name="connsiteX7" fmla="*/ 114300 w 423864"/>
                <a:gd name="connsiteY7" fmla="*/ 61912 h 733425"/>
                <a:gd name="connsiteX8" fmla="*/ 121444 w 423864"/>
                <a:gd name="connsiteY8" fmla="*/ 128587 h 733425"/>
                <a:gd name="connsiteX9" fmla="*/ 116682 w 423864"/>
                <a:gd name="connsiteY9" fmla="*/ 195262 h 733425"/>
                <a:gd name="connsiteX10" fmla="*/ 102394 w 423864"/>
                <a:gd name="connsiteY10" fmla="*/ 269081 h 733425"/>
                <a:gd name="connsiteX11" fmla="*/ 80963 w 423864"/>
                <a:gd name="connsiteY11" fmla="*/ 338137 h 733425"/>
                <a:gd name="connsiteX12" fmla="*/ 0 w 423864"/>
                <a:gd name="connsiteY12" fmla="*/ 285750 h 733425"/>
                <a:gd name="connsiteX0" fmla="*/ 0 w 423864"/>
                <a:gd name="connsiteY0" fmla="*/ 285750 h 733425"/>
                <a:gd name="connsiteX1" fmla="*/ 24989 w 423864"/>
                <a:gd name="connsiteY1" fmla="*/ 733425 h 733425"/>
                <a:gd name="connsiteX2" fmla="*/ 423864 w 423864"/>
                <a:gd name="connsiteY2" fmla="*/ 569118 h 733425"/>
                <a:gd name="connsiteX3" fmla="*/ 340519 w 423864"/>
                <a:gd name="connsiteY3" fmla="*/ 519112 h 733425"/>
                <a:gd name="connsiteX4" fmla="*/ 378618 w 423864"/>
                <a:gd name="connsiteY4" fmla="*/ 373856 h 733425"/>
                <a:gd name="connsiteX5" fmla="*/ 350044 w 423864"/>
                <a:gd name="connsiteY5" fmla="*/ 142875 h 733425"/>
                <a:gd name="connsiteX6" fmla="*/ 102394 w 423864"/>
                <a:gd name="connsiteY6" fmla="*/ 0 h 733425"/>
                <a:gd name="connsiteX7" fmla="*/ 114300 w 423864"/>
                <a:gd name="connsiteY7" fmla="*/ 61912 h 733425"/>
                <a:gd name="connsiteX8" fmla="*/ 121444 w 423864"/>
                <a:gd name="connsiteY8" fmla="*/ 128587 h 733425"/>
                <a:gd name="connsiteX9" fmla="*/ 116682 w 423864"/>
                <a:gd name="connsiteY9" fmla="*/ 195262 h 733425"/>
                <a:gd name="connsiteX10" fmla="*/ 102394 w 423864"/>
                <a:gd name="connsiteY10" fmla="*/ 269081 h 733425"/>
                <a:gd name="connsiteX11" fmla="*/ 80963 w 423864"/>
                <a:gd name="connsiteY11" fmla="*/ 338137 h 733425"/>
                <a:gd name="connsiteX12" fmla="*/ 0 w 423864"/>
                <a:gd name="connsiteY12" fmla="*/ 285750 h 733425"/>
                <a:gd name="connsiteX0" fmla="*/ 0 w 423864"/>
                <a:gd name="connsiteY0" fmla="*/ 285750 h 733425"/>
                <a:gd name="connsiteX1" fmla="*/ 24989 w 423864"/>
                <a:gd name="connsiteY1" fmla="*/ 733425 h 733425"/>
                <a:gd name="connsiteX2" fmla="*/ 423864 w 423864"/>
                <a:gd name="connsiteY2" fmla="*/ 569118 h 733425"/>
                <a:gd name="connsiteX3" fmla="*/ 351249 w 423864"/>
                <a:gd name="connsiteY3" fmla="*/ 527160 h 733425"/>
                <a:gd name="connsiteX4" fmla="*/ 378618 w 423864"/>
                <a:gd name="connsiteY4" fmla="*/ 373856 h 733425"/>
                <a:gd name="connsiteX5" fmla="*/ 350044 w 423864"/>
                <a:gd name="connsiteY5" fmla="*/ 142875 h 733425"/>
                <a:gd name="connsiteX6" fmla="*/ 102394 w 423864"/>
                <a:gd name="connsiteY6" fmla="*/ 0 h 733425"/>
                <a:gd name="connsiteX7" fmla="*/ 114300 w 423864"/>
                <a:gd name="connsiteY7" fmla="*/ 61912 h 733425"/>
                <a:gd name="connsiteX8" fmla="*/ 121444 w 423864"/>
                <a:gd name="connsiteY8" fmla="*/ 128587 h 733425"/>
                <a:gd name="connsiteX9" fmla="*/ 116682 w 423864"/>
                <a:gd name="connsiteY9" fmla="*/ 195262 h 733425"/>
                <a:gd name="connsiteX10" fmla="*/ 102394 w 423864"/>
                <a:gd name="connsiteY10" fmla="*/ 269081 h 733425"/>
                <a:gd name="connsiteX11" fmla="*/ 80963 w 423864"/>
                <a:gd name="connsiteY11" fmla="*/ 338137 h 733425"/>
                <a:gd name="connsiteX12" fmla="*/ 0 w 423864"/>
                <a:gd name="connsiteY12" fmla="*/ 285750 h 733425"/>
                <a:gd name="connsiteX0" fmla="*/ 0 w 423864"/>
                <a:gd name="connsiteY0" fmla="*/ 285750 h 733425"/>
                <a:gd name="connsiteX1" fmla="*/ 24989 w 423864"/>
                <a:gd name="connsiteY1" fmla="*/ 733425 h 733425"/>
                <a:gd name="connsiteX2" fmla="*/ 423864 w 423864"/>
                <a:gd name="connsiteY2" fmla="*/ 569118 h 733425"/>
                <a:gd name="connsiteX3" fmla="*/ 351249 w 423864"/>
                <a:gd name="connsiteY3" fmla="*/ 527160 h 733425"/>
                <a:gd name="connsiteX4" fmla="*/ 392031 w 423864"/>
                <a:gd name="connsiteY4" fmla="*/ 376539 h 733425"/>
                <a:gd name="connsiteX5" fmla="*/ 350044 w 423864"/>
                <a:gd name="connsiteY5" fmla="*/ 142875 h 733425"/>
                <a:gd name="connsiteX6" fmla="*/ 102394 w 423864"/>
                <a:gd name="connsiteY6" fmla="*/ 0 h 733425"/>
                <a:gd name="connsiteX7" fmla="*/ 114300 w 423864"/>
                <a:gd name="connsiteY7" fmla="*/ 61912 h 733425"/>
                <a:gd name="connsiteX8" fmla="*/ 121444 w 423864"/>
                <a:gd name="connsiteY8" fmla="*/ 128587 h 733425"/>
                <a:gd name="connsiteX9" fmla="*/ 116682 w 423864"/>
                <a:gd name="connsiteY9" fmla="*/ 195262 h 733425"/>
                <a:gd name="connsiteX10" fmla="*/ 102394 w 423864"/>
                <a:gd name="connsiteY10" fmla="*/ 269081 h 733425"/>
                <a:gd name="connsiteX11" fmla="*/ 80963 w 423864"/>
                <a:gd name="connsiteY11" fmla="*/ 338137 h 733425"/>
                <a:gd name="connsiteX12" fmla="*/ 0 w 423864"/>
                <a:gd name="connsiteY12" fmla="*/ 285750 h 733425"/>
                <a:gd name="connsiteX0" fmla="*/ 0 w 423864"/>
                <a:gd name="connsiteY0" fmla="*/ 285750 h 733425"/>
                <a:gd name="connsiteX1" fmla="*/ 24989 w 423864"/>
                <a:gd name="connsiteY1" fmla="*/ 733425 h 733425"/>
                <a:gd name="connsiteX2" fmla="*/ 423864 w 423864"/>
                <a:gd name="connsiteY2" fmla="*/ 569118 h 733425"/>
                <a:gd name="connsiteX3" fmla="*/ 351249 w 423864"/>
                <a:gd name="connsiteY3" fmla="*/ 527160 h 733425"/>
                <a:gd name="connsiteX4" fmla="*/ 392031 w 423864"/>
                <a:gd name="connsiteY4" fmla="*/ 376539 h 733425"/>
                <a:gd name="connsiteX5" fmla="*/ 355408 w 423864"/>
                <a:gd name="connsiteY5" fmla="*/ 94590 h 733425"/>
                <a:gd name="connsiteX6" fmla="*/ 102394 w 423864"/>
                <a:gd name="connsiteY6" fmla="*/ 0 h 733425"/>
                <a:gd name="connsiteX7" fmla="*/ 114300 w 423864"/>
                <a:gd name="connsiteY7" fmla="*/ 61912 h 733425"/>
                <a:gd name="connsiteX8" fmla="*/ 121444 w 423864"/>
                <a:gd name="connsiteY8" fmla="*/ 128587 h 733425"/>
                <a:gd name="connsiteX9" fmla="*/ 116682 w 423864"/>
                <a:gd name="connsiteY9" fmla="*/ 195262 h 733425"/>
                <a:gd name="connsiteX10" fmla="*/ 102394 w 423864"/>
                <a:gd name="connsiteY10" fmla="*/ 269081 h 733425"/>
                <a:gd name="connsiteX11" fmla="*/ 80963 w 423864"/>
                <a:gd name="connsiteY11" fmla="*/ 338137 h 733425"/>
                <a:gd name="connsiteX12" fmla="*/ 0 w 423864"/>
                <a:gd name="connsiteY12" fmla="*/ 285750 h 733425"/>
                <a:gd name="connsiteX0" fmla="*/ 0 w 423864"/>
                <a:gd name="connsiteY0" fmla="*/ 285750 h 733425"/>
                <a:gd name="connsiteX1" fmla="*/ 24989 w 423864"/>
                <a:gd name="connsiteY1" fmla="*/ 733425 h 733425"/>
                <a:gd name="connsiteX2" fmla="*/ 423864 w 423864"/>
                <a:gd name="connsiteY2" fmla="*/ 569118 h 733425"/>
                <a:gd name="connsiteX3" fmla="*/ 351249 w 423864"/>
                <a:gd name="connsiteY3" fmla="*/ 527160 h 733425"/>
                <a:gd name="connsiteX4" fmla="*/ 392031 w 423864"/>
                <a:gd name="connsiteY4" fmla="*/ 376539 h 733425"/>
                <a:gd name="connsiteX5" fmla="*/ 355408 w 423864"/>
                <a:gd name="connsiteY5" fmla="*/ 94590 h 733425"/>
                <a:gd name="connsiteX6" fmla="*/ 102394 w 423864"/>
                <a:gd name="connsiteY6" fmla="*/ 0 h 733425"/>
                <a:gd name="connsiteX7" fmla="*/ 114300 w 423864"/>
                <a:gd name="connsiteY7" fmla="*/ 61912 h 733425"/>
                <a:gd name="connsiteX8" fmla="*/ 121444 w 423864"/>
                <a:gd name="connsiteY8" fmla="*/ 128587 h 733425"/>
                <a:gd name="connsiteX9" fmla="*/ 116682 w 423864"/>
                <a:gd name="connsiteY9" fmla="*/ 195262 h 733425"/>
                <a:gd name="connsiteX10" fmla="*/ 102394 w 423864"/>
                <a:gd name="connsiteY10" fmla="*/ 269081 h 733425"/>
                <a:gd name="connsiteX11" fmla="*/ 80963 w 423864"/>
                <a:gd name="connsiteY11" fmla="*/ 338137 h 733425"/>
                <a:gd name="connsiteX12" fmla="*/ 0 w 423864"/>
                <a:gd name="connsiteY12" fmla="*/ 285750 h 733425"/>
                <a:gd name="connsiteX0" fmla="*/ 0 w 423864"/>
                <a:gd name="connsiteY0" fmla="*/ 285750 h 733425"/>
                <a:gd name="connsiteX1" fmla="*/ 24989 w 423864"/>
                <a:gd name="connsiteY1" fmla="*/ 733425 h 733425"/>
                <a:gd name="connsiteX2" fmla="*/ 423864 w 423864"/>
                <a:gd name="connsiteY2" fmla="*/ 569118 h 733425"/>
                <a:gd name="connsiteX3" fmla="*/ 351249 w 423864"/>
                <a:gd name="connsiteY3" fmla="*/ 527160 h 733425"/>
                <a:gd name="connsiteX4" fmla="*/ 392031 w 423864"/>
                <a:gd name="connsiteY4" fmla="*/ 376539 h 733425"/>
                <a:gd name="connsiteX5" fmla="*/ 344678 w 423864"/>
                <a:gd name="connsiteY5" fmla="*/ 94590 h 733425"/>
                <a:gd name="connsiteX6" fmla="*/ 102394 w 423864"/>
                <a:gd name="connsiteY6" fmla="*/ 0 h 733425"/>
                <a:gd name="connsiteX7" fmla="*/ 114300 w 423864"/>
                <a:gd name="connsiteY7" fmla="*/ 61912 h 733425"/>
                <a:gd name="connsiteX8" fmla="*/ 121444 w 423864"/>
                <a:gd name="connsiteY8" fmla="*/ 128587 h 733425"/>
                <a:gd name="connsiteX9" fmla="*/ 116682 w 423864"/>
                <a:gd name="connsiteY9" fmla="*/ 195262 h 733425"/>
                <a:gd name="connsiteX10" fmla="*/ 102394 w 423864"/>
                <a:gd name="connsiteY10" fmla="*/ 269081 h 733425"/>
                <a:gd name="connsiteX11" fmla="*/ 80963 w 423864"/>
                <a:gd name="connsiteY11" fmla="*/ 338137 h 733425"/>
                <a:gd name="connsiteX12" fmla="*/ 0 w 423864"/>
                <a:gd name="connsiteY12" fmla="*/ 285750 h 733425"/>
                <a:gd name="connsiteX0" fmla="*/ 0 w 423864"/>
                <a:gd name="connsiteY0" fmla="*/ 285750 h 733425"/>
                <a:gd name="connsiteX1" fmla="*/ 24989 w 423864"/>
                <a:gd name="connsiteY1" fmla="*/ 733425 h 733425"/>
                <a:gd name="connsiteX2" fmla="*/ 423864 w 423864"/>
                <a:gd name="connsiteY2" fmla="*/ 569118 h 733425"/>
                <a:gd name="connsiteX3" fmla="*/ 351249 w 423864"/>
                <a:gd name="connsiteY3" fmla="*/ 527160 h 733425"/>
                <a:gd name="connsiteX4" fmla="*/ 392031 w 423864"/>
                <a:gd name="connsiteY4" fmla="*/ 376539 h 733425"/>
                <a:gd name="connsiteX5" fmla="*/ 344678 w 423864"/>
                <a:gd name="connsiteY5" fmla="*/ 94590 h 733425"/>
                <a:gd name="connsiteX6" fmla="*/ 102394 w 423864"/>
                <a:gd name="connsiteY6" fmla="*/ 0 h 733425"/>
                <a:gd name="connsiteX7" fmla="*/ 114300 w 423864"/>
                <a:gd name="connsiteY7" fmla="*/ 61912 h 733425"/>
                <a:gd name="connsiteX8" fmla="*/ 121444 w 423864"/>
                <a:gd name="connsiteY8" fmla="*/ 128587 h 733425"/>
                <a:gd name="connsiteX9" fmla="*/ 116682 w 423864"/>
                <a:gd name="connsiteY9" fmla="*/ 195262 h 733425"/>
                <a:gd name="connsiteX10" fmla="*/ 102394 w 423864"/>
                <a:gd name="connsiteY10" fmla="*/ 269081 h 733425"/>
                <a:gd name="connsiteX11" fmla="*/ 80963 w 423864"/>
                <a:gd name="connsiteY11" fmla="*/ 338137 h 733425"/>
                <a:gd name="connsiteX12" fmla="*/ 0 w 423864"/>
                <a:gd name="connsiteY12" fmla="*/ 285750 h 733425"/>
                <a:gd name="connsiteX0" fmla="*/ 0 w 423864"/>
                <a:gd name="connsiteY0" fmla="*/ 285750 h 733425"/>
                <a:gd name="connsiteX1" fmla="*/ 24989 w 423864"/>
                <a:gd name="connsiteY1" fmla="*/ 733425 h 733425"/>
                <a:gd name="connsiteX2" fmla="*/ 423864 w 423864"/>
                <a:gd name="connsiteY2" fmla="*/ 569118 h 733425"/>
                <a:gd name="connsiteX3" fmla="*/ 351249 w 423864"/>
                <a:gd name="connsiteY3" fmla="*/ 527160 h 733425"/>
                <a:gd name="connsiteX4" fmla="*/ 392031 w 423864"/>
                <a:gd name="connsiteY4" fmla="*/ 376539 h 733425"/>
                <a:gd name="connsiteX5" fmla="*/ 344678 w 423864"/>
                <a:gd name="connsiteY5" fmla="*/ 94590 h 733425"/>
                <a:gd name="connsiteX6" fmla="*/ 102394 w 423864"/>
                <a:gd name="connsiteY6" fmla="*/ 0 h 733425"/>
                <a:gd name="connsiteX7" fmla="*/ 114300 w 423864"/>
                <a:gd name="connsiteY7" fmla="*/ 61912 h 733425"/>
                <a:gd name="connsiteX8" fmla="*/ 121444 w 423864"/>
                <a:gd name="connsiteY8" fmla="*/ 128587 h 733425"/>
                <a:gd name="connsiteX9" fmla="*/ 116682 w 423864"/>
                <a:gd name="connsiteY9" fmla="*/ 195262 h 733425"/>
                <a:gd name="connsiteX10" fmla="*/ 102394 w 423864"/>
                <a:gd name="connsiteY10" fmla="*/ 269081 h 733425"/>
                <a:gd name="connsiteX11" fmla="*/ 62185 w 423864"/>
                <a:gd name="connsiteY11" fmla="*/ 319359 h 733425"/>
                <a:gd name="connsiteX12" fmla="*/ 0 w 423864"/>
                <a:gd name="connsiteY12" fmla="*/ 285750 h 733425"/>
                <a:gd name="connsiteX0" fmla="*/ 0 w 423864"/>
                <a:gd name="connsiteY0" fmla="*/ 285750 h 733425"/>
                <a:gd name="connsiteX1" fmla="*/ 24989 w 423864"/>
                <a:gd name="connsiteY1" fmla="*/ 733425 h 733425"/>
                <a:gd name="connsiteX2" fmla="*/ 423864 w 423864"/>
                <a:gd name="connsiteY2" fmla="*/ 569118 h 733425"/>
                <a:gd name="connsiteX3" fmla="*/ 351249 w 423864"/>
                <a:gd name="connsiteY3" fmla="*/ 527160 h 733425"/>
                <a:gd name="connsiteX4" fmla="*/ 392031 w 423864"/>
                <a:gd name="connsiteY4" fmla="*/ 376539 h 733425"/>
                <a:gd name="connsiteX5" fmla="*/ 344678 w 423864"/>
                <a:gd name="connsiteY5" fmla="*/ 94590 h 733425"/>
                <a:gd name="connsiteX6" fmla="*/ 102394 w 423864"/>
                <a:gd name="connsiteY6" fmla="*/ 0 h 733425"/>
                <a:gd name="connsiteX7" fmla="*/ 114300 w 423864"/>
                <a:gd name="connsiteY7" fmla="*/ 61912 h 733425"/>
                <a:gd name="connsiteX8" fmla="*/ 121444 w 423864"/>
                <a:gd name="connsiteY8" fmla="*/ 128587 h 733425"/>
                <a:gd name="connsiteX9" fmla="*/ 116682 w 423864"/>
                <a:gd name="connsiteY9" fmla="*/ 195262 h 733425"/>
                <a:gd name="connsiteX10" fmla="*/ 62185 w 423864"/>
                <a:gd name="connsiteY10" fmla="*/ 319359 h 733425"/>
                <a:gd name="connsiteX11" fmla="*/ 0 w 423864"/>
                <a:gd name="connsiteY11" fmla="*/ 285750 h 733425"/>
                <a:gd name="connsiteX0" fmla="*/ 0 w 423864"/>
                <a:gd name="connsiteY0" fmla="*/ 285750 h 733425"/>
                <a:gd name="connsiteX1" fmla="*/ 24989 w 423864"/>
                <a:gd name="connsiteY1" fmla="*/ 733425 h 733425"/>
                <a:gd name="connsiteX2" fmla="*/ 423864 w 423864"/>
                <a:gd name="connsiteY2" fmla="*/ 569118 h 733425"/>
                <a:gd name="connsiteX3" fmla="*/ 351249 w 423864"/>
                <a:gd name="connsiteY3" fmla="*/ 527160 h 733425"/>
                <a:gd name="connsiteX4" fmla="*/ 392031 w 423864"/>
                <a:gd name="connsiteY4" fmla="*/ 376539 h 733425"/>
                <a:gd name="connsiteX5" fmla="*/ 344678 w 423864"/>
                <a:gd name="connsiteY5" fmla="*/ 94590 h 733425"/>
                <a:gd name="connsiteX6" fmla="*/ 102394 w 423864"/>
                <a:gd name="connsiteY6" fmla="*/ 0 h 733425"/>
                <a:gd name="connsiteX7" fmla="*/ 114300 w 423864"/>
                <a:gd name="connsiteY7" fmla="*/ 61912 h 733425"/>
                <a:gd name="connsiteX8" fmla="*/ 121444 w 423864"/>
                <a:gd name="connsiteY8" fmla="*/ 128587 h 733425"/>
                <a:gd name="connsiteX9" fmla="*/ 62185 w 423864"/>
                <a:gd name="connsiteY9" fmla="*/ 319359 h 733425"/>
                <a:gd name="connsiteX10" fmla="*/ 0 w 423864"/>
                <a:gd name="connsiteY10" fmla="*/ 285750 h 733425"/>
                <a:gd name="connsiteX0" fmla="*/ 0 w 423864"/>
                <a:gd name="connsiteY0" fmla="*/ 285750 h 733425"/>
                <a:gd name="connsiteX1" fmla="*/ 24989 w 423864"/>
                <a:gd name="connsiteY1" fmla="*/ 733425 h 733425"/>
                <a:gd name="connsiteX2" fmla="*/ 423864 w 423864"/>
                <a:gd name="connsiteY2" fmla="*/ 569118 h 733425"/>
                <a:gd name="connsiteX3" fmla="*/ 351249 w 423864"/>
                <a:gd name="connsiteY3" fmla="*/ 527160 h 733425"/>
                <a:gd name="connsiteX4" fmla="*/ 392031 w 423864"/>
                <a:gd name="connsiteY4" fmla="*/ 376539 h 733425"/>
                <a:gd name="connsiteX5" fmla="*/ 344678 w 423864"/>
                <a:gd name="connsiteY5" fmla="*/ 94590 h 733425"/>
                <a:gd name="connsiteX6" fmla="*/ 102394 w 423864"/>
                <a:gd name="connsiteY6" fmla="*/ 0 h 733425"/>
                <a:gd name="connsiteX7" fmla="*/ 114300 w 423864"/>
                <a:gd name="connsiteY7" fmla="*/ 61912 h 733425"/>
                <a:gd name="connsiteX8" fmla="*/ 102667 w 423864"/>
                <a:gd name="connsiteY8" fmla="*/ 160777 h 733425"/>
                <a:gd name="connsiteX9" fmla="*/ 62185 w 423864"/>
                <a:gd name="connsiteY9" fmla="*/ 319359 h 733425"/>
                <a:gd name="connsiteX10" fmla="*/ 0 w 423864"/>
                <a:gd name="connsiteY10" fmla="*/ 285750 h 733425"/>
                <a:gd name="connsiteX0" fmla="*/ 0 w 423864"/>
                <a:gd name="connsiteY0" fmla="*/ 285750 h 733425"/>
                <a:gd name="connsiteX1" fmla="*/ 24989 w 423864"/>
                <a:gd name="connsiteY1" fmla="*/ 733425 h 733425"/>
                <a:gd name="connsiteX2" fmla="*/ 423864 w 423864"/>
                <a:gd name="connsiteY2" fmla="*/ 569118 h 733425"/>
                <a:gd name="connsiteX3" fmla="*/ 351249 w 423864"/>
                <a:gd name="connsiteY3" fmla="*/ 527160 h 733425"/>
                <a:gd name="connsiteX4" fmla="*/ 392031 w 423864"/>
                <a:gd name="connsiteY4" fmla="*/ 376539 h 733425"/>
                <a:gd name="connsiteX5" fmla="*/ 344678 w 423864"/>
                <a:gd name="connsiteY5" fmla="*/ 94590 h 733425"/>
                <a:gd name="connsiteX6" fmla="*/ 102394 w 423864"/>
                <a:gd name="connsiteY6" fmla="*/ 0 h 733425"/>
                <a:gd name="connsiteX7" fmla="*/ 102667 w 423864"/>
                <a:gd name="connsiteY7" fmla="*/ 160777 h 733425"/>
                <a:gd name="connsiteX8" fmla="*/ 62185 w 423864"/>
                <a:gd name="connsiteY8" fmla="*/ 319359 h 733425"/>
                <a:gd name="connsiteX9" fmla="*/ 0 w 423864"/>
                <a:gd name="connsiteY9" fmla="*/ 285750 h 733425"/>
                <a:gd name="connsiteX0" fmla="*/ 0 w 423864"/>
                <a:gd name="connsiteY0" fmla="*/ 336718 h 784393"/>
                <a:gd name="connsiteX1" fmla="*/ 24989 w 423864"/>
                <a:gd name="connsiteY1" fmla="*/ 784393 h 784393"/>
                <a:gd name="connsiteX2" fmla="*/ 423864 w 423864"/>
                <a:gd name="connsiteY2" fmla="*/ 620086 h 784393"/>
                <a:gd name="connsiteX3" fmla="*/ 351249 w 423864"/>
                <a:gd name="connsiteY3" fmla="*/ 578128 h 784393"/>
                <a:gd name="connsiteX4" fmla="*/ 392031 w 423864"/>
                <a:gd name="connsiteY4" fmla="*/ 427507 h 784393"/>
                <a:gd name="connsiteX5" fmla="*/ 344678 w 423864"/>
                <a:gd name="connsiteY5" fmla="*/ 145558 h 784393"/>
                <a:gd name="connsiteX6" fmla="*/ 78252 w 423864"/>
                <a:gd name="connsiteY6" fmla="*/ 0 h 784393"/>
                <a:gd name="connsiteX7" fmla="*/ 102667 w 423864"/>
                <a:gd name="connsiteY7" fmla="*/ 211745 h 784393"/>
                <a:gd name="connsiteX8" fmla="*/ 62185 w 423864"/>
                <a:gd name="connsiteY8" fmla="*/ 370327 h 784393"/>
                <a:gd name="connsiteX9" fmla="*/ 0 w 423864"/>
                <a:gd name="connsiteY9" fmla="*/ 336718 h 784393"/>
                <a:gd name="connsiteX0" fmla="*/ 0 w 423864"/>
                <a:gd name="connsiteY0" fmla="*/ 336718 h 784393"/>
                <a:gd name="connsiteX1" fmla="*/ 24989 w 423864"/>
                <a:gd name="connsiteY1" fmla="*/ 784393 h 784393"/>
                <a:gd name="connsiteX2" fmla="*/ 423864 w 423864"/>
                <a:gd name="connsiteY2" fmla="*/ 620086 h 784393"/>
                <a:gd name="connsiteX3" fmla="*/ 351249 w 423864"/>
                <a:gd name="connsiteY3" fmla="*/ 578128 h 784393"/>
                <a:gd name="connsiteX4" fmla="*/ 392031 w 423864"/>
                <a:gd name="connsiteY4" fmla="*/ 427507 h 784393"/>
                <a:gd name="connsiteX5" fmla="*/ 344678 w 423864"/>
                <a:gd name="connsiteY5" fmla="*/ 145558 h 784393"/>
                <a:gd name="connsiteX6" fmla="*/ 78252 w 423864"/>
                <a:gd name="connsiteY6" fmla="*/ 0 h 784393"/>
                <a:gd name="connsiteX7" fmla="*/ 102667 w 423864"/>
                <a:gd name="connsiteY7" fmla="*/ 211745 h 784393"/>
                <a:gd name="connsiteX8" fmla="*/ 62185 w 423864"/>
                <a:gd name="connsiteY8" fmla="*/ 370327 h 784393"/>
                <a:gd name="connsiteX9" fmla="*/ 0 w 423864"/>
                <a:gd name="connsiteY9" fmla="*/ 336718 h 784393"/>
                <a:gd name="connsiteX0" fmla="*/ 0 w 423864"/>
                <a:gd name="connsiteY0" fmla="*/ 336718 h 784393"/>
                <a:gd name="connsiteX1" fmla="*/ 24989 w 423864"/>
                <a:gd name="connsiteY1" fmla="*/ 784393 h 784393"/>
                <a:gd name="connsiteX2" fmla="*/ 423864 w 423864"/>
                <a:gd name="connsiteY2" fmla="*/ 620086 h 784393"/>
                <a:gd name="connsiteX3" fmla="*/ 351249 w 423864"/>
                <a:gd name="connsiteY3" fmla="*/ 578128 h 784393"/>
                <a:gd name="connsiteX4" fmla="*/ 392031 w 423864"/>
                <a:gd name="connsiteY4" fmla="*/ 427507 h 784393"/>
                <a:gd name="connsiteX5" fmla="*/ 344678 w 423864"/>
                <a:gd name="connsiteY5" fmla="*/ 145558 h 784393"/>
                <a:gd name="connsiteX6" fmla="*/ 78252 w 423864"/>
                <a:gd name="connsiteY6" fmla="*/ 0 h 784393"/>
                <a:gd name="connsiteX7" fmla="*/ 129492 w 423864"/>
                <a:gd name="connsiteY7" fmla="*/ 225158 h 784393"/>
                <a:gd name="connsiteX8" fmla="*/ 62185 w 423864"/>
                <a:gd name="connsiteY8" fmla="*/ 370327 h 784393"/>
                <a:gd name="connsiteX9" fmla="*/ 0 w 423864"/>
                <a:gd name="connsiteY9" fmla="*/ 336718 h 784393"/>
                <a:gd name="connsiteX0" fmla="*/ 0 w 423864"/>
                <a:gd name="connsiteY0" fmla="*/ 336718 h 784393"/>
                <a:gd name="connsiteX1" fmla="*/ 24989 w 423864"/>
                <a:gd name="connsiteY1" fmla="*/ 784393 h 784393"/>
                <a:gd name="connsiteX2" fmla="*/ 423864 w 423864"/>
                <a:gd name="connsiteY2" fmla="*/ 620086 h 784393"/>
                <a:gd name="connsiteX3" fmla="*/ 351249 w 423864"/>
                <a:gd name="connsiteY3" fmla="*/ 578128 h 784393"/>
                <a:gd name="connsiteX4" fmla="*/ 392031 w 423864"/>
                <a:gd name="connsiteY4" fmla="*/ 427507 h 784393"/>
                <a:gd name="connsiteX5" fmla="*/ 344678 w 423864"/>
                <a:gd name="connsiteY5" fmla="*/ 145558 h 784393"/>
                <a:gd name="connsiteX6" fmla="*/ 78252 w 423864"/>
                <a:gd name="connsiteY6" fmla="*/ 0 h 784393"/>
                <a:gd name="connsiteX7" fmla="*/ 129492 w 423864"/>
                <a:gd name="connsiteY7" fmla="*/ 225158 h 784393"/>
                <a:gd name="connsiteX8" fmla="*/ 62185 w 423864"/>
                <a:gd name="connsiteY8" fmla="*/ 370327 h 784393"/>
                <a:gd name="connsiteX9" fmla="*/ 0 w 423864"/>
                <a:gd name="connsiteY9" fmla="*/ 336718 h 784393"/>
                <a:gd name="connsiteX0" fmla="*/ 0 w 423864"/>
                <a:gd name="connsiteY0" fmla="*/ 336718 h 784393"/>
                <a:gd name="connsiteX1" fmla="*/ 24989 w 423864"/>
                <a:gd name="connsiteY1" fmla="*/ 784393 h 784393"/>
                <a:gd name="connsiteX2" fmla="*/ 423864 w 423864"/>
                <a:gd name="connsiteY2" fmla="*/ 620086 h 784393"/>
                <a:gd name="connsiteX3" fmla="*/ 351249 w 423864"/>
                <a:gd name="connsiteY3" fmla="*/ 578128 h 784393"/>
                <a:gd name="connsiteX4" fmla="*/ 392031 w 423864"/>
                <a:gd name="connsiteY4" fmla="*/ 427507 h 784393"/>
                <a:gd name="connsiteX5" fmla="*/ 344678 w 423864"/>
                <a:gd name="connsiteY5" fmla="*/ 145558 h 784393"/>
                <a:gd name="connsiteX6" fmla="*/ 78252 w 423864"/>
                <a:gd name="connsiteY6" fmla="*/ 0 h 784393"/>
                <a:gd name="connsiteX7" fmla="*/ 102667 w 423864"/>
                <a:gd name="connsiteY7" fmla="*/ 203697 h 784393"/>
                <a:gd name="connsiteX8" fmla="*/ 62185 w 423864"/>
                <a:gd name="connsiteY8" fmla="*/ 370327 h 784393"/>
                <a:gd name="connsiteX9" fmla="*/ 0 w 423864"/>
                <a:gd name="connsiteY9" fmla="*/ 336718 h 784393"/>
                <a:gd name="connsiteX0" fmla="*/ 0 w 423864"/>
                <a:gd name="connsiteY0" fmla="*/ 336718 h 784393"/>
                <a:gd name="connsiteX1" fmla="*/ 24989 w 423864"/>
                <a:gd name="connsiteY1" fmla="*/ 784393 h 784393"/>
                <a:gd name="connsiteX2" fmla="*/ 423864 w 423864"/>
                <a:gd name="connsiteY2" fmla="*/ 620086 h 784393"/>
                <a:gd name="connsiteX3" fmla="*/ 351249 w 423864"/>
                <a:gd name="connsiteY3" fmla="*/ 578128 h 784393"/>
                <a:gd name="connsiteX4" fmla="*/ 392031 w 423864"/>
                <a:gd name="connsiteY4" fmla="*/ 427507 h 784393"/>
                <a:gd name="connsiteX5" fmla="*/ 344678 w 423864"/>
                <a:gd name="connsiteY5" fmla="*/ 145558 h 784393"/>
                <a:gd name="connsiteX6" fmla="*/ 78252 w 423864"/>
                <a:gd name="connsiteY6" fmla="*/ 0 h 784393"/>
                <a:gd name="connsiteX7" fmla="*/ 102667 w 423864"/>
                <a:gd name="connsiteY7" fmla="*/ 203697 h 784393"/>
                <a:gd name="connsiteX8" fmla="*/ 62185 w 423864"/>
                <a:gd name="connsiteY8" fmla="*/ 370327 h 784393"/>
                <a:gd name="connsiteX9" fmla="*/ 0 w 423864"/>
                <a:gd name="connsiteY9" fmla="*/ 336718 h 784393"/>
                <a:gd name="connsiteX0" fmla="*/ 0 w 423864"/>
                <a:gd name="connsiteY0" fmla="*/ 336718 h 784393"/>
                <a:gd name="connsiteX1" fmla="*/ 24989 w 423864"/>
                <a:gd name="connsiteY1" fmla="*/ 784393 h 784393"/>
                <a:gd name="connsiteX2" fmla="*/ 423864 w 423864"/>
                <a:gd name="connsiteY2" fmla="*/ 620086 h 784393"/>
                <a:gd name="connsiteX3" fmla="*/ 351249 w 423864"/>
                <a:gd name="connsiteY3" fmla="*/ 578128 h 784393"/>
                <a:gd name="connsiteX4" fmla="*/ 392031 w 423864"/>
                <a:gd name="connsiteY4" fmla="*/ 427507 h 784393"/>
                <a:gd name="connsiteX5" fmla="*/ 344678 w 423864"/>
                <a:gd name="connsiteY5" fmla="*/ 145558 h 784393"/>
                <a:gd name="connsiteX6" fmla="*/ 78252 w 423864"/>
                <a:gd name="connsiteY6" fmla="*/ 0 h 784393"/>
                <a:gd name="connsiteX7" fmla="*/ 102667 w 423864"/>
                <a:gd name="connsiteY7" fmla="*/ 203697 h 784393"/>
                <a:gd name="connsiteX8" fmla="*/ 62185 w 423864"/>
                <a:gd name="connsiteY8" fmla="*/ 370327 h 784393"/>
                <a:gd name="connsiteX9" fmla="*/ 0 w 423864"/>
                <a:gd name="connsiteY9" fmla="*/ 336718 h 784393"/>
                <a:gd name="connsiteX0" fmla="*/ 0 w 423864"/>
                <a:gd name="connsiteY0" fmla="*/ 336718 h 784393"/>
                <a:gd name="connsiteX1" fmla="*/ 24989 w 423864"/>
                <a:gd name="connsiteY1" fmla="*/ 784393 h 784393"/>
                <a:gd name="connsiteX2" fmla="*/ 423864 w 423864"/>
                <a:gd name="connsiteY2" fmla="*/ 620086 h 784393"/>
                <a:gd name="connsiteX3" fmla="*/ 351249 w 423864"/>
                <a:gd name="connsiteY3" fmla="*/ 578128 h 784393"/>
                <a:gd name="connsiteX4" fmla="*/ 392031 w 423864"/>
                <a:gd name="connsiteY4" fmla="*/ 427507 h 784393"/>
                <a:gd name="connsiteX5" fmla="*/ 344678 w 423864"/>
                <a:gd name="connsiteY5" fmla="*/ 145558 h 784393"/>
                <a:gd name="connsiteX6" fmla="*/ 78252 w 423864"/>
                <a:gd name="connsiteY6" fmla="*/ 0 h 784393"/>
                <a:gd name="connsiteX7" fmla="*/ 102667 w 423864"/>
                <a:gd name="connsiteY7" fmla="*/ 203697 h 784393"/>
                <a:gd name="connsiteX8" fmla="*/ 62185 w 423864"/>
                <a:gd name="connsiteY8" fmla="*/ 370327 h 784393"/>
                <a:gd name="connsiteX9" fmla="*/ 0 w 423864"/>
                <a:gd name="connsiteY9" fmla="*/ 336718 h 784393"/>
                <a:gd name="connsiteX0" fmla="*/ 0 w 426546"/>
                <a:gd name="connsiteY0" fmla="*/ 336718 h 784393"/>
                <a:gd name="connsiteX1" fmla="*/ 27671 w 426546"/>
                <a:gd name="connsiteY1" fmla="*/ 784393 h 784393"/>
                <a:gd name="connsiteX2" fmla="*/ 426546 w 426546"/>
                <a:gd name="connsiteY2" fmla="*/ 620086 h 784393"/>
                <a:gd name="connsiteX3" fmla="*/ 353931 w 426546"/>
                <a:gd name="connsiteY3" fmla="*/ 578128 h 784393"/>
                <a:gd name="connsiteX4" fmla="*/ 394713 w 426546"/>
                <a:gd name="connsiteY4" fmla="*/ 427507 h 784393"/>
                <a:gd name="connsiteX5" fmla="*/ 347360 w 426546"/>
                <a:gd name="connsiteY5" fmla="*/ 145558 h 784393"/>
                <a:gd name="connsiteX6" fmla="*/ 80934 w 426546"/>
                <a:gd name="connsiteY6" fmla="*/ 0 h 784393"/>
                <a:gd name="connsiteX7" fmla="*/ 105349 w 426546"/>
                <a:gd name="connsiteY7" fmla="*/ 203697 h 784393"/>
                <a:gd name="connsiteX8" fmla="*/ 64867 w 426546"/>
                <a:gd name="connsiteY8" fmla="*/ 370327 h 784393"/>
                <a:gd name="connsiteX9" fmla="*/ 0 w 426546"/>
                <a:gd name="connsiteY9" fmla="*/ 336718 h 78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546" h="784393">
                  <a:moveTo>
                    <a:pt x="0" y="336718"/>
                  </a:moveTo>
                  <a:lnTo>
                    <a:pt x="27671" y="784393"/>
                  </a:lnTo>
                  <a:lnTo>
                    <a:pt x="426546" y="620086"/>
                  </a:lnTo>
                  <a:lnTo>
                    <a:pt x="353931" y="578128"/>
                  </a:lnTo>
                  <a:cubicBezTo>
                    <a:pt x="371393" y="520184"/>
                    <a:pt x="384395" y="487833"/>
                    <a:pt x="394713" y="427507"/>
                  </a:cubicBezTo>
                  <a:cubicBezTo>
                    <a:pt x="406619" y="236213"/>
                    <a:pt x="373282" y="235964"/>
                    <a:pt x="347360" y="145558"/>
                  </a:cubicBezTo>
                  <a:lnTo>
                    <a:pt x="80934" y="0"/>
                  </a:lnTo>
                  <a:cubicBezTo>
                    <a:pt x="115897" y="126914"/>
                    <a:pt x="105257" y="117019"/>
                    <a:pt x="105349" y="203697"/>
                  </a:cubicBezTo>
                  <a:cubicBezTo>
                    <a:pt x="102585" y="267288"/>
                    <a:pt x="78361" y="314784"/>
                    <a:pt x="64867" y="370327"/>
                  </a:cubicBezTo>
                  <a:lnTo>
                    <a:pt x="0" y="336718"/>
                  </a:lnTo>
                  <a:close/>
                </a:path>
              </a:pathLst>
            </a:custGeom>
            <a:gradFill flip="none" rotWithShape="1">
              <a:gsLst>
                <a:gs pos="58000">
                  <a:schemeClr val="accent1"/>
                </a:gs>
                <a:gs pos="9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7400000" scaled="0"/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  <p:sp>
          <p:nvSpPr>
            <p:cNvPr id="54" name="Freihandform 63"/>
            <p:cNvSpPr/>
            <p:nvPr/>
          </p:nvSpPr>
          <p:spPr bwMode="gray">
            <a:xfrm>
              <a:off x="5653228" y="2623993"/>
              <a:ext cx="600326" cy="817566"/>
            </a:xfrm>
            <a:custGeom>
              <a:avLst/>
              <a:gdLst>
                <a:gd name="connsiteX0" fmla="*/ 0 w 666750"/>
                <a:gd name="connsiteY0" fmla="*/ 280987 h 890587"/>
                <a:gd name="connsiteX1" fmla="*/ 0 w 666750"/>
                <a:gd name="connsiteY1" fmla="*/ 890587 h 890587"/>
                <a:gd name="connsiteX2" fmla="*/ 500062 w 666750"/>
                <a:gd name="connsiteY2" fmla="*/ 611981 h 890587"/>
                <a:gd name="connsiteX3" fmla="*/ 383381 w 666750"/>
                <a:gd name="connsiteY3" fmla="*/ 540543 h 890587"/>
                <a:gd name="connsiteX4" fmla="*/ 433387 w 666750"/>
                <a:gd name="connsiteY4" fmla="*/ 459581 h 890587"/>
                <a:gd name="connsiteX5" fmla="*/ 473869 w 666750"/>
                <a:gd name="connsiteY5" fmla="*/ 388143 h 890587"/>
                <a:gd name="connsiteX6" fmla="*/ 535781 w 666750"/>
                <a:gd name="connsiteY6" fmla="*/ 297656 h 890587"/>
                <a:gd name="connsiteX7" fmla="*/ 609600 w 666750"/>
                <a:gd name="connsiteY7" fmla="*/ 214312 h 890587"/>
                <a:gd name="connsiteX8" fmla="*/ 666750 w 666750"/>
                <a:gd name="connsiteY8" fmla="*/ 164306 h 890587"/>
                <a:gd name="connsiteX9" fmla="*/ 392906 w 666750"/>
                <a:gd name="connsiteY9" fmla="*/ 0 h 890587"/>
                <a:gd name="connsiteX10" fmla="*/ 347662 w 666750"/>
                <a:gd name="connsiteY10" fmla="*/ 42862 h 890587"/>
                <a:gd name="connsiteX11" fmla="*/ 285750 w 666750"/>
                <a:gd name="connsiteY11" fmla="*/ 109537 h 890587"/>
                <a:gd name="connsiteX12" fmla="*/ 240506 w 666750"/>
                <a:gd name="connsiteY12" fmla="*/ 166687 h 890587"/>
                <a:gd name="connsiteX13" fmla="*/ 202406 w 666750"/>
                <a:gd name="connsiteY13" fmla="*/ 223837 h 890587"/>
                <a:gd name="connsiteX14" fmla="*/ 169069 w 666750"/>
                <a:gd name="connsiteY14" fmla="*/ 280987 h 890587"/>
                <a:gd name="connsiteX15" fmla="*/ 135731 w 666750"/>
                <a:gd name="connsiteY15" fmla="*/ 338137 h 890587"/>
                <a:gd name="connsiteX16" fmla="*/ 121444 w 666750"/>
                <a:gd name="connsiteY16" fmla="*/ 361950 h 890587"/>
                <a:gd name="connsiteX17" fmla="*/ 0 w 666750"/>
                <a:gd name="connsiteY17" fmla="*/ 280987 h 890587"/>
                <a:gd name="connsiteX0" fmla="*/ 26194 w 666750"/>
                <a:gd name="connsiteY0" fmla="*/ 278606 h 890587"/>
                <a:gd name="connsiteX1" fmla="*/ 0 w 666750"/>
                <a:gd name="connsiteY1" fmla="*/ 890587 h 890587"/>
                <a:gd name="connsiteX2" fmla="*/ 500062 w 666750"/>
                <a:gd name="connsiteY2" fmla="*/ 611981 h 890587"/>
                <a:gd name="connsiteX3" fmla="*/ 383381 w 666750"/>
                <a:gd name="connsiteY3" fmla="*/ 540543 h 890587"/>
                <a:gd name="connsiteX4" fmla="*/ 433387 w 666750"/>
                <a:gd name="connsiteY4" fmla="*/ 459581 h 890587"/>
                <a:gd name="connsiteX5" fmla="*/ 473869 w 666750"/>
                <a:gd name="connsiteY5" fmla="*/ 388143 h 890587"/>
                <a:gd name="connsiteX6" fmla="*/ 535781 w 666750"/>
                <a:gd name="connsiteY6" fmla="*/ 297656 h 890587"/>
                <a:gd name="connsiteX7" fmla="*/ 609600 w 666750"/>
                <a:gd name="connsiteY7" fmla="*/ 214312 h 890587"/>
                <a:gd name="connsiteX8" fmla="*/ 666750 w 666750"/>
                <a:gd name="connsiteY8" fmla="*/ 164306 h 890587"/>
                <a:gd name="connsiteX9" fmla="*/ 392906 w 666750"/>
                <a:gd name="connsiteY9" fmla="*/ 0 h 890587"/>
                <a:gd name="connsiteX10" fmla="*/ 347662 w 666750"/>
                <a:gd name="connsiteY10" fmla="*/ 42862 h 890587"/>
                <a:gd name="connsiteX11" fmla="*/ 285750 w 666750"/>
                <a:gd name="connsiteY11" fmla="*/ 109537 h 890587"/>
                <a:gd name="connsiteX12" fmla="*/ 240506 w 666750"/>
                <a:gd name="connsiteY12" fmla="*/ 166687 h 890587"/>
                <a:gd name="connsiteX13" fmla="*/ 202406 w 666750"/>
                <a:gd name="connsiteY13" fmla="*/ 223837 h 890587"/>
                <a:gd name="connsiteX14" fmla="*/ 169069 w 666750"/>
                <a:gd name="connsiteY14" fmla="*/ 280987 h 890587"/>
                <a:gd name="connsiteX15" fmla="*/ 135731 w 666750"/>
                <a:gd name="connsiteY15" fmla="*/ 338137 h 890587"/>
                <a:gd name="connsiteX16" fmla="*/ 121444 w 666750"/>
                <a:gd name="connsiteY16" fmla="*/ 361950 h 890587"/>
                <a:gd name="connsiteX17" fmla="*/ 26194 w 666750"/>
                <a:gd name="connsiteY17" fmla="*/ 278606 h 890587"/>
                <a:gd name="connsiteX0" fmla="*/ 69057 w 709613"/>
                <a:gd name="connsiteY0" fmla="*/ 278606 h 859631"/>
                <a:gd name="connsiteX1" fmla="*/ 0 w 709613"/>
                <a:gd name="connsiteY1" fmla="*/ 859631 h 859631"/>
                <a:gd name="connsiteX2" fmla="*/ 542925 w 709613"/>
                <a:gd name="connsiteY2" fmla="*/ 611981 h 859631"/>
                <a:gd name="connsiteX3" fmla="*/ 426244 w 709613"/>
                <a:gd name="connsiteY3" fmla="*/ 540543 h 859631"/>
                <a:gd name="connsiteX4" fmla="*/ 476250 w 709613"/>
                <a:gd name="connsiteY4" fmla="*/ 459581 h 859631"/>
                <a:gd name="connsiteX5" fmla="*/ 516732 w 709613"/>
                <a:gd name="connsiteY5" fmla="*/ 388143 h 859631"/>
                <a:gd name="connsiteX6" fmla="*/ 578644 w 709613"/>
                <a:gd name="connsiteY6" fmla="*/ 297656 h 859631"/>
                <a:gd name="connsiteX7" fmla="*/ 652463 w 709613"/>
                <a:gd name="connsiteY7" fmla="*/ 214312 h 859631"/>
                <a:gd name="connsiteX8" fmla="*/ 709613 w 709613"/>
                <a:gd name="connsiteY8" fmla="*/ 164306 h 859631"/>
                <a:gd name="connsiteX9" fmla="*/ 435769 w 709613"/>
                <a:gd name="connsiteY9" fmla="*/ 0 h 859631"/>
                <a:gd name="connsiteX10" fmla="*/ 390525 w 709613"/>
                <a:gd name="connsiteY10" fmla="*/ 42862 h 859631"/>
                <a:gd name="connsiteX11" fmla="*/ 328613 w 709613"/>
                <a:gd name="connsiteY11" fmla="*/ 109537 h 859631"/>
                <a:gd name="connsiteX12" fmla="*/ 283369 w 709613"/>
                <a:gd name="connsiteY12" fmla="*/ 166687 h 859631"/>
                <a:gd name="connsiteX13" fmla="*/ 245269 w 709613"/>
                <a:gd name="connsiteY13" fmla="*/ 223837 h 859631"/>
                <a:gd name="connsiteX14" fmla="*/ 211932 w 709613"/>
                <a:gd name="connsiteY14" fmla="*/ 280987 h 859631"/>
                <a:gd name="connsiteX15" fmla="*/ 178594 w 709613"/>
                <a:gd name="connsiteY15" fmla="*/ 338137 h 859631"/>
                <a:gd name="connsiteX16" fmla="*/ 164307 w 709613"/>
                <a:gd name="connsiteY16" fmla="*/ 361950 h 859631"/>
                <a:gd name="connsiteX17" fmla="*/ 69057 w 709613"/>
                <a:gd name="connsiteY17" fmla="*/ 278606 h 859631"/>
                <a:gd name="connsiteX0" fmla="*/ 28576 w 669132"/>
                <a:gd name="connsiteY0" fmla="*/ 278606 h 890587"/>
                <a:gd name="connsiteX1" fmla="*/ 0 w 669132"/>
                <a:gd name="connsiteY1" fmla="*/ 890587 h 890587"/>
                <a:gd name="connsiteX2" fmla="*/ 502444 w 669132"/>
                <a:gd name="connsiteY2" fmla="*/ 611981 h 890587"/>
                <a:gd name="connsiteX3" fmla="*/ 385763 w 669132"/>
                <a:gd name="connsiteY3" fmla="*/ 540543 h 890587"/>
                <a:gd name="connsiteX4" fmla="*/ 435769 w 669132"/>
                <a:gd name="connsiteY4" fmla="*/ 459581 h 890587"/>
                <a:gd name="connsiteX5" fmla="*/ 476251 w 669132"/>
                <a:gd name="connsiteY5" fmla="*/ 388143 h 890587"/>
                <a:gd name="connsiteX6" fmla="*/ 538163 w 669132"/>
                <a:gd name="connsiteY6" fmla="*/ 297656 h 890587"/>
                <a:gd name="connsiteX7" fmla="*/ 611982 w 669132"/>
                <a:gd name="connsiteY7" fmla="*/ 214312 h 890587"/>
                <a:gd name="connsiteX8" fmla="*/ 669132 w 669132"/>
                <a:gd name="connsiteY8" fmla="*/ 164306 h 890587"/>
                <a:gd name="connsiteX9" fmla="*/ 395288 w 669132"/>
                <a:gd name="connsiteY9" fmla="*/ 0 h 890587"/>
                <a:gd name="connsiteX10" fmla="*/ 350044 w 669132"/>
                <a:gd name="connsiteY10" fmla="*/ 42862 h 890587"/>
                <a:gd name="connsiteX11" fmla="*/ 288132 w 669132"/>
                <a:gd name="connsiteY11" fmla="*/ 109537 h 890587"/>
                <a:gd name="connsiteX12" fmla="*/ 242888 w 669132"/>
                <a:gd name="connsiteY12" fmla="*/ 166687 h 890587"/>
                <a:gd name="connsiteX13" fmla="*/ 204788 w 669132"/>
                <a:gd name="connsiteY13" fmla="*/ 223837 h 890587"/>
                <a:gd name="connsiteX14" fmla="*/ 171451 w 669132"/>
                <a:gd name="connsiteY14" fmla="*/ 280987 h 890587"/>
                <a:gd name="connsiteX15" fmla="*/ 138113 w 669132"/>
                <a:gd name="connsiteY15" fmla="*/ 338137 h 890587"/>
                <a:gd name="connsiteX16" fmla="*/ 123826 w 669132"/>
                <a:gd name="connsiteY16" fmla="*/ 361950 h 890587"/>
                <a:gd name="connsiteX17" fmla="*/ 28576 w 669132"/>
                <a:gd name="connsiteY17" fmla="*/ 278606 h 890587"/>
                <a:gd name="connsiteX0" fmla="*/ 28576 w 669132"/>
                <a:gd name="connsiteY0" fmla="*/ 278606 h 890587"/>
                <a:gd name="connsiteX1" fmla="*/ 0 w 669132"/>
                <a:gd name="connsiteY1" fmla="*/ 890587 h 890587"/>
                <a:gd name="connsiteX2" fmla="*/ 502444 w 669132"/>
                <a:gd name="connsiteY2" fmla="*/ 611981 h 890587"/>
                <a:gd name="connsiteX3" fmla="*/ 385763 w 669132"/>
                <a:gd name="connsiteY3" fmla="*/ 540543 h 890587"/>
                <a:gd name="connsiteX4" fmla="*/ 435769 w 669132"/>
                <a:gd name="connsiteY4" fmla="*/ 459581 h 890587"/>
                <a:gd name="connsiteX5" fmla="*/ 476251 w 669132"/>
                <a:gd name="connsiteY5" fmla="*/ 388143 h 890587"/>
                <a:gd name="connsiteX6" fmla="*/ 538163 w 669132"/>
                <a:gd name="connsiteY6" fmla="*/ 297656 h 890587"/>
                <a:gd name="connsiteX7" fmla="*/ 611982 w 669132"/>
                <a:gd name="connsiteY7" fmla="*/ 214312 h 890587"/>
                <a:gd name="connsiteX8" fmla="*/ 669132 w 669132"/>
                <a:gd name="connsiteY8" fmla="*/ 164306 h 890587"/>
                <a:gd name="connsiteX9" fmla="*/ 395288 w 669132"/>
                <a:gd name="connsiteY9" fmla="*/ 0 h 890587"/>
                <a:gd name="connsiteX10" fmla="*/ 350044 w 669132"/>
                <a:gd name="connsiteY10" fmla="*/ 42862 h 890587"/>
                <a:gd name="connsiteX11" fmla="*/ 288132 w 669132"/>
                <a:gd name="connsiteY11" fmla="*/ 109537 h 890587"/>
                <a:gd name="connsiteX12" fmla="*/ 242888 w 669132"/>
                <a:gd name="connsiteY12" fmla="*/ 166687 h 890587"/>
                <a:gd name="connsiteX13" fmla="*/ 204788 w 669132"/>
                <a:gd name="connsiteY13" fmla="*/ 223837 h 890587"/>
                <a:gd name="connsiteX14" fmla="*/ 171451 w 669132"/>
                <a:gd name="connsiteY14" fmla="*/ 280987 h 890587"/>
                <a:gd name="connsiteX15" fmla="*/ 138113 w 669132"/>
                <a:gd name="connsiteY15" fmla="*/ 338137 h 890587"/>
                <a:gd name="connsiteX16" fmla="*/ 128589 w 669132"/>
                <a:gd name="connsiteY16" fmla="*/ 354806 h 890587"/>
                <a:gd name="connsiteX17" fmla="*/ 28576 w 669132"/>
                <a:gd name="connsiteY17" fmla="*/ 278606 h 890587"/>
                <a:gd name="connsiteX0" fmla="*/ 28576 w 669132"/>
                <a:gd name="connsiteY0" fmla="*/ 278606 h 890587"/>
                <a:gd name="connsiteX1" fmla="*/ 0 w 669132"/>
                <a:gd name="connsiteY1" fmla="*/ 890587 h 890587"/>
                <a:gd name="connsiteX2" fmla="*/ 502444 w 669132"/>
                <a:gd name="connsiteY2" fmla="*/ 611981 h 890587"/>
                <a:gd name="connsiteX3" fmla="*/ 385763 w 669132"/>
                <a:gd name="connsiteY3" fmla="*/ 540543 h 890587"/>
                <a:gd name="connsiteX4" fmla="*/ 435769 w 669132"/>
                <a:gd name="connsiteY4" fmla="*/ 459581 h 890587"/>
                <a:gd name="connsiteX5" fmla="*/ 476251 w 669132"/>
                <a:gd name="connsiteY5" fmla="*/ 388143 h 890587"/>
                <a:gd name="connsiteX6" fmla="*/ 538163 w 669132"/>
                <a:gd name="connsiteY6" fmla="*/ 297656 h 890587"/>
                <a:gd name="connsiteX7" fmla="*/ 611982 w 669132"/>
                <a:gd name="connsiteY7" fmla="*/ 214312 h 890587"/>
                <a:gd name="connsiteX8" fmla="*/ 669132 w 669132"/>
                <a:gd name="connsiteY8" fmla="*/ 164306 h 890587"/>
                <a:gd name="connsiteX9" fmla="*/ 395288 w 669132"/>
                <a:gd name="connsiteY9" fmla="*/ 0 h 890587"/>
                <a:gd name="connsiteX10" fmla="*/ 350044 w 669132"/>
                <a:gd name="connsiteY10" fmla="*/ 42862 h 890587"/>
                <a:gd name="connsiteX11" fmla="*/ 288132 w 669132"/>
                <a:gd name="connsiteY11" fmla="*/ 109537 h 890587"/>
                <a:gd name="connsiteX12" fmla="*/ 242888 w 669132"/>
                <a:gd name="connsiteY12" fmla="*/ 166687 h 890587"/>
                <a:gd name="connsiteX13" fmla="*/ 204788 w 669132"/>
                <a:gd name="connsiteY13" fmla="*/ 223837 h 890587"/>
                <a:gd name="connsiteX14" fmla="*/ 171451 w 669132"/>
                <a:gd name="connsiteY14" fmla="*/ 280987 h 890587"/>
                <a:gd name="connsiteX15" fmla="*/ 128589 w 669132"/>
                <a:gd name="connsiteY15" fmla="*/ 354806 h 890587"/>
                <a:gd name="connsiteX16" fmla="*/ 28576 w 669132"/>
                <a:gd name="connsiteY16" fmla="*/ 278606 h 890587"/>
                <a:gd name="connsiteX0" fmla="*/ 28576 w 669132"/>
                <a:gd name="connsiteY0" fmla="*/ 278606 h 890587"/>
                <a:gd name="connsiteX1" fmla="*/ 0 w 669132"/>
                <a:gd name="connsiteY1" fmla="*/ 890587 h 890587"/>
                <a:gd name="connsiteX2" fmla="*/ 502444 w 669132"/>
                <a:gd name="connsiteY2" fmla="*/ 611981 h 890587"/>
                <a:gd name="connsiteX3" fmla="*/ 385763 w 669132"/>
                <a:gd name="connsiteY3" fmla="*/ 540543 h 890587"/>
                <a:gd name="connsiteX4" fmla="*/ 435769 w 669132"/>
                <a:gd name="connsiteY4" fmla="*/ 459581 h 890587"/>
                <a:gd name="connsiteX5" fmla="*/ 476251 w 669132"/>
                <a:gd name="connsiteY5" fmla="*/ 388143 h 890587"/>
                <a:gd name="connsiteX6" fmla="*/ 538163 w 669132"/>
                <a:gd name="connsiteY6" fmla="*/ 297656 h 890587"/>
                <a:gd name="connsiteX7" fmla="*/ 611982 w 669132"/>
                <a:gd name="connsiteY7" fmla="*/ 214312 h 890587"/>
                <a:gd name="connsiteX8" fmla="*/ 669132 w 669132"/>
                <a:gd name="connsiteY8" fmla="*/ 164306 h 890587"/>
                <a:gd name="connsiteX9" fmla="*/ 395288 w 669132"/>
                <a:gd name="connsiteY9" fmla="*/ 0 h 890587"/>
                <a:gd name="connsiteX10" fmla="*/ 350044 w 669132"/>
                <a:gd name="connsiteY10" fmla="*/ 42862 h 890587"/>
                <a:gd name="connsiteX11" fmla="*/ 288132 w 669132"/>
                <a:gd name="connsiteY11" fmla="*/ 109537 h 890587"/>
                <a:gd name="connsiteX12" fmla="*/ 242888 w 669132"/>
                <a:gd name="connsiteY12" fmla="*/ 166687 h 890587"/>
                <a:gd name="connsiteX13" fmla="*/ 204788 w 669132"/>
                <a:gd name="connsiteY13" fmla="*/ 223837 h 890587"/>
                <a:gd name="connsiteX14" fmla="*/ 171451 w 669132"/>
                <a:gd name="connsiteY14" fmla="*/ 280987 h 890587"/>
                <a:gd name="connsiteX15" fmla="*/ 130970 w 669132"/>
                <a:gd name="connsiteY15" fmla="*/ 350044 h 890587"/>
                <a:gd name="connsiteX16" fmla="*/ 28576 w 669132"/>
                <a:gd name="connsiteY16" fmla="*/ 278606 h 890587"/>
                <a:gd name="connsiteX0" fmla="*/ 28576 w 669132"/>
                <a:gd name="connsiteY0" fmla="*/ 278606 h 890587"/>
                <a:gd name="connsiteX1" fmla="*/ 0 w 669132"/>
                <a:gd name="connsiteY1" fmla="*/ 890587 h 890587"/>
                <a:gd name="connsiteX2" fmla="*/ 419100 w 669132"/>
                <a:gd name="connsiteY2" fmla="*/ 602456 h 890587"/>
                <a:gd name="connsiteX3" fmla="*/ 385763 w 669132"/>
                <a:gd name="connsiteY3" fmla="*/ 540543 h 890587"/>
                <a:gd name="connsiteX4" fmla="*/ 435769 w 669132"/>
                <a:gd name="connsiteY4" fmla="*/ 459581 h 890587"/>
                <a:gd name="connsiteX5" fmla="*/ 476251 w 669132"/>
                <a:gd name="connsiteY5" fmla="*/ 388143 h 890587"/>
                <a:gd name="connsiteX6" fmla="*/ 538163 w 669132"/>
                <a:gd name="connsiteY6" fmla="*/ 297656 h 890587"/>
                <a:gd name="connsiteX7" fmla="*/ 611982 w 669132"/>
                <a:gd name="connsiteY7" fmla="*/ 214312 h 890587"/>
                <a:gd name="connsiteX8" fmla="*/ 669132 w 669132"/>
                <a:gd name="connsiteY8" fmla="*/ 164306 h 890587"/>
                <a:gd name="connsiteX9" fmla="*/ 395288 w 669132"/>
                <a:gd name="connsiteY9" fmla="*/ 0 h 890587"/>
                <a:gd name="connsiteX10" fmla="*/ 350044 w 669132"/>
                <a:gd name="connsiteY10" fmla="*/ 42862 h 890587"/>
                <a:gd name="connsiteX11" fmla="*/ 288132 w 669132"/>
                <a:gd name="connsiteY11" fmla="*/ 109537 h 890587"/>
                <a:gd name="connsiteX12" fmla="*/ 242888 w 669132"/>
                <a:gd name="connsiteY12" fmla="*/ 166687 h 890587"/>
                <a:gd name="connsiteX13" fmla="*/ 204788 w 669132"/>
                <a:gd name="connsiteY13" fmla="*/ 223837 h 890587"/>
                <a:gd name="connsiteX14" fmla="*/ 171451 w 669132"/>
                <a:gd name="connsiteY14" fmla="*/ 280987 h 890587"/>
                <a:gd name="connsiteX15" fmla="*/ 130970 w 669132"/>
                <a:gd name="connsiteY15" fmla="*/ 350044 h 890587"/>
                <a:gd name="connsiteX16" fmla="*/ 28576 w 669132"/>
                <a:gd name="connsiteY16" fmla="*/ 278606 h 890587"/>
                <a:gd name="connsiteX0" fmla="*/ 28576 w 669132"/>
                <a:gd name="connsiteY0" fmla="*/ 278606 h 890587"/>
                <a:gd name="connsiteX1" fmla="*/ 0 w 669132"/>
                <a:gd name="connsiteY1" fmla="*/ 890587 h 890587"/>
                <a:gd name="connsiteX2" fmla="*/ 469106 w 669132"/>
                <a:gd name="connsiteY2" fmla="*/ 604837 h 890587"/>
                <a:gd name="connsiteX3" fmla="*/ 385763 w 669132"/>
                <a:gd name="connsiteY3" fmla="*/ 540543 h 890587"/>
                <a:gd name="connsiteX4" fmla="*/ 435769 w 669132"/>
                <a:gd name="connsiteY4" fmla="*/ 459581 h 890587"/>
                <a:gd name="connsiteX5" fmla="*/ 476251 w 669132"/>
                <a:gd name="connsiteY5" fmla="*/ 388143 h 890587"/>
                <a:gd name="connsiteX6" fmla="*/ 538163 w 669132"/>
                <a:gd name="connsiteY6" fmla="*/ 297656 h 890587"/>
                <a:gd name="connsiteX7" fmla="*/ 611982 w 669132"/>
                <a:gd name="connsiteY7" fmla="*/ 214312 h 890587"/>
                <a:gd name="connsiteX8" fmla="*/ 669132 w 669132"/>
                <a:gd name="connsiteY8" fmla="*/ 164306 h 890587"/>
                <a:gd name="connsiteX9" fmla="*/ 395288 w 669132"/>
                <a:gd name="connsiteY9" fmla="*/ 0 h 890587"/>
                <a:gd name="connsiteX10" fmla="*/ 350044 w 669132"/>
                <a:gd name="connsiteY10" fmla="*/ 42862 h 890587"/>
                <a:gd name="connsiteX11" fmla="*/ 288132 w 669132"/>
                <a:gd name="connsiteY11" fmla="*/ 109537 h 890587"/>
                <a:gd name="connsiteX12" fmla="*/ 242888 w 669132"/>
                <a:gd name="connsiteY12" fmla="*/ 166687 h 890587"/>
                <a:gd name="connsiteX13" fmla="*/ 204788 w 669132"/>
                <a:gd name="connsiteY13" fmla="*/ 223837 h 890587"/>
                <a:gd name="connsiteX14" fmla="*/ 171451 w 669132"/>
                <a:gd name="connsiteY14" fmla="*/ 280987 h 890587"/>
                <a:gd name="connsiteX15" fmla="*/ 130970 w 669132"/>
                <a:gd name="connsiteY15" fmla="*/ 350044 h 890587"/>
                <a:gd name="connsiteX16" fmla="*/ 28576 w 669132"/>
                <a:gd name="connsiteY16" fmla="*/ 278606 h 890587"/>
                <a:gd name="connsiteX0" fmla="*/ 28576 w 669132"/>
                <a:gd name="connsiteY0" fmla="*/ 278606 h 890587"/>
                <a:gd name="connsiteX1" fmla="*/ 0 w 669132"/>
                <a:gd name="connsiteY1" fmla="*/ 890587 h 890587"/>
                <a:gd name="connsiteX2" fmla="*/ 473869 w 669132"/>
                <a:gd name="connsiteY2" fmla="*/ 604837 h 890587"/>
                <a:gd name="connsiteX3" fmla="*/ 385763 w 669132"/>
                <a:gd name="connsiteY3" fmla="*/ 540543 h 890587"/>
                <a:gd name="connsiteX4" fmla="*/ 435769 w 669132"/>
                <a:gd name="connsiteY4" fmla="*/ 459581 h 890587"/>
                <a:gd name="connsiteX5" fmla="*/ 476251 w 669132"/>
                <a:gd name="connsiteY5" fmla="*/ 388143 h 890587"/>
                <a:gd name="connsiteX6" fmla="*/ 538163 w 669132"/>
                <a:gd name="connsiteY6" fmla="*/ 297656 h 890587"/>
                <a:gd name="connsiteX7" fmla="*/ 611982 w 669132"/>
                <a:gd name="connsiteY7" fmla="*/ 214312 h 890587"/>
                <a:gd name="connsiteX8" fmla="*/ 669132 w 669132"/>
                <a:gd name="connsiteY8" fmla="*/ 164306 h 890587"/>
                <a:gd name="connsiteX9" fmla="*/ 395288 w 669132"/>
                <a:gd name="connsiteY9" fmla="*/ 0 h 890587"/>
                <a:gd name="connsiteX10" fmla="*/ 350044 w 669132"/>
                <a:gd name="connsiteY10" fmla="*/ 42862 h 890587"/>
                <a:gd name="connsiteX11" fmla="*/ 288132 w 669132"/>
                <a:gd name="connsiteY11" fmla="*/ 109537 h 890587"/>
                <a:gd name="connsiteX12" fmla="*/ 242888 w 669132"/>
                <a:gd name="connsiteY12" fmla="*/ 166687 h 890587"/>
                <a:gd name="connsiteX13" fmla="*/ 204788 w 669132"/>
                <a:gd name="connsiteY13" fmla="*/ 223837 h 890587"/>
                <a:gd name="connsiteX14" fmla="*/ 171451 w 669132"/>
                <a:gd name="connsiteY14" fmla="*/ 280987 h 890587"/>
                <a:gd name="connsiteX15" fmla="*/ 130970 w 669132"/>
                <a:gd name="connsiteY15" fmla="*/ 350044 h 890587"/>
                <a:gd name="connsiteX16" fmla="*/ 28576 w 669132"/>
                <a:gd name="connsiteY16" fmla="*/ 278606 h 890587"/>
                <a:gd name="connsiteX0" fmla="*/ 21432 w 669132"/>
                <a:gd name="connsiteY0" fmla="*/ 264319 h 890587"/>
                <a:gd name="connsiteX1" fmla="*/ 0 w 669132"/>
                <a:gd name="connsiteY1" fmla="*/ 890587 h 890587"/>
                <a:gd name="connsiteX2" fmla="*/ 473869 w 669132"/>
                <a:gd name="connsiteY2" fmla="*/ 604837 h 890587"/>
                <a:gd name="connsiteX3" fmla="*/ 385763 w 669132"/>
                <a:gd name="connsiteY3" fmla="*/ 540543 h 890587"/>
                <a:gd name="connsiteX4" fmla="*/ 435769 w 669132"/>
                <a:gd name="connsiteY4" fmla="*/ 459581 h 890587"/>
                <a:gd name="connsiteX5" fmla="*/ 476251 w 669132"/>
                <a:gd name="connsiteY5" fmla="*/ 388143 h 890587"/>
                <a:gd name="connsiteX6" fmla="*/ 538163 w 669132"/>
                <a:gd name="connsiteY6" fmla="*/ 297656 h 890587"/>
                <a:gd name="connsiteX7" fmla="*/ 611982 w 669132"/>
                <a:gd name="connsiteY7" fmla="*/ 214312 h 890587"/>
                <a:gd name="connsiteX8" fmla="*/ 669132 w 669132"/>
                <a:gd name="connsiteY8" fmla="*/ 164306 h 890587"/>
                <a:gd name="connsiteX9" fmla="*/ 395288 w 669132"/>
                <a:gd name="connsiteY9" fmla="*/ 0 h 890587"/>
                <a:gd name="connsiteX10" fmla="*/ 350044 w 669132"/>
                <a:gd name="connsiteY10" fmla="*/ 42862 h 890587"/>
                <a:gd name="connsiteX11" fmla="*/ 288132 w 669132"/>
                <a:gd name="connsiteY11" fmla="*/ 109537 h 890587"/>
                <a:gd name="connsiteX12" fmla="*/ 242888 w 669132"/>
                <a:gd name="connsiteY12" fmla="*/ 166687 h 890587"/>
                <a:gd name="connsiteX13" fmla="*/ 204788 w 669132"/>
                <a:gd name="connsiteY13" fmla="*/ 223837 h 890587"/>
                <a:gd name="connsiteX14" fmla="*/ 171451 w 669132"/>
                <a:gd name="connsiteY14" fmla="*/ 280987 h 890587"/>
                <a:gd name="connsiteX15" fmla="*/ 130970 w 669132"/>
                <a:gd name="connsiteY15" fmla="*/ 350044 h 890587"/>
                <a:gd name="connsiteX16" fmla="*/ 21432 w 669132"/>
                <a:gd name="connsiteY16" fmla="*/ 264319 h 890587"/>
                <a:gd name="connsiteX0" fmla="*/ 28576 w 676276"/>
                <a:gd name="connsiteY0" fmla="*/ 264319 h 888206"/>
                <a:gd name="connsiteX1" fmla="*/ 0 w 676276"/>
                <a:gd name="connsiteY1" fmla="*/ 888206 h 888206"/>
                <a:gd name="connsiteX2" fmla="*/ 481013 w 676276"/>
                <a:gd name="connsiteY2" fmla="*/ 604837 h 888206"/>
                <a:gd name="connsiteX3" fmla="*/ 392907 w 676276"/>
                <a:gd name="connsiteY3" fmla="*/ 540543 h 888206"/>
                <a:gd name="connsiteX4" fmla="*/ 442913 w 676276"/>
                <a:gd name="connsiteY4" fmla="*/ 459581 h 888206"/>
                <a:gd name="connsiteX5" fmla="*/ 483395 w 676276"/>
                <a:gd name="connsiteY5" fmla="*/ 388143 h 888206"/>
                <a:gd name="connsiteX6" fmla="*/ 545307 w 676276"/>
                <a:gd name="connsiteY6" fmla="*/ 297656 h 888206"/>
                <a:gd name="connsiteX7" fmla="*/ 619126 w 676276"/>
                <a:gd name="connsiteY7" fmla="*/ 214312 h 888206"/>
                <a:gd name="connsiteX8" fmla="*/ 676276 w 676276"/>
                <a:gd name="connsiteY8" fmla="*/ 164306 h 888206"/>
                <a:gd name="connsiteX9" fmla="*/ 402432 w 676276"/>
                <a:gd name="connsiteY9" fmla="*/ 0 h 888206"/>
                <a:gd name="connsiteX10" fmla="*/ 357188 w 676276"/>
                <a:gd name="connsiteY10" fmla="*/ 42862 h 888206"/>
                <a:gd name="connsiteX11" fmla="*/ 295276 w 676276"/>
                <a:gd name="connsiteY11" fmla="*/ 109537 h 888206"/>
                <a:gd name="connsiteX12" fmla="*/ 250032 w 676276"/>
                <a:gd name="connsiteY12" fmla="*/ 166687 h 888206"/>
                <a:gd name="connsiteX13" fmla="*/ 211932 w 676276"/>
                <a:gd name="connsiteY13" fmla="*/ 223837 h 888206"/>
                <a:gd name="connsiteX14" fmla="*/ 178595 w 676276"/>
                <a:gd name="connsiteY14" fmla="*/ 280987 h 888206"/>
                <a:gd name="connsiteX15" fmla="*/ 138114 w 676276"/>
                <a:gd name="connsiteY15" fmla="*/ 350044 h 888206"/>
                <a:gd name="connsiteX16" fmla="*/ 28576 w 676276"/>
                <a:gd name="connsiteY16" fmla="*/ 264319 h 888206"/>
                <a:gd name="connsiteX0" fmla="*/ 45245 w 692945"/>
                <a:gd name="connsiteY0" fmla="*/ 264319 h 797718"/>
                <a:gd name="connsiteX1" fmla="*/ 0 w 692945"/>
                <a:gd name="connsiteY1" fmla="*/ 797718 h 797718"/>
                <a:gd name="connsiteX2" fmla="*/ 497682 w 692945"/>
                <a:gd name="connsiteY2" fmla="*/ 604837 h 797718"/>
                <a:gd name="connsiteX3" fmla="*/ 409576 w 692945"/>
                <a:gd name="connsiteY3" fmla="*/ 540543 h 797718"/>
                <a:gd name="connsiteX4" fmla="*/ 459582 w 692945"/>
                <a:gd name="connsiteY4" fmla="*/ 459581 h 797718"/>
                <a:gd name="connsiteX5" fmla="*/ 500064 w 692945"/>
                <a:gd name="connsiteY5" fmla="*/ 388143 h 797718"/>
                <a:gd name="connsiteX6" fmla="*/ 561976 w 692945"/>
                <a:gd name="connsiteY6" fmla="*/ 297656 h 797718"/>
                <a:gd name="connsiteX7" fmla="*/ 635795 w 692945"/>
                <a:gd name="connsiteY7" fmla="*/ 214312 h 797718"/>
                <a:gd name="connsiteX8" fmla="*/ 692945 w 692945"/>
                <a:gd name="connsiteY8" fmla="*/ 164306 h 797718"/>
                <a:gd name="connsiteX9" fmla="*/ 419101 w 692945"/>
                <a:gd name="connsiteY9" fmla="*/ 0 h 797718"/>
                <a:gd name="connsiteX10" fmla="*/ 373857 w 692945"/>
                <a:gd name="connsiteY10" fmla="*/ 42862 h 797718"/>
                <a:gd name="connsiteX11" fmla="*/ 311945 w 692945"/>
                <a:gd name="connsiteY11" fmla="*/ 109537 h 797718"/>
                <a:gd name="connsiteX12" fmla="*/ 266701 w 692945"/>
                <a:gd name="connsiteY12" fmla="*/ 166687 h 797718"/>
                <a:gd name="connsiteX13" fmla="*/ 228601 w 692945"/>
                <a:gd name="connsiteY13" fmla="*/ 223837 h 797718"/>
                <a:gd name="connsiteX14" fmla="*/ 195264 w 692945"/>
                <a:gd name="connsiteY14" fmla="*/ 280987 h 797718"/>
                <a:gd name="connsiteX15" fmla="*/ 154783 w 692945"/>
                <a:gd name="connsiteY15" fmla="*/ 350044 h 797718"/>
                <a:gd name="connsiteX16" fmla="*/ 45245 w 692945"/>
                <a:gd name="connsiteY16" fmla="*/ 264319 h 797718"/>
                <a:gd name="connsiteX0" fmla="*/ 28576 w 676276"/>
                <a:gd name="connsiteY0" fmla="*/ 264319 h 878681"/>
                <a:gd name="connsiteX1" fmla="*/ 0 w 676276"/>
                <a:gd name="connsiteY1" fmla="*/ 878681 h 878681"/>
                <a:gd name="connsiteX2" fmla="*/ 481013 w 676276"/>
                <a:gd name="connsiteY2" fmla="*/ 604837 h 878681"/>
                <a:gd name="connsiteX3" fmla="*/ 392907 w 676276"/>
                <a:gd name="connsiteY3" fmla="*/ 540543 h 878681"/>
                <a:gd name="connsiteX4" fmla="*/ 442913 w 676276"/>
                <a:gd name="connsiteY4" fmla="*/ 459581 h 878681"/>
                <a:gd name="connsiteX5" fmla="*/ 483395 w 676276"/>
                <a:gd name="connsiteY5" fmla="*/ 388143 h 878681"/>
                <a:gd name="connsiteX6" fmla="*/ 545307 w 676276"/>
                <a:gd name="connsiteY6" fmla="*/ 297656 h 878681"/>
                <a:gd name="connsiteX7" fmla="*/ 619126 w 676276"/>
                <a:gd name="connsiteY7" fmla="*/ 214312 h 878681"/>
                <a:gd name="connsiteX8" fmla="*/ 676276 w 676276"/>
                <a:gd name="connsiteY8" fmla="*/ 164306 h 878681"/>
                <a:gd name="connsiteX9" fmla="*/ 402432 w 676276"/>
                <a:gd name="connsiteY9" fmla="*/ 0 h 878681"/>
                <a:gd name="connsiteX10" fmla="*/ 357188 w 676276"/>
                <a:gd name="connsiteY10" fmla="*/ 42862 h 878681"/>
                <a:gd name="connsiteX11" fmla="*/ 295276 w 676276"/>
                <a:gd name="connsiteY11" fmla="*/ 109537 h 878681"/>
                <a:gd name="connsiteX12" fmla="*/ 250032 w 676276"/>
                <a:gd name="connsiteY12" fmla="*/ 166687 h 878681"/>
                <a:gd name="connsiteX13" fmla="*/ 211932 w 676276"/>
                <a:gd name="connsiteY13" fmla="*/ 223837 h 878681"/>
                <a:gd name="connsiteX14" fmla="*/ 178595 w 676276"/>
                <a:gd name="connsiteY14" fmla="*/ 280987 h 878681"/>
                <a:gd name="connsiteX15" fmla="*/ 138114 w 676276"/>
                <a:gd name="connsiteY15" fmla="*/ 350044 h 878681"/>
                <a:gd name="connsiteX16" fmla="*/ 28576 w 676276"/>
                <a:gd name="connsiteY16" fmla="*/ 264319 h 878681"/>
                <a:gd name="connsiteX0" fmla="*/ 28576 w 676276"/>
                <a:gd name="connsiteY0" fmla="*/ 264319 h 878681"/>
                <a:gd name="connsiteX1" fmla="*/ 0 w 676276"/>
                <a:gd name="connsiteY1" fmla="*/ 878681 h 878681"/>
                <a:gd name="connsiteX2" fmla="*/ 390525 w 676276"/>
                <a:gd name="connsiteY2" fmla="*/ 647699 h 878681"/>
                <a:gd name="connsiteX3" fmla="*/ 392907 w 676276"/>
                <a:gd name="connsiteY3" fmla="*/ 540543 h 878681"/>
                <a:gd name="connsiteX4" fmla="*/ 442913 w 676276"/>
                <a:gd name="connsiteY4" fmla="*/ 459581 h 878681"/>
                <a:gd name="connsiteX5" fmla="*/ 483395 w 676276"/>
                <a:gd name="connsiteY5" fmla="*/ 388143 h 878681"/>
                <a:gd name="connsiteX6" fmla="*/ 545307 w 676276"/>
                <a:gd name="connsiteY6" fmla="*/ 297656 h 878681"/>
                <a:gd name="connsiteX7" fmla="*/ 619126 w 676276"/>
                <a:gd name="connsiteY7" fmla="*/ 214312 h 878681"/>
                <a:gd name="connsiteX8" fmla="*/ 676276 w 676276"/>
                <a:gd name="connsiteY8" fmla="*/ 164306 h 878681"/>
                <a:gd name="connsiteX9" fmla="*/ 402432 w 676276"/>
                <a:gd name="connsiteY9" fmla="*/ 0 h 878681"/>
                <a:gd name="connsiteX10" fmla="*/ 357188 w 676276"/>
                <a:gd name="connsiteY10" fmla="*/ 42862 h 878681"/>
                <a:gd name="connsiteX11" fmla="*/ 295276 w 676276"/>
                <a:gd name="connsiteY11" fmla="*/ 109537 h 878681"/>
                <a:gd name="connsiteX12" fmla="*/ 250032 w 676276"/>
                <a:gd name="connsiteY12" fmla="*/ 166687 h 878681"/>
                <a:gd name="connsiteX13" fmla="*/ 211932 w 676276"/>
                <a:gd name="connsiteY13" fmla="*/ 223837 h 878681"/>
                <a:gd name="connsiteX14" fmla="*/ 178595 w 676276"/>
                <a:gd name="connsiteY14" fmla="*/ 280987 h 878681"/>
                <a:gd name="connsiteX15" fmla="*/ 138114 w 676276"/>
                <a:gd name="connsiteY15" fmla="*/ 350044 h 878681"/>
                <a:gd name="connsiteX16" fmla="*/ 28576 w 676276"/>
                <a:gd name="connsiteY16" fmla="*/ 264319 h 878681"/>
                <a:gd name="connsiteX0" fmla="*/ 28576 w 676276"/>
                <a:gd name="connsiteY0" fmla="*/ 264319 h 878681"/>
                <a:gd name="connsiteX1" fmla="*/ 0 w 676276"/>
                <a:gd name="connsiteY1" fmla="*/ 878681 h 878681"/>
                <a:gd name="connsiteX2" fmla="*/ 469106 w 676276"/>
                <a:gd name="connsiteY2" fmla="*/ 592930 h 878681"/>
                <a:gd name="connsiteX3" fmla="*/ 392907 w 676276"/>
                <a:gd name="connsiteY3" fmla="*/ 540543 h 878681"/>
                <a:gd name="connsiteX4" fmla="*/ 442913 w 676276"/>
                <a:gd name="connsiteY4" fmla="*/ 459581 h 878681"/>
                <a:gd name="connsiteX5" fmla="*/ 483395 w 676276"/>
                <a:gd name="connsiteY5" fmla="*/ 388143 h 878681"/>
                <a:gd name="connsiteX6" fmla="*/ 545307 w 676276"/>
                <a:gd name="connsiteY6" fmla="*/ 297656 h 878681"/>
                <a:gd name="connsiteX7" fmla="*/ 619126 w 676276"/>
                <a:gd name="connsiteY7" fmla="*/ 214312 h 878681"/>
                <a:gd name="connsiteX8" fmla="*/ 676276 w 676276"/>
                <a:gd name="connsiteY8" fmla="*/ 164306 h 878681"/>
                <a:gd name="connsiteX9" fmla="*/ 402432 w 676276"/>
                <a:gd name="connsiteY9" fmla="*/ 0 h 878681"/>
                <a:gd name="connsiteX10" fmla="*/ 357188 w 676276"/>
                <a:gd name="connsiteY10" fmla="*/ 42862 h 878681"/>
                <a:gd name="connsiteX11" fmla="*/ 295276 w 676276"/>
                <a:gd name="connsiteY11" fmla="*/ 109537 h 878681"/>
                <a:gd name="connsiteX12" fmla="*/ 250032 w 676276"/>
                <a:gd name="connsiteY12" fmla="*/ 166687 h 878681"/>
                <a:gd name="connsiteX13" fmla="*/ 211932 w 676276"/>
                <a:gd name="connsiteY13" fmla="*/ 223837 h 878681"/>
                <a:gd name="connsiteX14" fmla="*/ 178595 w 676276"/>
                <a:gd name="connsiteY14" fmla="*/ 280987 h 878681"/>
                <a:gd name="connsiteX15" fmla="*/ 138114 w 676276"/>
                <a:gd name="connsiteY15" fmla="*/ 350044 h 878681"/>
                <a:gd name="connsiteX16" fmla="*/ 28576 w 676276"/>
                <a:gd name="connsiteY16" fmla="*/ 264319 h 878681"/>
                <a:gd name="connsiteX0" fmla="*/ 28576 w 676276"/>
                <a:gd name="connsiteY0" fmla="*/ 264319 h 878681"/>
                <a:gd name="connsiteX1" fmla="*/ 0 w 676276"/>
                <a:gd name="connsiteY1" fmla="*/ 878681 h 878681"/>
                <a:gd name="connsiteX2" fmla="*/ 469106 w 676276"/>
                <a:gd name="connsiteY2" fmla="*/ 592930 h 878681"/>
                <a:gd name="connsiteX3" fmla="*/ 388145 w 676276"/>
                <a:gd name="connsiteY3" fmla="*/ 545306 h 878681"/>
                <a:gd name="connsiteX4" fmla="*/ 442913 w 676276"/>
                <a:gd name="connsiteY4" fmla="*/ 459581 h 878681"/>
                <a:gd name="connsiteX5" fmla="*/ 483395 w 676276"/>
                <a:gd name="connsiteY5" fmla="*/ 388143 h 878681"/>
                <a:gd name="connsiteX6" fmla="*/ 545307 w 676276"/>
                <a:gd name="connsiteY6" fmla="*/ 297656 h 878681"/>
                <a:gd name="connsiteX7" fmla="*/ 619126 w 676276"/>
                <a:gd name="connsiteY7" fmla="*/ 214312 h 878681"/>
                <a:gd name="connsiteX8" fmla="*/ 676276 w 676276"/>
                <a:gd name="connsiteY8" fmla="*/ 164306 h 878681"/>
                <a:gd name="connsiteX9" fmla="*/ 402432 w 676276"/>
                <a:gd name="connsiteY9" fmla="*/ 0 h 878681"/>
                <a:gd name="connsiteX10" fmla="*/ 357188 w 676276"/>
                <a:gd name="connsiteY10" fmla="*/ 42862 h 878681"/>
                <a:gd name="connsiteX11" fmla="*/ 295276 w 676276"/>
                <a:gd name="connsiteY11" fmla="*/ 109537 h 878681"/>
                <a:gd name="connsiteX12" fmla="*/ 250032 w 676276"/>
                <a:gd name="connsiteY12" fmla="*/ 166687 h 878681"/>
                <a:gd name="connsiteX13" fmla="*/ 211932 w 676276"/>
                <a:gd name="connsiteY13" fmla="*/ 223837 h 878681"/>
                <a:gd name="connsiteX14" fmla="*/ 178595 w 676276"/>
                <a:gd name="connsiteY14" fmla="*/ 280987 h 878681"/>
                <a:gd name="connsiteX15" fmla="*/ 138114 w 676276"/>
                <a:gd name="connsiteY15" fmla="*/ 350044 h 878681"/>
                <a:gd name="connsiteX16" fmla="*/ 28576 w 676276"/>
                <a:gd name="connsiteY16" fmla="*/ 264319 h 878681"/>
                <a:gd name="connsiteX0" fmla="*/ 28576 w 676276"/>
                <a:gd name="connsiteY0" fmla="*/ 264319 h 878681"/>
                <a:gd name="connsiteX1" fmla="*/ 0 w 676276"/>
                <a:gd name="connsiteY1" fmla="*/ 878681 h 878681"/>
                <a:gd name="connsiteX2" fmla="*/ 469106 w 676276"/>
                <a:gd name="connsiteY2" fmla="*/ 592930 h 878681"/>
                <a:gd name="connsiteX3" fmla="*/ 245270 w 676276"/>
                <a:gd name="connsiteY3" fmla="*/ 547687 h 878681"/>
                <a:gd name="connsiteX4" fmla="*/ 442913 w 676276"/>
                <a:gd name="connsiteY4" fmla="*/ 459581 h 878681"/>
                <a:gd name="connsiteX5" fmla="*/ 483395 w 676276"/>
                <a:gd name="connsiteY5" fmla="*/ 388143 h 878681"/>
                <a:gd name="connsiteX6" fmla="*/ 545307 w 676276"/>
                <a:gd name="connsiteY6" fmla="*/ 297656 h 878681"/>
                <a:gd name="connsiteX7" fmla="*/ 619126 w 676276"/>
                <a:gd name="connsiteY7" fmla="*/ 214312 h 878681"/>
                <a:gd name="connsiteX8" fmla="*/ 676276 w 676276"/>
                <a:gd name="connsiteY8" fmla="*/ 164306 h 878681"/>
                <a:gd name="connsiteX9" fmla="*/ 402432 w 676276"/>
                <a:gd name="connsiteY9" fmla="*/ 0 h 878681"/>
                <a:gd name="connsiteX10" fmla="*/ 357188 w 676276"/>
                <a:gd name="connsiteY10" fmla="*/ 42862 h 878681"/>
                <a:gd name="connsiteX11" fmla="*/ 295276 w 676276"/>
                <a:gd name="connsiteY11" fmla="*/ 109537 h 878681"/>
                <a:gd name="connsiteX12" fmla="*/ 250032 w 676276"/>
                <a:gd name="connsiteY12" fmla="*/ 166687 h 878681"/>
                <a:gd name="connsiteX13" fmla="*/ 211932 w 676276"/>
                <a:gd name="connsiteY13" fmla="*/ 223837 h 878681"/>
                <a:gd name="connsiteX14" fmla="*/ 178595 w 676276"/>
                <a:gd name="connsiteY14" fmla="*/ 280987 h 878681"/>
                <a:gd name="connsiteX15" fmla="*/ 138114 w 676276"/>
                <a:gd name="connsiteY15" fmla="*/ 350044 h 878681"/>
                <a:gd name="connsiteX16" fmla="*/ 28576 w 676276"/>
                <a:gd name="connsiteY16" fmla="*/ 264319 h 878681"/>
                <a:gd name="connsiteX0" fmla="*/ 28576 w 676276"/>
                <a:gd name="connsiteY0" fmla="*/ 264319 h 878681"/>
                <a:gd name="connsiteX1" fmla="*/ 0 w 676276"/>
                <a:gd name="connsiteY1" fmla="*/ 878681 h 878681"/>
                <a:gd name="connsiteX2" fmla="*/ 469106 w 676276"/>
                <a:gd name="connsiteY2" fmla="*/ 592930 h 878681"/>
                <a:gd name="connsiteX3" fmla="*/ 392908 w 676276"/>
                <a:gd name="connsiteY3" fmla="*/ 531018 h 878681"/>
                <a:gd name="connsiteX4" fmla="*/ 442913 w 676276"/>
                <a:gd name="connsiteY4" fmla="*/ 459581 h 878681"/>
                <a:gd name="connsiteX5" fmla="*/ 483395 w 676276"/>
                <a:gd name="connsiteY5" fmla="*/ 388143 h 878681"/>
                <a:gd name="connsiteX6" fmla="*/ 545307 w 676276"/>
                <a:gd name="connsiteY6" fmla="*/ 297656 h 878681"/>
                <a:gd name="connsiteX7" fmla="*/ 619126 w 676276"/>
                <a:gd name="connsiteY7" fmla="*/ 214312 h 878681"/>
                <a:gd name="connsiteX8" fmla="*/ 676276 w 676276"/>
                <a:gd name="connsiteY8" fmla="*/ 164306 h 878681"/>
                <a:gd name="connsiteX9" fmla="*/ 402432 w 676276"/>
                <a:gd name="connsiteY9" fmla="*/ 0 h 878681"/>
                <a:gd name="connsiteX10" fmla="*/ 357188 w 676276"/>
                <a:gd name="connsiteY10" fmla="*/ 42862 h 878681"/>
                <a:gd name="connsiteX11" fmla="*/ 295276 w 676276"/>
                <a:gd name="connsiteY11" fmla="*/ 109537 h 878681"/>
                <a:gd name="connsiteX12" fmla="*/ 250032 w 676276"/>
                <a:gd name="connsiteY12" fmla="*/ 166687 h 878681"/>
                <a:gd name="connsiteX13" fmla="*/ 211932 w 676276"/>
                <a:gd name="connsiteY13" fmla="*/ 223837 h 878681"/>
                <a:gd name="connsiteX14" fmla="*/ 178595 w 676276"/>
                <a:gd name="connsiteY14" fmla="*/ 280987 h 878681"/>
                <a:gd name="connsiteX15" fmla="*/ 138114 w 676276"/>
                <a:gd name="connsiteY15" fmla="*/ 350044 h 878681"/>
                <a:gd name="connsiteX16" fmla="*/ 28576 w 676276"/>
                <a:gd name="connsiteY16" fmla="*/ 264319 h 878681"/>
                <a:gd name="connsiteX0" fmla="*/ 28576 w 676276"/>
                <a:gd name="connsiteY0" fmla="*/ 264319 h 878681"/>
                <a:gd name="connsiteX1" fmla="*/ 0 w 676276"/>
                <a:gd name="connsiteY1" fmla="*/ 878681 h 878681"/>
                <a:gd name="connsiteX2" fmla="*/ 402431 w 676276"/>
                <a:gd name="connsiteY2" fmla="*/ 666748 h 878681"/>
                <a:gd name="connsiteX3" fmla="*/ 392908 w 676276"/>
                <a:gd name="connsiteY3" fmla="*/ 531018 h 878681"/>
                <a:gd name="connsiteX4" fmla="*/ 442913 w 676276"/>
                <a:gd name="connsiteY4" fmla="*/ 459581 h 878681"/>
                <a:gd name="connsiteX5" fmla="*/ 483395 w 676276"/>
                <a:gd name="connsiteY5" fmla="*/ 388143 h 878681"/>
                <a:gd name="connsiteX6" fmla="*/ 545307 w 676276"/>
                <a:gd name="connsiteY6" fmla="*/ 297656 h 878681"/>
                <a:gd name="connsiteX7" fmla="*/ 619126 w 676276"/>
                <a:gd name="connsiteY7" fmla="*/ 214312 h 878681"/>
                <a:gd name="connsiteX8" fmla="*/ 676276 w 676276"/>
                <a:gd name="connsiteY8" fmla="*/ 164306 h 878681"/>
                <a:gd name="connsiteX9" fmla="*/ 402432 w 676276"/>
                <a:gd name="connsiteY9" fmla="*/ 0 h 878681"/>
                <a:gd name="connsiteX10" fmla="*/ 357188 w 676276"/>
                <a:gd name="connsiteY10" fmla="*/ 42862 h 878681"/>
                <a:gd name="connsiteX11" fmla="*/ 295276 w 676276"/>
                <a:gd name="connsiteY11" fmla="*/ 109537 h 878681"/>
                <a:gd name="connsiteX12" fmla="*/ 250032 w 676276"/>
                <a:gd name="connsiteY12" fmla="*/ 166687 h 878681"/>
                <a:gd name="connsiteX13" fmla="*/ 211932 w 676276"/>
                <a:gd name="connsiteY13" fmla="*/ 223837 h 878681"/>
                <a:gd name="connsiteX14" fmla="*/ 178595 w 676276"/>
                <a:gd name="connsiteY14" fmla="*/ 280987 h 878681"/>
                <a:gd name="connsiteX15" fmla="*/ 138114 w 676276"/>
                <a:gd name="connsiteY15" fmla="*/ 350044 h 878681"/>
                <a:gd name="connsiteX16" fmla="*/ 28576 w 676276"/>
                <a:gd name="connsiteY16" fmla="*/ 264319 h 878681"/>
                <a:gd name="connsiteX0" fmla="*/ 28576 w 676276"/>
                <a:gd name="connsiteY0" fmla="*/ 264319 h 878681"/>
                <a:gd name="connsiteX1" fmla="*/ 0 w 676276"/>
                <a:gd name="connsiteY1" fmla="*/ 878681 h 878681"/>
                <a:gd name="connsiteX2" fmla="*/ 476250 w 676276"/>
                <a:gd name="connsiteY2" fmla="*/ 595311 h 878681"/>
                <a:gd name="connsiteX3" fmla="*/ 392908 w 676276"/>
                <a:gd name="connsiteY3" fmla="*/ 531018 h 878681"/>
                <a:gd name="connsiteX4" fmla="*/ 442913 w 676276"/>
                <a:gd name="connsiteY4" fmla="*/ 459581 h 878681"/>
                <a:gd name="connsiteX5" fmla="*/ 483395 w 676276"/>
                <a:gd name="connsiteY5" fmla="*/ 388143 h 878681"/>
                <a:gd name="connsiteX6" fmla="*/ 545307 w 676276"/>
                <a:gd name="connsiteY6" fmla="*/ 297656 h 878681"/>
                <a:gd name="connsiteX7" fmla="*/ 619126 w 676276"/>
                <a:gd name="connsiteY7" fmla="*/ 214312 h 878681"/>
                <a:gd name="connsiteX8" fmla="*/ 676276 w 676276"/>
                <a:gd name="connsiteY8" fmla="*/ 164306 h 878681"/>
                <a:gd name="connsiteX9" fmla="*/ 402432 w 676276"/>
                <a:gd name="connsiteY9" fmla="*/ 0 h 878681"/>
                <a:gd name="connsiteX10" fmla="*/ 357188 w 676276"/>
                <a:gd name="connsiteY10" fmla="*/ 42862 h 878681"/>
                <a:gd name="connsiteX11" fmla="*/ 295276 w 676276"/>
                <a:gd name="connsiteY11" fmla="*/ 109537 h 878681"/>
                <a:gd name="connsiteX12" fmla="*/ 250032 w 676276"/>
                <a:gd name="connsiteY12" fmla="*/ 166687 h 878681"/>
                <a:gd name="connsiteX13" fmla="*/ 211932 w 676276"/>
                <a:gd name="connsiteY13" fmla="*/ 223837 h 878681"/>
                <a:gd name="connsiteX14" fmla="*/ 178595 w 676276"/>
                <a:gd name="connsiteY14" fmla="*/ 280987 h 878681"/>
                <a:gd name="connsiteX15" fmla="*/ 138114 w 676276"/>
                <a:gd name="connsiteY15" fmla="*/ 350044 h 878681"/>
                <a:gd name="connsiteX16" fmla="*/ 28576 w 676276"/>
                <a:gd name="connsiteY16" fmla="*/ 264319 h 878681"/>
                <a:gd name="connsiteX0" fmla="*/ 28576 w 676276"/>
                <a:gd name="connsiteY0" fmla="*/ 264319 h 878681"/>
                <a:gd name="connsiteX1" fmla="*/ 0 w 676276"/>
                <a:gd name="connsiteY1" fmla="*/ 878681 h 878681"/>
                <a:gd name="connsiteX2" fmla="*/ 476250 w 676276"/>
                <a:gd name="connsiteY2" fmla="*/ 595311 h 878681"/>
                <a:gd name="connsiteX3" fmla="*/ 392908 w 676276"/>
                <a:gd name="connsiteY3" fmla="*/ 531018 h 878681"/>
                <a:gd name="connsiteX4" fmla="*/ 442913 w 676276"/>
                <a:gd name="connsiteY4" fmla="*/ 459581 h 878681"/>
                <a:gd name="connsiteX5" fmla="*/ 483395 w 676276"/>
                <a:gd name="connsiteY5" fmla="*/ 388143 h 878681"/>
                <a:gd name="connsiteX6" fmla="*/ 545307 w 676276"/>
                <a:gd name="connsiteY6" fmla="*/ 297656 h 878681"/>
                <a:gd name="connsiteX7" fmla="*/ 619126 w 676276"/>
                <a:gd name="connsiteY7" fmla="*/ 214312 h 878681"/>
                <a:gd name="connsiteX8" fmla="*/ 676276 w 676276"/>
                <a:gd name="connsiteY8" fmla="*/ 164306 h 878681"/>
                <a:gd name="connsiteX9" fmla="*/ 402432 w 676276"/>
                <a:gd name="connsiteY9" fmla="*/ 0 h 878681"/>
                <a:gd name="connsiteX10" fmla="*/ 357188 w 676276"/>
                <a:gd name="connsiteY10" fmla="*/ 42862 h 878681"/>
                <a:gd name="connsiteX11" fmla="*/ 295276 w 676276"/>
                <a:gd name="connsiteY11" fmla="*/ 109537 h 878681"/>
                <a:gd name="connsiteX12" fmla="*/ 250032 w 676276"/>
                <a:gd name="connsiteY12" fmla="*/ 166687 h 878681"/>
                <a:gd name="connsiteX13" fmla="*/ 211932 w 676276"/>
                <a:gd name="connsiteY13" fmla="*/ 223837 h 878681"/>
                <a:gd name="connsiteX14" fmla="*/ 178595 w 676276"/>
                <a:gd name="connsiteY14" fmla="*/ 280987 h 878681"/>
                <a:gd name="connsiteX15" fmla="*/ 133351 w 676276"/>
                <a:gd name="connsiteY15" fmla="*/ 340519 h 878681"/>
                <a:gd name="connsiteX16" fmla="*/ 28576 w 676276"/>
                <a:gd name="connsiteY16" fmla="*/ 264319 h 878681"/>
                <a:gd name="connsiteX0" fmla="*/ 28576 w 676276"/>
                <a:gd name="connsiteY0" fmla="*/ 264319 h 878681"/>
                <a:gd name="connsiteX1" fmla="*/ 0 w 676276"/>
                <a:gd name="connsiteY1" fmla="*/ 878681 h 878681"/>
                <a:gd name="connsiteX2" fmla="*/ 476250 w 676276"/>
                <a:gd name="connsiteY2" fmla="*/ 595311 h 878681"/>
                <a:gd name="connsiteX3" fmla="*/ 392908 w 676276"/>
                <a:gd name="connsiteY3" fmla="*/ 531018 h 878681"/>
                <a:gd name="connsiteX4" fmla="*/ 442913 w 676276"/>
                <a:gd name="connsiteY4" fmla="*/ 459581 h 878681"/>
                <a:gd name="connsiteX5" fmla="*/ 483395 w 676276"/>
                <a:gd name="connsiteY5" fmla="*/ 388143 h 878681"/>
                <a:gd name="connsiteX6" fmla="*/ 545307 w 676276"/>
                <a:gd name="connsiteY6" fmla="*/ 297656 h 878681"/>
                <a:gd name="connsiteX7" fmla="*/ 619126 w 676276"/>
                <a:gd name="connsiteY7" fmla="*/ 214312 h 878681"/>
                <a:gd name="connsiteX8" fmla="*/ 676276 w 676276"/>
                <a:gd name="connsiteY8" fmla="*/ 164306 h 878681"/>
                <a:gd name="connsiteX9" fmla="*/ 402432 w 676276"/>
                <a:gd name="connsiteY9" fmla="*/ 0 h 878681"/>
                <a:gd name="connsiteX10" fmla="*/ 357188 w 676276"/>
                <a:gd name="connsiteY10" fmla="*/ 42862 h 878681"/>
                <a:gd name="connsiteX11" fmla="*/ 295276 w 676276"/>
                <a:gd name="connsiteY11" fmla="*/ 109537 h 878681"/>
                <a:gd name="connsiteX12" fmla="*/ 250032 w 676276"/>
                <a:gd name="connsiteY12" fmla="*/ 166687 h 878681"/>
                <a:gd name="connsiteX13" fmla="*/ 211932 w 676276"/>
                <a:gd name="connsiteY13" fmla="*/ 223837 h 878681"/>
                <a:gd name="connsiteX14" fmla="*/ 171451 w 676276"/>
                <a:gd name="connsiteY14" fmla="*/ 273843 h 878681"/>
                <a:gd name="connsiteX15" fmla="*/ 133351 w 676276"/>
                <a:gd name="connsiteY15" fmla="*/ 340519 h 878681"/>
                <a:gd name="connsiteX16" fmla="*/ 28576 w 676276"/>
                <a:gd name="connsiteY16" fmla="*/ 264319 h 878681"/>
                <a:gd name="connsiteX0" fmla="*/ 28576 w 676276"/>
                <a:gd name="connsiteY0" fmla="*/ 264319 h 878681"/>
                <a:gd name="connsiteX1" fmla="*/ 0 w 676276"/>
                <a:gd name="connsiteY1" fmla="*/ 878681 h 878681"/>
                <a:gd name="connsiteX2" fmla="*/ 476250 w 676276"/>
                <a:gd name="connsiteY2" fmla="*/ 595311 h 878681"/>
                <a:gd name="connsiteX3" fmla="*/ 392908 w 676276"/>
                <a:gd name="connsiteY3" fmla="*/ 531018 h 878681"/>
                <a:gd name="connsiteX4" fmla="*/ 442913 w 676276"/>
                <a:gd name="connsiteY4" fmla="*/ 459581 h 878681"/>
                <a:gd name="connsiteX5" fmla="*/ 483395 w 676276"/>
                <a:gd name="connsiteY5" fmla="*/ 388143 h 878681"/>
                <a:gd name="connsiteX6" fmla="*/ 545307 w 676276"/>
                <a:gd name="connsiteY6" fmla="*/ 297656 h 878681"/>
                <a:gd name="connsiteX7" fmla="*/ 619126 w 676276"/>
                <a:gd name="connsiteY7" fmla="*/ 214312 h 878681"/>
                <a:gd name="connsiteX8" fmla="*/ 676276 w 676276"/>
                <a:gd name="connsiteY8" fmla="*/ 164306 h 878681"/>
                <a:gd name="connsiteX9" fmla="*/ 402432 w 676276"/>
                <a:gd name="connsiteY9" fmla="*/ 0 h 878681"/>
                <a:gd name="connsiteX10" fmla="*/ 357188 w 676276"/>
                <a:gd name="connsiteY10" fmla="*/ 42862 h 878681"/>
                <a:gd name="connsiteX11" fmla="*/ 295276 w 676276"/>
                <a:gd name="connsiteY11" fmla="*/ 109537 h 878681"/>
                <a:gd name="connsiteX12" fmla="*/ 250032 w 676276"/>
                <a:gd name="connsiteY12" fmla="*/ 166687 h 878681"/>
                <a:gd name="connsiteX13" fmla="*/ 171451 w 676276"/>
                <a:gd name="connsiteY13" fmla="*/ 273843 h 878681"/>
                <a:gd name="connsiteX14" fmla="*/ 133351 w 676276"/>
                <a:gd name="connsiteY14" fmla="*/ 340519 h 878681"/>
                <a:gd name="connsiteX15" fmla="*/ 28576 w 676276"/>
                <a:gd name="connsiteY15" fmla="*/ 264319 h 878681"/>
                <a:gd name="connsiteX0" fmla="*/ 28576 w 676276"/>
                <a:gd name="connsiteY0" fmla="*/ 264319 h 878681"/>
                <a:gd name="connsiteX1" fmla="*/ 0 w 676276"/>
                <a:gd name="connsiteY1" fmla="*/ 878681 h 878681"/>
                <a:gd name="connsiteX2" fmla="*/ 476250 w 676276"/>
                <a:gd name="connsiteY2" fmla="*/ 595311 h 878681"/>
                <a:gd name="connsiteX3" fmla="*/ 392908 w 676276"/>
                <a:gd name="connsiteY3" fmla="*/ 531018 h 878681"/>
                <a:gd name="connsiteX4" fmla="*/ 442913 w 676276"/>
                <a:gd name="connsiteY4" fmla="*/ 459581 h 878681"/>
                <a:gd name="connsiteX5" fmla="*/ 483395 w 676276"/>
                <a:gd name="connsiteY5" fmla="*/ 388143 h 878681"/>
                <a:gd name="connsiteX6" fmla="*/ 545307 w 676276"/>
                <a:gd name="connsiteY6" fmla="*/ 297656 h 878681"/>
                <a:gd name="connsiteX7" fmla="*/ 619126 w 676276"/>
                <a:gd name="connsiteY7" fmla="*/ 214312 h 878681"/>
                <a:gd name="connsiteX8" fmla="*/ 676276 w 676276"/>
                <a:gd name="connsiteY8" fmla="*/ 164306 h 878681"/>
                <a:gd name="connsiteX9" fmla="*/ 402432 w 676276"/>
                <a:gd name="connsiteY9" fmla="*/ 0 h 878681"/>
                <a:gd name="connsiteX10" fmla="*/ 357188 w 676276"/>
                <a:gd name="connsiteY10" fmla="*/ 42862 h 878681"/>
                <a:gd name="connsiteX11" fmla="*/ 295276 w 676276"/>
                <a:gd name="connsiteY11" fmla="*/ 109537 h 878681"/>
                <a:gd name="connsiteX12" fmla="*/ 171451 w 676276"/>
                <a:gd name="connsiteY12" fmla="*/ 273843 h 878681"/>
                <a:gd name="connsiteX13" fmla="*/ 133351 w 676276"/>
                <a:gd name="connsiteY13" fmla="*/ 340519 h 878681"/>
                <a:gd name="connsiteX14" fmla="*/ 28576 w 676276"/>
                <a:gd name="connsiteY14" fmla="*/ 264319 h 878681"/>
                <a:gd name="connsiteX0" fmla="*/ 28576 w 676276"/>
                <a:gd name="connsiteY0" fmla="*/ 264319 h 878681"/>
                <a:gd name="connsiteX1" fmla="*/ 0 w 676276"/>
                <a:gd name="connsiteY1" fmla="*/ 878681 h 878681"/>
                <a:gd name="connsiteX2" fmla="*/ 476250 w 676276"/>
                <a:gd name="connsiteY2" fmla="*/ 595311 h 878681"/>
                <a:gd name="connsiteX3" fmla="*/ 392908 w 676276"/>
                <a:gd name="connsiteY3" fmla="*/ 531018 h 878681"/>
                <a:gd name="connsiteX4" fmla="*/ 442913 w 676276"/>
                <a:gd name="connsiteY4" fmla="*/ 459581 h 878681"/>
                <a:gd name="connsiteX5" fmla="*/ 483395 w 676276"/>
                <a:gd name="connsiteY5" fmla="*/ 388143 h 878681"/>
                <a:gd name="connsiteX6" fmla="*/ 545307 w 676276"/>
                <a:gd name="connsiteY6" fmla="*/ 297656 h 878681"/>
                <a:gd name="connsiteX7" fmla="*/ 619126 w 676276"/>
                <a:gd name="connsiteY7" fmla="*/ 214312 h 878681"/>
                <a:gd name="connsiteX8" fmla="*/ 676276 w 676276"/>
                <a:gd name="connsiteY8" fmla="*/ 164306 h 878681"/>
                <a:gd name="connsiteX9" fmla="*/ 402432 w 676276"/>
                <a:gd name="connsiteY9" fmla="*/ 0 h 878681"/>
                <a:gd name="connsiteX10" fmla="*/ 357188 w 676276"/>
                <a:gd name="connsiteY10" fmla="*/ 42862 h 878681"/>
                <a:gd name="connsiteX11" fmla="*/ 254794 w 676276"/>
                <a:gd name="connsiteY11" fmla="*/ 154780 h 878681"/>
                <a:gd name="connsiteX12" fmla="*/ 171451 w 676276"/>
                <a:gd name="connsiteY12" fmla="*/ 273843 h 878681"/>
                <a:gd name="connsiteX13" fmla="*/ 133351 w 676276"/>
                <a:gd name="connsiteY13" fmla="*/ 340519 h 878681"/>
                <a:gd name="connsiteX14" fmla="*/ 28576 w 676276"/>
                <a:gd name="connsiteY14" fmla="*/ 264319 h 878681"/>
                <a:gd name="connsiteX0" fmla="*/ 28576 w 676276"/>
                <a:gd name="connsiteY0" fmla="*/ 264319 h 878681"/>
                <a:gd name="connsiteX1" fmla="*/ 0 w 676276"/>
                <a:gd name="connsiteY1" fmla="*/ 878681 h 878681"/>
                <a:gd name="connsiteX2" fmla="*/ 476250 w 676276"/>
                <a:gd name="connsiteY2" fmla="*/ 595311 h 878681"/>
                <a:gd name="connsiteX3" fmla="*/ 392908 w 676276"/>
                <a:gd name="connsiteY3" fmla="*/ 531018 h 878681"/>
                <a:gd name="connsiteX4" fmla="*/ 442913 w 676276"/>
                <a:gd name="connsiteY4" fmla="*/ 459581 h 878681"/>
                <a:gd name="connsiteX5" fmla="*/ 483395 w 676276"/>
                <a:gd name="connsiteY5" fmla="*/ 388143 h 878681"/>
                <a:gd name="connsiteX6" fmla="*/ 545307 w 676276"/>
                <a:gd name="connsiteY6" fmla="*/ 297656 h 878681"/>
                <a:gd name="connsiteX7" fmla="*/ 619126 w 676276"/>
                <a:gd name="connsiteY7" fmla="*/ 214312 h 878681"/>
                <a:gd name="connsiteX8" fmla="*/ 676276 w 676276"/>
                <a:gd name="connsiteY8" fmla="*/ 164306 h 878681"/>
                <a:gd name="connsiteX9" fmla="*/ 402432 w 676276"/>
                <a:gd name="connsiteY9" fmla="*/ 0 h 878681"/>
                <a:gd name="connsiteX10" fmla="*/ 254794 w 676276"/>
                <a:gd name="connsiteY10" fmla="*/ 154780 h 878681"/>
                <a:gd name="connsiteX11" fmla="*/ 171451 w 676276"/>
                <a:gd name="connsiteY11" fmla="*/ 273843 h 878681"/>
                <a:gd name="connsiteX12" fmla="*/ 133351 w 676276"/>
                <a:gd name="connsiteY12" fmla="*/ 340519 h 878681"/>
                <a:gd name="connsiteX13" fmla="*/ 28576 w 676276"/>
                <a:gd name="connsiteY13" fmla="*/ 264319 h 878681"/>
                <a:gd name="connsiteX0" fmla="*/ 28576 w 676276"/>
                <a:gd name="connsiteY0" fmla="*/ 269081 h 883443"/>
                <a:gd name="connsiteX1" fmla="*/ 0 w 676276"/>
                <a:gd name="connsiteY1" fmla="*/ 883443 h 883443"/>
                <a:gd name="connsiteX2" fmla="*/ 476250 w 676276"/>
                <a:gd name="connsiteY2" fmla="*/ 600073 h 883443"/>
                <a:gd name="connsiteX3" fmla="*/ 392908 w 676276"/>
                <a:gd name="connsiteY3" fmla="*/ 535780 h 883443"/>
                <a:gd name="connsiteX4" fmla="*/ 442913 w 676276"/>
                <a:gd name="connsiteY4" fmla="*/ 464343 h 883443"/>
                <a:gd name="connsiteX5" fmla="*/ 483395 w 676276"/>
                <a:gd name="connsiteY5" fmla="*/ 392905 h 883443"/>
                <a:gd name="connsiteX6" fmla="*/ 545307 w 676276"/>
                <a:gd name="connsiteY6" fmla="*/ 302418 h 883443"/>
                <a:gd name="connsiteX7" fmla="*/ 619126 w 676276"/>
                <a:gd name="connsiteY7" fmla="*/ 219074 h 883443"/>
                <a:gd name="connsiteX8" fmla="*/ 676276 w 676276"/>
                <a:gd name="connsiteY8" fmla="*/ 169068 h 883443"/>
                <a:gd name="connsiteX9" fmla="*/ 395288 w 676276"/>
                <a:gd name="connsiteY9" fmla="*/ 0 h 883443"/>
                <a:gd name="connsiteX10" fmla="*/ 254794 w 676276"/>
                <a:gd name="connsiteY10" fmla="*/ 159542 h 883443"/>
                <a:gd name="connsiteX11" fmla="*/ 171451 w 676276"/>
                <a:gd name="connsiteY11" fmla="*/ 278605 h 883443"/>
                <a:gd name="connsiteX12" fmla="*/ 133351 w 676276"/>
                <a:gd name="connsiteY12" fmla="*/ 345281 h 883443"/>
                <a:gd name="connsiteX13" fmla="*/ 28576 w 676276"/>
                <a:gd name="connsiteY13" fmla="*/ 269081 h 883443"/>
                <a:gd name="connsiteX0" fmla="*/ 28576 w 676276"/>
                <a:gd name="connsiteY0" fmla="*/ 269081 h 883443"/>
                <a:gd name="connsiteX1" fmla="*/ 0 w 676276"/>
                <a:gd name="connsiteY1" fmla="*/ 883443 h 883443"/>
                <a:gd name="connsiteX2" fmla="*/ 476250 w 676276"/>
                <a:gd name="connsiteY2" fmla="*/ 600073 h 883443"/>
                <a:gd name="connsiteX3" fmla="*/ 392908 w 676276"/>
                <a:gd name="connsiteY3" fmla="*/ 535780 h 883443"/>
                <a:gd name="connsiteX4" fmla="*/ 442913 w 676276"/>
                <a:gd name="connsiteY4" fmla="*/ 464343 h 883443"/>
                <a:gd name="connsiteX5" fmla="*/ 483395 w 676276"/>
                <a:gd name="connsiteY5" fmla="*/ 392905 h 883443"/>
                <a:gd name="connsiteX6" fmla="*/ 545307 w 676276"/>
                <a:gd name="connsiteY6" fmla="*/ 302418 h 883443"/>
                <a:gd name="connsiteX7" fmla="*/ 619126 w 676276"/>
                <a:gd name="connsiteY7" fmla="*/ 219074 h 883443"/>
                <a:gd name="connsiteX8" fmla="*/ 676276 w 676276"/>
                <a:gd name="connsiteY8" fmla="*/ 169068 h 883443"/>
                <a:gd name="connsiteX9" fmla="*/ 395288 w 676276"/>
                <a:gd name="connsiteY9" fmla="*/ 0 h 883443"/>
                <a:gd name="connsiteX10" fmla="*/ 254794 w 676276"/>
                <a:gd name="connsiteY10" fmla="*/ 159542 h 883443"/>
                <a:gd name="connsiteX11" fmla="*/ 171451 w 676276"/>
                <a:gd name="connsiteY11" fmla="*/ 278605 h 883443"/>
                <a:gd name="connsiteX12" fmla="*/ 133351 w 676276"/>
                <a:gd name="connsiteY12" fmla="*/ 345281 h 883443"/>
                <a:gd name="connsiteX13" fmla="*/ 28576 w 676276"/>
                <a:gd name="connsiteY13" fmla="*/ 269081 h 883443"/>
                <a:gd name="connsiteX0" fmla="*/ 28576 w 676276"/>
                <a:gd name="connsiteY0" fmla="*/ 269081 h 883443"/>
                <a:gd name="connsiteX1" fmla="*/ 0 w 676276"/>
                <a:gd name="connsiteY1" fmla="*/ 883443 h 883443"/>
                <a:gd name="connsiteX2" fmla="*/ 476250 w 676276"/>
                <a:gd name="connsiteY2" fmla="*/ 600073 h 883443"/>
                <a:gd name="connsiteX3" fmla="*/ 392908 w 676276"/>
                <a:gd name="connsiteY3" fmla="*/ 535780 h 883443"/>
                <a:gd name="connsiteX4" fmla="*/ 442913 w 676276"/>
                <a:gd name="connsiteY4" fmla="*/ 464343 h 883443"/>
                <a:gd name="connsiteX5" fmla="*/ 483395 w 676276"/>
                <a:gd name="connsiteY5" fmla="*/ 392905 h 883443"/>
                <a:gd name="connsiteX6" fmla="*/ 545307 w 676276"/>
                <a:gd name="connsiteY6" fmla="*/ 302418 h 883443"/>
                <a:gd name="connsiteX7" fmla="*/ 619126 w 676276"/>
                <a:gd name="connsiteY7" fmla="*/ 219074 h 883443"/>
                <a:gd name="connsiteX8" fmla="*/ 676276 w 676276"/>
                <a:gd name="connsiteY8" fmla="*/ 169068 h 883443"/>
                <a:gd name="connsiteX9" fmla="*/ 395288 w 676276"/>
                <a:gd name="connsiteY9" fmla="*/ 0 h 883443"/>
                <a:gd name="connsiteX10" fmla="*/ 254794 w 676276"/>
                <a:gd name="connsiteY10" fmla="*/ 159542 h 883443"/>
                <a:gd name="connsiteX11" fmla="*/ 171451 w 676276"/>
                <a:gd name="connsiteY11" fmla="*/ 278605 h 883443"/>
                <a:gd name="connsiteX12" fmla="*/ 117257 w 676276"/>
                <a:gd name="connsiteY12" fmla="*/ 321137 h 883443"/>
                <a:gd name="connsiteX13" fmla="*/ 28576 w 676276"/>
                <a:gd name="connsiteY13" fmla="*/ 269081 h 883443"/>
                <a:gd name="connsiteX0" fmla="*/ 28576 w 676276"/>
                <a:gd name="connsiteY0" fmla="*/ 269081 h 883443"/>
                <a:gd name="connsiteX1" fmla="*/ 0 w 676276"/>
                <a:gd name="connsiteY1" fmla="*/ 883443 h 883443"/>
                <a:gd name="connsiteX2" fmla="*/ 476250 w 676276"/>
                <a:gd name="connsiteY2" fmla="*/ 600073 h 883443"/>
                <a:gd name="connsiteX3" fmla="*/ 392908 w 676276"/>
                <a:gd name="connsiteY3" fmla="*/ 535780 h 883443"/>
                <a:gd name="connsiteX4" fmla="*/ 442913 w 676276"/>
                <a:gd name="connsiteY4" fmla="*/ 464343 h 883443"/>
                <a:gd name="connsiteX5" fmla="*/ 483395 w 676276"/>
                <a:gd name="connsiteY5" fmla="*/ 392905 h 883443"/>
                <a:gd name="connsiteX6" fmla="*/ 545307 w 676276"/>
                <a:gd name="connsiteY6" fmla="*/ 302418 h 883443"/>
                <a:gd name="connsiteX7" fmla="*/ 619126 w 676276"/>
                <a:gd name="connsiteY7" fmla="*/ 219074 h 883443"/>
                <a:gd name="connsiteX8" fmla="*/ 676276 w 676276"/>
                <a:gd name="connsiteY8" fmla="*/ 169068 h 883443"/>
                <a:gd name="connsiteX9" fmla="*/ 395288 w 676276"/>
                <a:gd name="connsiteY9" fmla="*/ 0 h 883443"/>
                <a:gd name="connsiteX10" fmla="*/ 254794 w 676276"/>
                <a:gd name="connsiteY10" fmla="*/ 159542 h 883443"/>
                <a:gd name="connsiteX11" fmla="*/ 158039 w 676276"/>
                <a:gd name="connsiteY11" fmla="*/ 251779 h 883443"/>
                <a:gd name="connsiteX12" fmla="*/ 117257 w 676276"/>
                <a:gd name="connsiteY12" fmla="*/ 321137 h 883443"/>
                <a:gd name="connsiteX13" fmla="*/ 28576 w 676276"/>
                <a:gd name="connsiteY13" fmla="*/ 269081 h 883443"/>
                <a:gd name="connsiteX0" fmla="*/ 28576 w 676276"/>
                <a:gd name="connsiteY0" fmla="*/ 269081 h 883443"/>
                <a:gd name="connsiteX1" fmla="*/ 0 w 676276"/>
                <a:gd name="connsiteY1" fmla="*/ 883443 h 883443"/>
                <a:gd name="connsiteX2" fmla="*/ 476250 w 676276"/>
                <a:gd name="connsiteY2" fmla="*/ 600073 h 883443"/>
                <a:gd name="connsiteX3" fmla="*/ 392908 w 676276"/>
                <a:gd name="connsiteY3" fmla="*/ 535780 h 883443"/>
                <a:gd name="connsiteX4" fmla="*/ 442913 w 676276"/>
                <a:gd name="connsiteY4" fmla="*/ 464343 h 883443"/>
                <a:gd name="connsiteX5" fmla="*/ 483395 w 676276"/>
                <a:gd name="connsiteY5" fmla="*/ 392905 h 883443"/>
                <a:gd name="connsiteX6" fmla="*/ 545307 w 676276"/>
                <a:gd name="connsiteY6" fmla="*/ 302418 h 883443"/>
                <a:gd name="connsiteX7" fmla="*/ 619126 w 676276"/>
                <a:gd name="connsiteY7" fmla="*/ 219074 h 883443"/>
                <a:gd name="connsiteX8" fmla="*/ 676276 w 676276"/>
                <a:gd name="connsiteY8" fmla="*/ 169068 h 883443"/>
                <a:gd name="connsiteX9" fmla="*/ 395288 w 676276"/>
                <a:gd name="connsiteY9" fmla="*/ 0 h 883443"/>
                <a:gd name="connsiteX10" fmla="*/ 241382 w 676276"/>
                <a:gd name="connsiteY10" fmla="*/ 127352 h 883443"/>
                <a:gd name="connsiteX11" fmla="*/ 158039 w 676276"/>
                <a:gd name="connsiteY11" fmla="*/ 251779 h 883443"/>
                <a:gd name="connsiteX12" fmla="*/ 117257 w 676276"/>
                <a:gd name="connsiteY12" fmla="*/ 321137 h 883443"/>
                <a:gd name="connsiteX13" fmla="*/ 28576 w 676276"/>
                <a:gd name="connsiteY13" fmla="*/ 269081 h 883443"/>
                <a:gd name="connsiteX0" fmla="*/ 28576 w 676276"/>
                <a:gd name="connsiteY0" fmla="*/ 306637 h 920999"/>
                <a:gd name="connsiteX1" fmla="*/ 0 w 676276"/>
                <a:gd name="connsiteY1" fmla="*/ 920999 h 920999"/>
                <a:gd name="connsiteX2" fmla="*/ 476250 w 676276"/>
                <a:gd name="connsiteY2" fmla="*/ 637629 h 920999"/>
                <a:gd name="connsiteX3" fmla="*/ 392908 w 676276"/>
                <a:gd name="connsiteY3" fmla="*/ 573336 h 920999"/>
                <a:gd name="connsiteX4" fmla="*/ 442913 w 676276"/>
                <a:gd name="connsiteY4" fmla="*/ 501899 h 920999"/>
                <a:gd name="connsiteX5" fmla="*/ 483395 w 676276"/>
                <a:gd name="connsiteY5" fmla="*/ 430461 h 920999"/>
                <a:gd name="connsiteX6" fmla="*/ 545307 w 676276"/>
                <a:gd name="connsiteY6" fmla="*/ 339974 h 920999"/>
                <a:gd name="connsiteX7" fmla="*/ 619126 w 676276"/>
                <a:gd name="connsiteY7" fmla="*/ 256630 h 920999"/>
                <a:gd name="connsiteX8" fmla="*/ 676276 w 676276"/>
                <a:gd name="connsiteY8" fmla="*/ 206624 h 920999"/>
                <a:gd name="connsiteX9" fmla="*/ 395288 w 676276"/>
                <a:gd name="connsiteY9" fmla="*/ 0 h 920999"/>
                <a:gd name="connsiteX10" fmla="*/ 241382 w 676276"/>
                <a:gd name="connsiteY10" fmla="*/ 164908 h 920999"/>
                <a:gd name="connsiteX11" fmla="*/ 158039 w 676276"/>
                <a:gd name="connsiteY11" fmla="*/ 289335 h 920999"/>
                <a:gd name="connsiteX12" fmla="*/ 117257 w 676276"/>
                <a:gd name="connsiteY12" fmla="*/ 358693 h 920999"/>
                <a:gd name="connsiteX13" fmla="*/ 28576 w 676276"/>
                <a:gd name="connsiteY13" fmla="*/ 306637 h 920999"/>
                <a:gd name="connsiteX0" fmla="*/ 28576 w 676276"/>
                <a:gd name="connsiteY0" fmla="*/ 306637 h 920999"/>
                <a:gd name="connsiteX1" fmla="*/ 0 w 676276"/>
                <a:gd name="connsiteY1" fmla="*/ 920999 h 920999"/>
                <a:gd name="connsiteX2" fmla="*/ 476250 w 676276"/>
                <a:gd name="connsiteY2" fmla="*/ 637629 h 920999"/>
                <a:gd name="connsiteX3" fmla="*/ 398272 w 676276"/>
                <a:gd name="connsiteY3" fmla="*/ 578701 h 920999"/>
                <a:gd name="connsiteX4" fmla="*/ 442913 w 676276"/>
                <a:gd name="connsiteY4" fmla="*/ 501899 h 920999"/>
                <a:gd name="connsiteX5" fmla="*/ 483395 w 676276"/>
                <a:gd name="connsiteY5" fmla="*/ 430461 h 920999"/>
                <a:gd name="connsiteX6" fmla="*/ 545307 w 676276"/>
                <a:gd name="connsiteY6" fmla="*/ 339974 h 920999"/>
                <a:gd name="connsiteX7" fmla="*/ 619126 w 676276"/>
                <a:gd name="connsiteY7" fmla="*/ 256630 h 920999"/>
                <a:gd name="connsiteX8" fmla="*/ 676276 w 676276"/>
                <a:gd name="connsiteY8" fmla="*/ 206624 h 920999"/>
                <a:gd name="connsiteX9" fmla="*/ 395288 w 676276"/>
                <a:gd name="connsiteY9" fmla="*/ 0 h 920999"/>
                <a:gd name="connsiteX10" fmla="*/ 241382 w 676276"/>
                <a:gd name="connsiteY10" fmla="*/ 164908 h 920999"/>
                <a:gd name="connsiteX11" fmla="*/ 158039 w 676276"/>
                <a:gd name="connsiteY11" fmla="*/ 289335 h 920999"/>
                <a:gd name="connsiteX12" fmla="*/ 117257 w 676276"/>
                <a:gd name="connsiteY12" fmla="*/ 358693 h 920999"/>
                <a:gd name="connsiteX13" fmla="*/ 28576 w 676276"/>
                <a:gd name="connsiteY13" fmla="*/ 306637 h 92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6276" h="920999">
                  <a:moveTo>
                    <a:pt x="28576" y="306637"/>
                  </a:moveTo>
                  <a:lnTo>
                    <a:pt x="0" y="920999"/>
                  </a:lnTo>
                  <a:lnTo>
                    <a:pt x="476250" y="637629"/>
                  </a:lnTo>
                  <a:lnTo>
                    <a:pt x="398272" y="578701"/>
                  </a:lnTo>
                  <a:lnTo>
                    <a:pt x="442913" y="501899"/>
                  </a:lnTo>
                  <a:lnTo>
                    <a:pt x="483395" y="430461"/>
                  </a:lnTo>
                  <a:lnTo>
                    <a:pt x="545307" y="339974"/>
                  </a:lnTo>
                  <a:lnTo>
                    <a:pt x="619126" y="256630"/>
                  </a:lnTo>
                  <a:lnTo>
                    <a:pt x="676276" y="206624"/>
                  </a:lnTo>
                  <a:lnTo>
                    <a:pt x="395288" y="0"/>
                  </a:lnTo>
                  <a:cubicBezTo>
                    <a:pt x="336551" y="53181"/>
                    <a:pt x="288213" y="111727"/>
                    <a:pt x="241382" y="164908"/>
                  </a:cubicBezTo>
                  <a:cubicBezTo>
                    <a:pt x="213601" y="204596"/>
                    <a:pt x="178726" y="257038"/>
                    <a:pt x="158039" y="289335"/>
                  </a:cubicBezTo>
                  <a:cubicBezTo>
                    <a:pt x="137352" y="321632"/>
                    <a:pt x="132338" y="338849"/>
                    <a:pt x="117257" y="358693"/>
                  </a:cubicBezTo>
                  <a:lnTo>
                    <a:pt x="28576" y="306637"/>
                  </a:lnTo>
                  <a:close/>
                </a:path>
              </a:pathLst>
            </a:custGeom>
            <a:gradFill flip="none" rotWithShape="1">
              <a:gsLst>
                <a:gs pos="57000">
                  <a:schemeClr val="accent1"/>
                </a:gs>
                <a:gs pos="83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8000000" scaled="0"/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</p:grpSp>
      <p:grpSp>
        <p:nvGrpSpPr>
          <p:cNvPr id="20" name="Gruppieren 28"/>
          <p:cNvGrpSpPr/>
          <p:nvPr/>
        </p:nvGrpSpPr>
        <p:grpSpPr bwMode="gray">
          <a:xfrm>
            <a:off x="4328600" y="4305169"/>
            <a:ext cx="849576" cy="471852"/>
            <a:chOff x="4583038" y="2726790"/>
            <a:chExt cx="1164676" cy="646897"/>
          </a:xfrm>
        </p:grpSpPr>
        <p:sp>
          <p:nvSpPr>
            <p:cNvPr id="41" name="Freeform 62"/>
            <p:cNvSpPr>
              <a:spLocks/>
            </p:cNvSpPr>
            <p:nvPr/>
          </p:nvSpPr>
          <p:spPr bwMode="gray">
            <a:xfrm>
              <a:off x="4584777" y="2919973"/>
              <a:ext cx="1162937" cy="401149"/>
            </a:xfrm>
            <a:custGeom>
              <a:avLst/>
              <a:gdLst>
                <a:gd name="T0" fmla="*/ 1073 w 1921"/>
                <a:gd name="T1" fmla="*/ 0 h 725"/>
                <a:gd name="T2" fmla="*/ 0 w 1921"/>
                <a:gd name="T3" fmla="*/ 69 h 725"/>
                <a:gd name="T4" fmla="*/ 848 w 1921"/>
                <a:gd name="T5" fmla="*/ 725 h 725"/>
                <a:gd name="T6" fmla="*/ 851 w 1921"/>
                <a:gd name="T7" fmla="*/ 725 h 725"/>
                <a:gd name="T8" fmla="*/ 1921 w 1921"/>
                <a:gd name="T9" fmla="*/ 659 h 725"/>
                <a:gd name="T10" fmla="*/ 1073 w 1921"/>
                <a:gd name="T11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1" h="725">
                  <a:moveTo>
                    <a:pt x="1073" y="0"/>
                  </a:moveTo>
                  <a:lnTo>
                    <a:pt x="0" y="69"/>
                  </a:lnTo>
                  <a:lnTo>
                    <a:pt x="848" y="725"/>
                  </a:lnTo>
                  <a:lnTo>
                    <a:pt x="851" y="725"/>
                  </a:lnTo>
                  <a:lnTo>
                    <a:pt x="1921" y="65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2" name="Freeform 66"/>
            <p:cNvSpPr>
              <a:spLocks/>
            </p:cNvSpPr>
            <p:nvPr/>
          </p:nvSpPr>
          <p:spPr bwMode="gray">
            <a:xfrm>
              <a:off x="5098140" y="3284604"/>
              <a:ext cx="649574" cy="89083"/>
            </a:xfrm>
            <a:custGeom>
              <a:avLst/>
              <a:gdLst>
                <a:gd name="T0" fmla="*/ 1073 w 1073"/>
                <a:gd name="T1" fmla="*/ 0 h 161"/>
                <a:gd name="T2" fmla="*/ 1073 w 1073"/>
                <a:gd name="T3" fmla="*/ 0 h 161"/>
                <a:gd name="T4" fmla="*/ 3 w 1073"/>
                <a:gd name="T5" fmla="*/ 66 h 161"/>
                <a:gd name="T6" fmla="*/ 0 w 1073"/>
                <a:gd name="T7" fmla="*/ 66 h 161"/>
                <a:gd name="T8" fmla="*/ 0 w 1073"/>
                <a:gd name="T9" fmla="*/ 161 h 161"/>
                <a:gd name="T10" fmla="*/ 1073 w 1073"/>
                <a:gd name="T11" fmla="*/ 95 h 161"/>
                <a:gd name="T12" fmla="*/ 1073 w 1073"/>
                <a:gd name="T1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3" h="161">
                  <a:moveTo>
                    <a:pt x="1073" y="0"/>
                  </a:moveTo>
                  <a:lnTo>
                    <a:pt x="1073" y="0"/>
                  </a:lnTo>
                  <a:lnTo>
                    <a:pt x="3" y="66"/>
                  </a:lnTo>
                  <a:lnTo>
                    <a:pt x="0" y="66"/>
                  </a:lnTo>
                  <a:lnTo>
                    <a:pt x="0" y="161"/>
                  </a:lnTo>
                  <a:lnTo>
                    <a:pt x="1073" y="95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3" name="Freeform 67"/>
            <p:cNvSpPr>
              <a:spLocks/>
            </p:cNvSpPr>
            <p:nvPr/>
          </p:nvSpPr>
          <p:spPr bwMode="gray">
            <a:xfrm>
              <a:off x="4584777" y="2958151"/>
              <a:ext cx="513363" cy="415535"/>
            </a:xfrm>
            <a:custGeom>
              <a:avLst/>
              <a:gdLst>
                <a:gd name="T0" fmla="*/ 848 w 848"/>
                <a:gd name="T1" fmla="*/ 656 h 751"/>
                <a:gd name="T2" fmla="*/ 848 w 848"/>
                <a:gd name="T3" fmla="*/ 656 h 751"/>
                <a:gd name="T4" fmla="*/ 0 w 848"/>
                <a:gd name="T5" fmla="*/ 0 h 751"/>
                <a:gd name="T6" fmla="*/ 0 w 848"/>
                <a:gd name="T7" fmla="*/ 0 h 751"/>
                <a:gd name="T8" fmla="*/ 0 w 848"/>
                <a:gd name="T9" fmla="*/ 92 h 751"/>
                <a:gd name="T10" fmla="*/ 848 w 848"/>
                <a:gd name="T11" fmla="*/ 751 h 751"/>
                <a:gd name="T12" fmla="*/ 848 w 848"/>
                <a:gd name="T13" fmla="*/ 656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8" h="751">
                  <a:moveTo>
                    <a:pt x="848" y="656"/>
                  </a:moveTo>
                  <a:lnTo>
                    <a:pt x="848" y="6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2"/>
                  </a:lnTo>
                  <a:lnTo>
                    <a:pt x="848" y="751"/>
                  </a:lnTo>
                  <a:lnTo>
                    <a:pt x="848" y="656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4" name="Freeform 68"/>
            <p:cNvSpPr>
              <a:spLocks/>
            </p:cNvSpPr>
            <p:nvPr/>
          </p:nvSpPr>
          <p:spPr bwMode="gray">
            <a:xfrm>
              <a:off x="4584777" y="2823698"/>
              <a:ext cx="1162937" cy="401149"/>
            </a:xfrm>
            <a:custGeom>
              <a:avLst/>
              <a:gdLst>
                <a:gd name="T0" fmla="*/ 1073 w 1921"/>
                <a:gd name="T1" fmla="*/ 0 h 725"/>
                <a:gd name="T2" fmla="*/ 0 w 1921"/>
                <a:gd name="T3" fmla="*/ 66 h 725"/>
                <a:gd name="T4" fmla="*/ 848 w 1921"/>
                <a:gd name="T5" fmla="*/ 725 h 725"/>
                <a:gd name="T6" fmla="*/ 851 w 1921"/>
                <a:gd name="T7" fmla="*/ 725 h 725"/>
                <a:gd name="T8" fmla="*/ 1921 w 1921"/>
                <a:gd name="T9" fmla="*/ 658 h 725"/>
                <a:gd name="T10" fmla="*/ 1073 w 1921"/>
                <a:gd name="T11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1" h="725">
                  <a:moveTo>
                    <a:pt x="1073" y="0"/>
                  </a:moveTo>
                  <a:lnTo>
                    <a:pt x="0" y="66"/>
                  </a:lnTo>
                  <a:lnTo>
                    <a:pt x="848" y="725"/>
                  </a:lnTo>
                  <a:lnTo>
                    <a:pt x="851" y="725"/>
                  </a:lnTo>
                  <a:lnTo>
                    <a:pt x="1921" y="658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5" name="Freeform 72"/>
            <p:cNvSpPr>
              <a:spLocks/>
            </p:cNvSpPr>
            <p:nvPr/>
          </p:nvSpPr>
          <p:spPr bwMode="gray">
            <a:xfrm>
              <a:off x="5098140" y="3187775"/>
              <a:ext cx="649574" cy="89083"/>
            </a:xfrm>
            <a:custGeom>
              <a:avLst/>
              <a:gdLst>
                <a:gd name="T0" fmla="*/ 1073 w 1073"/>
                <a:gd name="T1" fmla="*/ 0 h 161"/>
                <a:gd name="T2" fmla="*/ 1073 w 1073"/>
                <a:gd name="T3" fmla="*/ 0 h 161"/>
                <a:gd name="T4" fmla="*/ 3 w 1073"/>
                <a:gd name="T5" fmla="*/ 67 h 161"/>
                <a:gd name="T6" fmla="*/ 0 w 1073"/>
                <a:gd name="T7" fmla="*/ 67 h 161"/>
                <a:gd name="T8" fmla="*/ 0 w 1073"/>
                <a:gd name="T9" fmla="*/ 161 h 161"/>
                <a:gd name="T10" fmla="*/ 1073 w 1073"/>
                <a:gd name="T11" fmla="*/ 93 h 161"/>
                <a:gd name="T12" fmla="*/ 1073 w 1073"/>
                <a:gd name="T1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3" h="161">
                  <a:moveTo>
                    <a:pt x="1073" y="0"/>
                  </a:moveTo>
                  <a:lnTo>
                    <a:pt x="1073" y="0"/>
                  </a:lnTo>
                  <a:lnTo>
                    <a:pt x="3" y="67"/>
                  </a:lnTo>
                  <a:lnTo>
                    <a:pt x="0" y="67"/>
                  </a:lnTo>
                  <a:lnTo>
                    <a:pt x="0" y="161"/>
                  </a:lnTo>
                  <a:lnTo>
                    <a:pt x="1073" y="93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6" name="Freeform 73"/>
            <p:cNvSpPr>
              <a:spLocks/>
            </p:cNvSpPr>
            <p:nvPr/>
          </p:nvSpPr>
          <p:spPr bwMode="gray">
            <a:xfrm>
              <a:off x="4584777" y="2860216"/>
              <a:ext cx="513363" cy="416642"/>
            </a:xfrm>
            <a:custGeom>
              <a:avLst/>
              <a:gdLst>
                <a:gd name="T0" fmla="*/ 848 w 848"/>
                <a:gd name="T1" fmla="*/ 659 h 753"/>
                <a:gd name="T2" fmla="*/ 848 w 848"/>
                <a:gd name="T3" fmla="*/ 659 h 753"/>
                <a:gd name="T4" fmla="*/ 0 w 848"/>
                <a:gd name="T5" fmla="*/ 0 h 753"/>
                <a:gd name="T6" fmla="*/ 0 w 848"/>
                <a:gd name="T7" fmla="*/ 2 h 753"/>
                <a:gd name="T8" fmla="*/ 0 w 848"/>
                <a:gd name="T9" fmla="*/ 94 h 753"/>
                <a:gd name="T10" fmla="*/ 848 w 848"/>
                <a:gd name="T11" fmla="*/ 753 h 753"/>
                <a:gd name="T12" fmla="*/ 848 w 848"/>
                <a:gd name="T13" fmla="*/ 659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8" h="753">
                  <a:moveTo>
                    <a:pt x="848" y="659"/>
                  </a:moveTo>
                  <a:lnTo>
                    <a:pt x="848" y="659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94"/>
                  </a:lnTo>
                  <a:lnTo>
                    <a:pt x="848" y="753"/>
                  </a:lnTo>
                  <a:lnTo>
                    <a:pt x="848" y="659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gray">
            <a:xfrm>
              <a:off x="5098140" y="3088179"/>
              <a:ext cx="649574" cy="89083"/>
            </a:xfrm>
            <a:custGeom>
              <a:avLst/>
              <a:gdLst>
                <a:gd name="T0" fmla="*/ 1073 w 1073"/>
                <a:gd name="T1" fmla="*/ 0 h 161"/>
                <a:gd name="T2" fmla="*/ 1073 w 1073"/>
                <a:gd name="T3" fmla="*/ 0 h 161"/>
                <a:gd name="T4" fmla="*/ 3 w 1073"/>
                <a:gd name="T5" fmla="*/ 69 h 161"/>
                <a:gd name="T6" fmla="*/ 0 w 1073"/>
                <a:gd name="T7" fmla="*/ 69 h 161"/>
                <a:gd name="T8" fmla="*/ 0 w 1073"/>
                <a:gd name="T9" fmla="*/ 161 h 161"/>
                <a:gd name="T10" fmla="*/ 1073 w 1073"/>
                <a:gd name="T11" fmla="*/ 95 h 161"/>
                <a:gd name="T12" fmla="*/ 1073 w 1073"/>
                <a:gd name="T1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3" h="161">
                  <a:moveTo>
                    <a:pt x="1073" y="0"/>
                  </a:moveTo>
                  <a:lnTo>
                    <a:pt x="1073" y="0"/>
                  </a:lnTo>
                  <a:lnTo>
                    <a:pt x="3" y="69"/>
                  </a:lnTo>
                  <a:lnTo>
                    <a:pt x="0" y="69"/>
                  </a:lnTo>
                  <a:lnTo>
                    <a:pt x="0" y="161"/>
                  </a:lnTo>
                  <a:lnTo>
                    <a:pt x="1073" y="95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8" name="Freeform 79"/>
            <p:cNvSpPr>
              <a:spLocks/>
            </p:cNvSpPr>
            <p:nvPr/>
          </p:nvSpPr>
          <p:spPr bwMode="gray">
            <a:xfrm>
              <a:off x="4584777" y="2763387"/>
              <a:ext cx="513363" cy="415535"/>
            </a:xfrm>
            <a:custGeom>
              <a:avLst/>
              <a:gdLst>
                <a:gd name="T0" fmla="*/ 848 w 848"/>
                <a:gd name="T1" fmla="*/ 659 h 751"/>
                <a:gd name="T2" fmla="*/ 848 w 848"/>
                <a:gd name="T3" fmla="*/ 656 h 751"/>
                <a:gd name="T4" fmla="*/ 0 w 848"/>
                <a:gd name="T5" fmla="*/ 0 h 751"/>
                <a:gd name="T6" fmla="*/ 0 w 848"/>
                <a:gd name="T7" fmla="*/ 0 h 751"/>
                <a:gd name="T8" fmla="*/ 0 w 848"/>
                <a:gd name="T9" fmla="*/ 94 h 751"/>
                <a:gd name="T10" fmla="*/ 848 w 848"/>
                <a:gd name="T11" fmla="*/ 751 h 751"/>
                <a:gd name="T12" fmla="*/ 848 w 848"/>
                <a:gd name="T13" fmla="*/ 65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8" h="751">
                  <a:moveTo>
                    <a:pt x="848" y="659"/>
                  </a:moveTo>
                  <a:lnTo>
                    <a:pt x="848" y="6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848" y="751"/>
                  </a:lnTo>
                  <a:lnTo>
                    <a:pt x="848" y="659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49" name="Freeform 74"/>
            <p:cNvSpPr>
              <a:spLocks/>
            </p:cNvSpPr>
            <p:nvPr/>
          </p:nvSpPr>
          <p:spPr bwMode="gray">
            <a:xfrm>
              <a:off x="4583038" y="2726790"/>
              <a:ext cx="1162937" cy="401149"/>
            </a:xfrm>
            <a:custGeom>
              <a:avLst/>
              <a:gdLst>
                <a:gd name="T0" fmla="*/ 1073 w 1921"/>
                <a:gd name="T1" fmla="*/ 0 h 725"/>
                <a:gd name="T2" fmla="*/ 0 w 1921"/>
                <a:gd name="T3" fmla="*/ 66 h 725"/>
                <a:gd name="T4" fmla="*/ 848 w 1921"/>
                <a:gd name="T5" fmla="*/ 722 h 725"/>
                <a:gd name="T6" fmla="*/ 851 w 1921"/>
                <a:gd name="T7" fmla="*/ 725 h 725"/>
                <a:gd name="T8" fmla="*/ 1921 w 1921"/>
                <a:gd name="T9" fmla="*/ 656 h 725"/>
                <a:gd name="T10" fmla="*/ 1073 w 1921"/>
                <a:gd name="T11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1" h="725">
                  <a:moveTo>
                    <a:pt x="1073" y="0"/>
                  </a:moveTo>
                  <a:lnTo>
                    <a:pt x="0" y="66"/>
                  </a:lnTo>
                  <a:lnTo>
                    <a:pt x="848" y="722"/>
                  </a:lnTo>
                  <a:lnTo>
                    <a:pt x="851" y="725"/>
                  </a:lnTo>
                  <a:lnTo>
                    <a:pt x="1921" y="656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latin typeface="+mn-lt"/>
              </a:endParaRPr>
            </a:p>
          </p:txBody>
        </p:sp>
      </p:grpSp>
      <p:sp>
        <p:nvSpPr>
          <p:cNvPr id="21" name="Textfeld 29"/>
          <p:cNvSpPr txBox="1"/>
          <p:nvPr/>
        </p:nvSpPr>
        <p:spPr bwMode="gray">
          <a:xfrm>
            <a:off x="1332000" y="3654214"/>
            <a:ext cx="639636" cy="246221"/>
          </a:xfrm>
          <a:prstGeom prst="rect">
            <a:avLst/>
          </a:prstGeom>
          <a:noFill/>
          <a:scene3d>
            <a:camera prst="orthographicFront">
              <a:rot lat="420000" lon="20099991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err="1">
                <a:latin typeface="+mn-lt"/>
              </a:rPr>
              <a:t>Visie</a:t>
            </a:r>
            <a:endParaRPr lang="en-US" sz="1200" b="1" dirty="0">
              <a:latin typeface="+mn-lt"/>
            </a:endParaRPr>
          </a:p>
        </p:txBody>
      </p:sp>
      <p:sp>
        <p:nvSpPr>
          <p:cNvPr id="22" name="Textfeld 30"/>
          <p:cNvSpPr txBox="1"/>
          <p:nvPr/>
        </p:nvSpPr>
        <p:spPr bwMode="gray">
          <a:xfrm>
            <a:off x="2744068" y="3561005"/>
            <a:ext cx="783312" cy="246221"/>
          </a:xfrm>
          <a:prstGeom prst="rect">
            <a:avLst/>
          </a:prstGeom>
          <a:noFill/>
          <a:scene3d>
            <a:camera prst="orthographicFront">
              <a:rot lat="420000" lon="20099991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latin typeface="+mn-lt"/>
              </a:rPr>
              <a:t>Backlog</a:t>
            </a:r>
          </a:p>
        </p:txBody>
      </p:sp>
      <p:sp>
        <p:nvSpPr>
          <p:cNvPr id="23" name="Textfeld 31"/>
          <p:cNvSpPr txBox="1"/>
          <p:nvPr/>
        </p:nvSpPr>
        <p:spPr bwMode="gray">
          <a:xfrm>
            <a:off x="4222621" y="3413272"/>
            <a:ext cx="783312" cy="393954"/>
          </a:xfrm>
          <a:prstGeom prst="rect">
            <a:avLst/>
          </a:prstGeom>
          <a:noFill/>
          <a:scene3d>
            <a:camera prst="orthographicFront">
              <a:rot lat="420000" lon="20099991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latin typeface="+mn-lt"/>
              </a:rPr>
              <a:t>Sprint</a:t>
            </a:r>
          </a:p>
          <a:p>
            <a:pPr algn="ctr">
              <a:lnSpc>
                <a:spcPct val="80000"/>
              </a:lnSpc>
            </a:pPr>
            <a:r>
              <a:rPr lang="en-US" sz="1200" b="1" dirty="0">
                <a:latin typeface="+mn-lt"/>
              </a:rPr>
              <a:t>Backlog</a:t>
            </a:r>
          </a:p>
        </p:txBody>
      </p:sp>
      <p:sp>
        <p:nvSpPr>
          <p:cNvPr id="24" name="Textfeld 32"/>
          <p:cNvSpPr txBox="1"/>
          <p:nvPr/>
        </p:nvSpPr>
        <p:spPr bwMode="gray">
          <a:xfrm>
            <a:off x="7458821" y="3663434"/>
            <a:ext cx="864339" cy="233397"/>
          </a:xfrm>
          <a:prstGeom prst="rect">
            <a:avLst/>
          </a:prstGeom>
          <a:noFill/>
          <a:scene3d>
            <a:camera prst="orthographicFront">
              <a:rot lat="420000" lon="20099991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b="1" dirty="0">
                <a:latin typeface="+mn-lt"/>
              </a:rPr>
              <a:t>Increment</a:t>
            </a:r>
          </a:p>
        </p:txBody>
      </p:sp>
      <p:sp>
        <p:nvSpPr>
          <p:cNvPr id="25" name="Textfeld 33"/>
          <p:cNvSpPr txBox="1"/>
          <p:nvPr/>
        </p:nvSpPr>
        <p:spPr bwMode="gray">
          <a:xfrm>
            <a:off x="8434504" y="3183754"/>
            <a:ext cx="1364476" cy="233397"/>
          </a:xfrm>
          <a:prstGeom prst="rect">
            <a:avLst/>
          </a:prstGeom>
          <a:noFill/>
          <a:scene3d>
            <a:camera prst="orthographicFront">
              <a:rot lat="420000" lon="20099991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b="1" dirty="0" err="1">
                <a:latin typeface="+mn-lt"/>
              </a:rPr>
              <a:t>Werkend</a:t>
            </a:r>
            <a:r>
              <a:rPr lang="en-US" sz="1100" b="1" dirty="0">
                <a:latin typeface="+mn-lt"/>
              </a:rPr>
              <a:t> Product</a:t>
            </a:r>
          </a:p>
        </p:txBody>
      </p:sp>
      <p:sp>
        <p:nvSpPr>
          <p:cNvPr id="26" name="Textfeld 34"/>
          <p:cNvSpPr txBox="1"/>
          <p:nvPr/>
        </p:nvSpPr>
        <p:spPr bwMode="gray">
          <a:xfrm>
            <a:off x="7223343" y="3119436"/>
            <a:ext cx="441422" cy="448584"/>
          </a:xfrm>
          <a:prstGeom prst="rect">
            <a:avLst/>
          </a:prstGeom>
          <a:noFill/>
          <a:scene3d>
            <a:camera prst="orthographicFront">
              <a:rot lat="420000" lon="20099991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+mn-lt"/>
              </a:rPr>
              <a:t>24</a:t>
            </a:r>
          </a:p>
          <a:p>
            <a:pPr algn="ctr">
              <a:lnSpc>
                <a:spcPct val="80000"/>
              </a:lnSpc>
            </a:pPr>
            <a:r>
              <a:rPr lang="en-US" sz="1000" b="1" dirty="0" err="1">
                <a:latin typeface="+mn-lt"/>
              </a:rPr>
              <a:t>uur</a:t>
            </a:r>
            <a:endParaRPr lang="en-US" sz="1000" b="1" dirty="0">
              <a:latin typeface="+mn-lt"/>
            </a:endParaRPr>
          </a:p>
        </p:txBody>
      </p:sp>
      <p:sp>
        <p:nvSpPr>
          <p:cNvPr id="27" name="Textfeld 35"/>
          <p:cNvSpPr txBox="1"/>
          <p:nvPr/>
        </p:nvSpPr>
        <p:spPr bwMode="gray">
          <a:xfrm>
            <a:off x="5966815" y="3365732"/>
            <a:ext cx="783463" cy="393954"/>
          </a:xfrm>
          <a:prstGeom prst="rect">
            <a:avLst/>
          </a:prstGeom>
          <a:noFill/>
          <a:scene3d>
            <a:camera prst="orthographicFront">
              <a:rot lat="420000" lon="20099991" rev="0"/>
            </a:camera>
            <a:lightRig rig="threePt" dir="t"/>
          </a:scene3d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lnSpc>
                <a:spcPct val="80000"/>
              </a:lnSpc>
              <a:defRPr sz="1200" b="1">
                <a:latin typeface="+mj-lt"/>
              </a:defRPr>
            </a:lvl1pPr>
          </a:lstStyle>
          <a:p>
            <a:r>
              <a:rPr lang="en-US" dirty="0">
                <a:latin typeface="+mn-lt"/>
              </a:rPr>
              <a:t>SPRINT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4 </a:t>
            </a:r>
            <a:r>
              <a:rPr lang="en-US" dirty="0" err="1">
                <a:latin typeface="+mn-lt"/>
              </a:rPr>
              <a:t>weken</a:t>
            </a:r>
            <a:endParaRPr lang="en-US" dirty="0">
              <a:latin typeface="+mn-lt"/>
            </a:endParaRPr>
          </a:p>
        </p:txBody>
      </p:sp>
      <p:sp>
        <p:nvSpPr>
          <p:cNvPr id="28" name="Textfeld 36"/>
          <p:cNvSpPr txBox="1"/>
          <p:nvPr/>
        </p:nvSpPr>
        <p:spPr bwMode="gray">
          <a:xfrm>
            <a:off x="6971013" y="4730809"/>
            <a:ext cx="1894945" cy="246221"/>
          </a:xfrm>
          <a:prstGeom prst="rect">
            <a:avLst/>
          </a:prstGeom>
          <a:noFill/>
          <a:scene3d>
            <a:camera prst="orthographicFront">
              <a:rot lat="420000" lon="20099991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000000"/>
                </a:solidFill>
                <a:latin typeface="+mn-lt"/>
              </a:rPr>
              <a:t>Demo en Sprint Review</a:t>
            </a:r>
          </a:p>
        </p:txBody>
      </p:sp>
      <p:sp>
        <p:nvSpPr>
          <p:cNvPr id="37" name="Textfeld 45"/>
          <p:cNvSpPr txBox="1"/>
          <p:nvPr/>
        </p:nvSpPr>
        <p:spPr bwMode="gray">
          <a:xfrm>
            <a:off x="3286975" y="5137244"/>
            <a:ext cx="1321696" cy="246221"/>
          </a:xfrm>
          <a:prstGeom prst="rect">
            <a:avLst/>
          </a:prstGeom>
          <a:noFill/>
          <a:scene3d>
            <a:camera prst="orthographicFront">
              <a:rot lat="420000" lon="20099991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000000"/>
                </a:solidFill>
                <a:latin typeface="+mn-lt"/>
              </a:rPr>
              <a:t>Sprint Planning</a:t>
            </a:r>
          </a:p>
        </p:txBody>
      </p:sp>
      <p:grpSp>
        <p:nvGrpSpPr>
          <p:cNvPr id="6" name="Groeperen 5"/>
          <p:cNvGrpSpPr/>
          <p:nvPr/>
        </p:nvGrpSpPr>
        <p:grpSpPr>
          <a:xfrm>
            <a:off x="3773764" y="5260829"/>
            <a:ext cx="4446330" cy="468507"/>
            <a:chOff x="3773764" y="5260829"/>
            <a:chExt cx="4446330" cy="468507"/>
          </a:xfrm>
        </p:grpSpPr>
        <p:cxnSp>
          <p:nvCxnSpPr>
            <p:cNvPr id="38" name="Gerader Verbinder 8"/>
            <p:cNvCxnSpPr/>
            <p:nvPr/>
          </p:nvCxnSpPr>
          <p:spPr bwMode="gray">
            <a:xfrm flipH="1">
              <a:off x="3773764" y="5459870"/>
              <a:ext cx="4446330" cy="269466"/>
            </a:xfrm>
            <a:prstGeom prst="line">
              <a:avLst/>
            </a:prstGeom>
            <a:ln w="38100">
              <a:solidFill>
                <a:srgbClr val="F07E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10"/>
            <p:cNvCxnSpPr/>
            <p:nvPr/>
          </p:nvCxnSpPr>
          <p:spPr bwMode="gray">
            <a:xfrm flipV="1">
              <a:off x="8204957" y="5260829"/>
              <a:ext cx="0" cy="196154"/>
            </a:xfrm>
            <a:prstGeom prst="line">
              <a:avLst/>
            </a:prstGeom>
            <a:ln w="38100">
              <a:solidFill>
                <a:srgbClr val="F07E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112"/>
            <p:cNvCxnSpPr/>
            <p:nvPr/>
          </p:nvCxnSpPr>
          <p:spPr bwMode="gray">
            <a:xfrm flipV="1">
              <a:off x="3796206" y="5450088"/>
              <a:ext cx="0" cy="268646"/>
            </a:xfrm>
            <a:prstGeom prst="line">
              <a:avLst/>
            </a:prstGeom>
            <a:ln w="38100">
              <a:solidFill>
                <a:srgbClr val="F07E23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38"/>
          <p:cNvGrpSpPr/>
          <p:nvPr/>
        </p:nvGrpSpPr>
        <p:grpSpPr bwMode="gray">
          <a:xfrm>
            <a:off x="1971636" y="5096847"/>
            <a:ext cx="7818700" cy="951527"/>
            <a:chOff x="-400883" y="4688866"/>
            <a:chExt cx="9514825" cy="1158014"/>
          </a:xfrm>
        </p:grpSpPr>
        <p:cxnSp>
          <p:nvCxnSpPr>
            <p:cNvPr id="34" name="Gerader Verbinder 129"/>
            <p:cNvCxnSpPr/>
            <p:nvPr/>
          </p:nvCxnSpPr>
          <p:spPr bwMode="gray">
            <a:xfrm flipH="1">
              <a:off x="-400883" y="5298036"/>
              <a:ext cx="9514825" cy="512528"/>
            </a:xfrm>
            <a:prstGeom prst="line">
              <a:avLst/>
            </a:prstGeom>
            <a:ln w="57150">
              <a:solidFill>
                <a:srgbClr val="F07E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134"/>
            <p:cNvCxnSpPr/>
            <p:nvPr/>
          </p:nvCxnSpPr>
          <p:spPr bwMode="gray">
            <a:xfrm flipV="1">
              <a:off x="9083323" y="4688866"/>
              <a:ext cx="0" cy="640904"/>
            </a:xfrm>
            <a:prstGeom prst="line">
              <a:avLst/>
            </a:prstGeom>
            <a:ln w="57150">
              <a:solidFill>
                <a:srgbClr val="F07E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136"/>
            <p:cNvCxnSpPr/>
            <p:nvPr/>
          </p:nvCxnSpPr>
          <p:spPr bwMode="gray">
            <a:xfrm flipV="1">
              <a:off x="-400882" y="4750509"/>
              <a:ext cx="0" cy="1096371"/>
            </a:xfrm>
            <a:prstGeom prst="line">
              <a:avLst/>
            </a:prstGeom>
            <a:ln w="57150">
              <a:solidFill>
                <a:srgbClr val="F07E23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feld 40"/>
          <p:cNvSpPr txBox="1"/>
          <p:nvPr/>
        </p:nvSpPr>
        <p:spPr bwMode="gray">
          <a:xfrm>
            <a:off x="3807765" y="2023464"/>
            <a:ext cx="42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A9F3"/>
                </a:solidFill>
                <a:latin typeface="+mn-lt"/>
              </a:rPr>
              <a:t> </a:t>
            </a:r>
          </a:p>
        </p:txBody>
      </p:sp>
      <p:sp>
        <p:nvSpPr>
          <p:cNvPr id="98" name="Textfeld 45"/>
          <p:cNvSpPr txBox="1"/>
          <p:nvPr/>
        </p:nvSpPr>
        <p:spPr bwMode="gray">
          <a:xfrm>
            <a:off x="4195719" y="4786025"/>
            <a:ext cx="1561696" cy="226985"/>
          </a:xfrm>
          <a:prstGeom prst="rect">
            <a:avLst/>
          </a:prstGeom>
          <a:noFill/>
          <a:scene3d>
            <a:camera prst="orthographicFront">
              <a:rot lat="420000" lon="20099991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b="1" dirty="0">
                <a:solidFill>
                  <a:srgbClr val="000000"/>
                </a:solidFill>
                <a:latin typeface="+mn-lt"/>
              </a:rPr>
              <a:t>User Stories en taken</a:t>
            </a:r>
          </a:p>
        </p:txBody>
      </p:sp>
      <p:sp>
        <p:nvSpPr>
          <p:cNvPr id="99" name="Textfeld 45"/>
          <p:cNvSpPr txBox="1"/>
          <p:nvPr/>
        </p:nvSpPr>
        <p:spPr bwMode="gray">
          <a:xfrm>
            <a:off x="2636286" y="4887786"/>
            <a:ext cx="1569660" cy="356251"/>
          </a:xfrm>
          <a:prstGeom prst="rect">
            <a:avLst/>
          </a:prstGeom>
          <a:noFill/>
          <a:scene3d>
            <a:camera prst="orthographicFront">
              <a:rot lat="420000" lon="20099991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b="1" dirty="0">
                <a:solidFill>
                  <a:srgbClr val="000000"/>
                </a:solidFill>
                <a:latin typeface="+mn-lt"/>
              </a:rPr>
              <a:t>User Stories en Epics</a:t>
            </a:r>
          </a:p>
          <a:p>
            <a:pPr algn="ctr">
              <a:lnSpc>
                <a:spcPct val="80000"/>
              </a:lnSpc>
            </a:pPr>
            <a:endParaRPr lang="en-US" sz="105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0" name="Textfeld 36"/>
          <p:cNvSpPr txBox="1"/>
          <p:nvPr/>
        </p:nvSpPr>
        <p:spPr bwMode="gray">
          <a:xfrm>
            <a:off x="7396572" y="4982909"/>
            <a:ext cx="1202448" cy="246221"/>
          </a:xfrm>
          <a:prstGeom prst="rect">
            <a:avLst/>
          </a:prstGeom>
          <a:noFill/>
          <a:scene3d>
            <a:camera prst="orthographicFront">
              <a:rot lat="420000" lon="20099991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000000"/>
                </a:solidFill>
                <a:latin typeface="+mn-lt"/>
              </a:rPr>
              <a:t>Retrospective</a:t>
            </a:r>
          </a:p>
        </p:txBody>
      </p:sp>
      <p:sp>
        <p:nvSpPr>
          <p:cNvPr id="101" name="Textfeld 45"/>
          <p:cNvSpPr txBox="1"/>
          <p:nvPr/>
        </p:nvSpPr>
        <p:spPr bwMode="gray">
          <a:xfrm>
            <a:off x="3138074" y="2691620"/>
            <a:ext cx="971390" cy="393954"/>
          </a:xfrm>
          <a:prstGeom prst="rect">
            <a:avLst/>
          </a:prstGeom>
          <a:noFill/>
          <a:scene3d>
            <a:camera prst="orthographicFront">
              <a:rot lat="420000" lon="20099991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000000"/>
                </a:solidFill>
                <a:latin typeface="+mn-lt"/>
              </a:rPr>
              <a:t>Backlog</a:t>
            </a:r>
          </a:p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000000"/>
                </a:solidFill>
                <a:latin typeface="+mn-lt"/>
              </a:rPr>
              <a:t>refinement</a:t>
            </a:r>
          </a:p>
        </p:txBody>
      </p:sp>
      <p:sp>
        <p:nvSpPr>
          <p:cNvPr id="4" name="Linkeraccolade 3"/>
          <p:cNvSpPr/>
          <p:nvPr/>
        </p:nvSpPr>
        <p:spPr>
          <a:xfrm rot="5176562">
            <a:off x="3236681" y="1803573"/>
            <a:ext cx="368990" cy="3031178"/>
          </a:xfrm>
          <a:prstGeom prst="leftBrace">
            <a:avLst>
              <a:gd name="adj1" fmla="val 8333"/>
              <a:gd name="adj2" fmla="val 40087"/>
            </a:avLst>
          </a:prstGeom>
          <a:ln w="38100" cmpd="sng">
            <a:solidFill>
              <a:srgbClr val="F07E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grpSp>
        <p:nvGrpSpPr>
          <p:cNvPr id="103" name="Groeperen 102"/>
          <p:cNvGrpSpPr>
            <a:grpSpLocks noChangeAspect="1"/>
          </p:cNvGrpSpPr>
          <p:nvPr/>
        </p:nvGrpSpPr>
        <p:grpSpPr>
          <a:xfrm>
            <a:off x="8833255" y="956383"/>
            <a:ext cx="2648227" cy="2319556"/>
            <a:chOff x="1136477" y="1742160"/>
            <a:chExt cx="5180985" cy="4537972"/>
          </a:xfrm>
        </p:grpSpPr>
        <p:sp>
          <p:nvSpPr>
            <p:cNvPr id="104" name="Freihandform 16"/>
            <p:cNvSpPr/>
            <p:nvPr/>
          </p:nvSpPr>
          <p:spPr bwMode="gray">
            <a:xfrm>
              <a:off x="1710443" y="1790001"/>
              <a:ext cx="3979802" cy="4022371"/>
            </a:xfrm>
            <a:custGeom>
              <a:avLst/>
              <a:gdLst>
                <a:gd name="connsiteX0" fmla="*/ 2355083 w 4710166"/>
                <a:gd name="connsiteY0" fmla="*/ 0 h 4710166"/>
                <a:gd name="connsiteX1" fmla="*/ 4710166 w 4710166"/>
                <a:gd name="connsiteY1" fmla="*/ 2355083 h 4710166"/>
                <a:gd name="connsiteX2" fmla="*/ 2355083 w 4710166"/>
                <a:gd name="connsiteY2" fmla="*/ 4710166 h 4710166"/>
                <a:gd name="connsiteX3" fmla="*/ 0 w 4710166"/>
                <a:gd name="connsiteY3" fmla="*/ 2355083 h 4710166"/>
                <a:gd name="connsiteX4" fmla="*/ 2355083 w 4710166"/>
                <a:gd name="connsiteY4" fmla="*/ 0 h 4710166"/>
                <a:gd name="connsiteX5" fmla="*/ 2355083 w 4710166"/>
                <a:gd name="connsiteY5" fmla="*/ 199864 h 4710166"/>
                <a:gd name="connsiteX6" fmla="*/ 199863 w 4710166"/>
                <a:gd name="connsiteY6" fmla="*/ 2355083 h 4710166"/>
                <a:gd name="connsiteX7" fmla="*/ 2355083 w 4710166"/>
                <a:gd name="connsiteY7" fmla="*/ 4510302 h 4710166"/>
                <a:gd name="connsiteX8" fmla="*/ 4510303 w 4710166"/>
                <a:gd name="connsiteY8" fmla="*/ 2355083 h 4710166"/>
                <a:gd name="connsiteX9" fmla="*/ 2355083 w 4710166"/>
                <a:gd name="connsiteY9" fmla="*/ 199864 h 471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10166" h="4710166">
                  <a:moveTo>
                    <a:pt x="2355083" y="0"/>
                  </a:moveTo>
                  <a:cubicBezTo>
                    <a:pt x="3655759" y="0"/>
                    <a:pt x="4710166" y="1054407"/>
                    <a:pt x="4710166" y="2355083"/>
                  </a:cubicBezTo>
                  <a:cubicBezTo>
                    <a:pt x="4710166" y="3655759"/>
                    <a:pt x="3655759" y="4710166"/>
                    <a:pt x="2355083" y="4710166"/>
                  </a:cubicBezTo>
                  <a:cubicBezTo>
                    <a:pt x="1054407" y="4710166"/>
                    <a:pt x="0" y="3655759"/>
                    <a:pt x="0" y="2355083"/>
                  </a:cubicBezTo>
                  <a:cubicBezTo>
                    <a:pt x="0" y="1054407"/>
                    <a:pt x="1054407" y="0"/>
                    <a:pt x="2355083" y="0"/>
                  </a:cubicBezTo>
                  <a:close/>
                  <a:moveTo>
                    <a:pt x="2355083" y="199864"/>
                  </a:moveTo>
                  <a:cubicBezTo>
                    <a:pt x="1164788" y="199864"/>
                    <a:pt x="199863" y="1164788"/>
                    <a:pt x="199863" y="2355083"/>
                  </a:cubicBezTo>
                  <a:cubicBezTo>
                    <a:pt x="199863" y="3545378"/>
                    <a:pt x="1164788" y="4510302"/>
                    <a:pt x="2355083" y="4510302"/>
                  </a:cubicBezTo>
                  <a:cubicBezTo>
                    <a:pt x="3545378" y="4510302"/>
                    <a:pt x="4510303" y="3545378"/>
                    <a:pt x="4510303" y="2355083"/>
                  </a:cubicBezTo>
                  <a:cubicBezTo>
                    <a:pt x="4510303" y="1164788"/>
                    <a:pt x="3545378" y="199864"/>
                    <a:pt x="2355083" y="199864"/>
                  </a:cubicBezTo>
                  <a:close/>
                </a:path>
              </a:pathLst>
            </a:custGeom>
            <a:solidFill>
              <a:srgbClr val="EAEAEA"/>
            </a:soli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US" sz="700" b="1" dirty="0">
                <a:latin typeface="+mn-lt"/>
              </a:endParaRPr>
            </a:p>
          </p:txBody>
        </p:sp>
        <p:grpSp>
          <p:nvGrpSpPr>
            <p:cNvPr id="105" name="Gruppieren 17"/>
            <p:cNvGrpSpPr/>
            <p:nvPr/>
          </p:nvGrpSpPr>
          <p:grpSpPr bwMode="gray">
            <a:xfrm>
              <a:off x="1900615" y="1757306"/>
              <a:ext cx="3855534" cy="3973563"/>
              <a:chOff x="2028685" y="1390650"/>
              <a:chExt cx="4563092" cy="4653011"/>
            </a:xfrm>
            <a:solidFill>
              <a:schemeClr val="bg1">
                <a:lumMod val="75000"/>
              </a:schemeClr>
            </a:solidFill>
          </p:grpSpPr>
          <p:sp>
            <p:nvSpPr>
              <p:cNvPr id="535" name="Freihandform 460"/>
              <p:cNvSpPr/>
              <p:nvPr/>
            </p:nvSpPr>
            <p:spPr bwMode="gray">
              <a:xfrm rot="4248666" flipH="1">
                <a:off x="4007851" y="1525328"/>
                <a:ext cx="2036294" cy="1766937"/>
              </a:xfrm>
              <a:custGeom>
                <a:avLst/>
                <a:gdLst>
                  <a:gd name="connsiteX0" fmla="*/ 2036294 w 2036294"/>
                  <a:gd name="connsiteY0" fmla="*/ 1420856 h 1766937"/>
                  <a:gd name="connsiteX1" fmla="*/ 1962907 w 2036294"/>
                  <a:gd name="connsiteY1" fmla="*/ 1239939 h 1766937"/>
                  <a:gd name="connsiteX2" fmla="*/ 151242 w 2036294"/>
                  <a:gd name="connsiteY2" fmla="*/ 2412 h 1766937"/>
                  <a:gd name="connsiteX3" fmla="*/ 0 w 2036294"/>
                  <a:gd name="connsiteY3" fmla="*/ 0 h 1766937"/>
                  <a:gd name="connsiteX4" fmla="*/ 1 w 2036294"/>
                  <a:gd name="connsiteY4" fmla="*/ 1047817 h 1766937"/>
                  <a:gd name="connsiteX5" fmla="*/ 72324 w 2036294"/>
                  <a:gd name="connsiteY5" fmla="*/ 1048970 h 1766937"/>
                  <a:gd name="connsiteX6" fmla="*/ 1010619 w 2036294"/>
                  <a:gd name="connsiteY6" fmla="*/ 1689910 h 1766937"/>
                  <a:gd name="connsiteX7" fmla="*/ 1041865 w 2036294"/>
                  <a:gd name="connsiteY7" fmla="*/ 1766937 h 1766937"/>
                  <a:gd name="connsiteX8" fmla="*/ 2036294 w 2036294"/>
                  <a:gd name="connsiteY8" fmla="*/ 1420856 h 1766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6294" h="1766937">
                    <a:moveTo>
                      <a:pt x="2036294" y="1420856"/>
                    </a:moveTo>
                    <a:lnTo>
                      <a:pt x="1962907" y="1239939"/>
                    </a:lnTo>
                    <a:cubicBezTo>
                      <a:pt x="1624755" y="514366"/>
                      <a:pt x="918955" y="52566"/>
                      <a:pt x="151242" y="2412"/>
                    </a:cubicBezTo>
                    <a:lnTo>
                      <a:pt x="0" y="0"/>
                    </a:lnTo>
                    <a:lnTo>
                      <a:pt x="1" y="1047817"/>
                    </a:lnTo>
                    <a:lnTo>
                      <a:pt x="72324" y="1048970"/>
                    </a:lnTo>
                    <a:cubicBezTo>
                      <a:pt x="469936" y="1074946"/>
                      <a:pt x="835484" y="1314121"/>
                      <a:pt x="1010619" y="1689910"/>
                    </a:cubicBezTo>
                    <a:lnTo>
                      <a:pt x="1041865" y="1766937"/>
                    </a:lnTo>
                    <a:lnTo>
                      <a:pt x="2036294" y="1420856"/>
                    </a:lnTo>
                    <a:close/>
                  </a:path>
                </a:pathLst>
              </a:custGeom>
              <a:solidFill>
                <a:srgbClr val="777777"/>
              </a:soli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536" name="Freihandform 461"/>
              <p:cNvSpPr/>
              <p:nvPr/>
            </p:nvSpPr>
            <p:spPr bwMode="gray">
              <a:xfrm rot="4248666" flipH="1">
                <a:off x="2471401" y="1427491"/>
                <a:ext cx="1467730" cy="2353161"/>
              </a:xfrm>
              <a:custGeom>
                <a:avLst/>
                <a:gdLst>
                  <a:gd name="connsiteX0" fmla="*/ 1361049 w 1467730"/>
                  <a:gd name="connsiteY0" fmla="*/ 0 h 2353161"/>
                  <a:gd name="connsiteX1" fmla="*/ 367174 w 1467730"/>
                  <a:gd name="connsiteY1" fmla="*/ 345888 h 2353161"/>
                  <a:gd name="connsiteX2" fmla="*/ 387289 w 1467730"/>
                  <a:gd name="connsiteY2" fmla="*/ 414687 h 2353161"/>
                  <a:gd name="connsiteX3" fmla="*/ 49651 w 1467730"/>
                  <a:gd name="connsiteY3" fmla="*/ 1499676 h 2353161"/>
                  <a:gd name="connsiteX4" fmla="*/ 0 w 1467730"/>
                  <a:gd name="connsiteY4" fmla="*/ 1540303 h 2353161"/>
                  <a:gd name="connsiteX5" fmla="*/ 643751 w 1467730"/>
                  <a:gd name="connsiteY5" fmla="*/ 2353161 h 2353161"/>
                  <a:gd name="connsiteX6" fmla="*/ 757445 w 1467730"/>
                  <a:gd name="connsiteY6" fmla="*/ 2260130 h 2353161"/>
                  <a:gd name="connsiteX7" fmla="*/ 1409360 w 1467730"/>
                  <a:gd name="connsiteY7" fmla="*/ 165230 h 2353161"/>
                  <a:gd name="connsiteX8" fmla="*/ 1361049 w 1467730"/>
                  <a:gd name="connsiteY8" fmla="*/ 0 h 2353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7730" h="2353161">
                    <a:moveTo>
                      <a:pt x="1361049" y="0"/>
                    </a:moveTo>
                    <a:lnTo>
                      <a:pt x="367174" y="345888"/>
                    </a:lnTo>
                    <a:lnTo>
                      <a:pt x="387289" y="414687"/>
                    </a:lnTo>
                    <a:cubicBezTo>
                      <a:pt x="483301" y="818011"/>
                      <a:pt x="345227" y="1232457"/>
                      <a:pt x="49651" y="1499676"/>
                    </a:cubicBezTo>
                    <a:lnTo>
                      <a:pt x="0" y="1540303"/>
                    </a:lnTo>
                    <a:lnTo>
                      <a:pt x="643751" y="2353161"/>
                    </a:lnTo>
                    <a:lnTo>
                      <a:pt x="757445" y="2260130"/>
                    </a:lnTo>
                    <a:cubicBezTo>
                      <a:pt x="1328144" y="1744184"/>
                      <a:pt x="1594740" y="943971"/>
                      <a:pt x="1409360" y="165230"/>
                    </a:cubicBezTo>
                    <a:lnTo>
                      <a:pt x="1361049" y="0"/>
                    </a:lnTo>
                    <a:close/>
                  </a:path>
                </a:pathLst>
              </a:custGeom>
              <a:solidFill>
                <a:srgbClr val="777777"/>
              </a:soli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537" name="Freihandform 462"/>
              <p:cNvSpPr/>
              <p:nvPr/>
            </p:nvSpPr>
            <p:spPr bwMode="gray">
              <a:xfrm rot="4248666" flipH="1">
                <a:off x="1459519" y="3628538"/>
                <a:ext cx="2465367" cy="1231133"/>
              </a:xfrm>
              <a:custGeom>
                <a:avLst/>
                <a:gdLst>
                  <a:gd name="connsiteX0" fmla="*/ 2465367 w 2465367"/>
                  <a:gd name="connsiteY0" fmla="*/ 814326 h 1231133"/>
                  <a:gd name="connsiteX1" fmla="*/ 1820454 w 2465367"/>
                  <a:gd name="connsiteY1" fmla="*/ 0 h 1231133"/>
                  <a:gd name="connsiteX2" fmla="*/ 1752365 w 2465367"/>
                  <a:gd name="connsiteY2" fmla="*/ 45254 h 1231133"/>
                  <a:gd name="connsiteX3" fmla="*/ 1547504 w 2465367"/>
                  <a:gd name="connsiteY3" fmla="*/ 140545 h 1231133"/>
                  <a:gd name="connsiteX4" fmla="*/ 601187 w 2465367"/>
                  <a:gd name="connsiteY4" fmla="*/ 40088 h 1231133"/>
                  <a:gd name="connsiteX5" fmla="*/ 581599 w 2465367"/>
                  <a:gd name="connsiteY5" fmla="*/ 26865 h 1231133"/>
                  <a:gd name="connsiteX6" fmla="*/ 0 w 2465367"/>
                  <a:gd name="connsiteY6" fmla="*/ 867457 h 1231133"/>
                  <a:gd name="connsiteX7" fmla="*/ 73282 w 2465367"/>
                  <a:gd name="connsiteY7" fmla="*/ 916927 h 1231133"/>
                  <a:gd name="connsiteX8" fmla="*/ 1900437 w 2465367"/>
                  <a:gd name="connsiteY8" fmla="*/ 1110889 h 1231133"/>
                  <a:gd name="connsiteX9" fmla="*/ 2295982 w 2465367"/>
                  <a:gd name="connsiteY9" fmla="*/ 926902 h 1231133"/>
                  <a:gd name="connsiteX10" fmla="*/ 2465367 w 2465367"/>
                  <a:gd name="connsiteY10" fmla="*/ 814326 h 123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65367" h="1231133">
                    <a:moveTo>
                      <a:pt x="2465367" y="814326"/>
                    </a:moveTo>
                    <a:lnTo>
                      <a:pt x="1820454" y="0"/>
                    </a:lnTo>
                    <a:lnTo>
                      <a:pt x="1752365" y="45254"/>
                    </a:lnTo>
                    <a:cubicBezTo>
                      <a:pt x="1688671" y="83154"/>
                      <a:pt x="1620230" y="115234"/>
                      <a:pt x="1547504" y="140545"/>
                    </a:cubicBezTo>
                    <a:cubicBezTo>
                      <a:pt x="1220236" y="254440"/>
                      <a:pt x="875888" y="206973"/>
                      <a:pt x="601187" y="40088"/>
                    </a:cubicBezTo>
                    <a:lnTo>
                      <a:pt x="581599" y="26865"/>
                    </a:lnTo>
                    <a:lnTo>
                      <a:pt x="0" y="867457"/>
                    </a:lnTo>
                    <a:lnTo>
                      <a:pt x="73282" y="916927"/>
                    </a:lnTo>
                    <a:cubicBezTo>
                      <a:pt x="603676" y="1239148"/>
                      <a:pt x="1268546" y="1330799"/>
                      <a:pt x="1900437" y="1110889"/>
                    </a:cubicBezTo>
                    <a:cubicBezTo>
                      <a:pt x="2040857" y="1062020"/>
                      <a:pt x="2173001" y="1000078"/>
                      <a:pt x="2295982" y="926902"/>
                    </a:cubicBezTo>
                    <a:lnTo>
                      <a:pt x="2465367" y="814326"/>
                    </a:lnTo>
                    <a:close/>
                  </a:path>
                </a:pathLst>
              </a:custGeom>
              <a:solidFill>
                <a:srgbClr val="777777"/>
              </a:soli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538" name="Freihandform 463"/>
              <p:cNvSpPr/>
              <p:nvPr/>
            </p:nvSpPr>
            <p:spPr bwMode="gray">
              <a:xfrm rot="4248666" flipH="1">
                <a:off x="4710327" y="3473471"/>
                <a:ext cx="1964465" cy="1798435"/>
              </a:xfrm>
              <a:custGeom>
                <a:avLst/>
                <a:gdLst>
                  <a:gd name="connsiteX0" fmla="*/ 1964465 w 1964465"/>
                  <a:gd name="connsiteY0" fmla="*/ 0 h 1798435"/>
                  <a:gd name="connsiteX1" fmla="*/ 1766140 w 1964465"/>
                  <a:gd name="connsiteY1" fmla="*/ 16546 h 1798435"/>
                  <a:gd name="connsiteX2" fmla="*/ 1341832 w 1964465"/>
                  <a:gd name="connsiteY2" fmla="*/ 117885 h 1798435"/>
                  <a:gd name="connsiteX3" fmla="*/ 29883 w 1964465"/>
                  <a:gd name="connsiteY3" fmla="*/ 1404316 h 1798435"/>
                  <a:gd name="connsiteX4" fmla="*/ 0 w 1964465"/>
                  <a:gd name="connsiteY4" fmla="*/ 1498519 h 1798435"/>
                  <a:gd name="connsiteX5" fmla="*/ 984473 w 1964465"/>
                  <a:gd name="connsiteY5" fmla="*/ 1798435 h 1798435"/>
                  <a:gd name="connsiteX6" fmla="*/ 991927 w 1964465"/>
                  <a:gd name="connsiteY6" fmla="*/ 1774935 h 1798435"/>
                  <a:gd name="connsiteX7" fmla="*/ 1671410 w 1964465"/>
                  <a:gd name="connsiteY7" fmla="*/ 1108668 h 1798435"/>
                  <a:gd name="connsiteX8" fmla="*/ 1891168 w 1964465"/>
                  <a:gd name="connsiteY8" fmla="*/ 1056184 h 1798435"/>
                  <a:gd name="connsiteX9" fmla="*/ 1964465 w 1964465"/>
                  <a:gd name="connsiteY9" fmla="*/ 1050068 h 1798435"/>
                  <a:gd name="connsiteX10" fmla="*/ 1964465 w 1964465"/>
                  <a:gd name="connsiteY10" fmla="*/ 0 h 1798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64465" h="1798435">
                    <a:moveTo>
                      <a:pt x="1964465" y="0"/>
                    </a:moveTo>
                    <a:lnTo>
                      <a:pt x="1766140" y="16546"/>
                    </a:lnTo>
                    <a:cubicBezTo>
                      <a:pt x="1624300" y="35532"/>
                      <a:pt x="1482252" y="69016"/>
                      <a:pt x="1341832" y="117885"/>
                    </a:cubicBezTo>
                    <a:cubicBezTo>
                      <a:pt x="709941" y="337795"/>
                      <a:pt x="245628" y="822424"/>
                      <a:pt x="29883" y="1404316"/>
                    </a:cubicBezTo>
                    <a:lnTo>
                      <a:pt x="0" y="1498519"/>
                    </a:lnTo>
                    <a:lnTo>
                      <a:pt x="984473" y="1798435"/>
                    </a:lnTo>
                    <a:lnTo>
                      <a:pt x="991927" y="1774935"/>
                    </a:lnTo>
                    <a:cubicBezTo>
                      <a:pt x="1103666" y="1473563"/>
                      <a:pt x="1344142" y="1222564"/>
                      <a:pt x="1671410" y="1108668"/>
                    </a:cubicBezTo>
                    <a:cubicBezTo>
                      <a:pt x="1744137" y="1083358"/>
                      <a:pt x="1817706" y="1066017"/>
                      <a:pt x="1891168" y="1056184"/>
                    </a:cubicBezTo>
                    <a:lnTo>
                      <a:pt x="1964465" y="1050068"/>
                    </a:lnTo>
                    <a:lnTo>
                      <a:pt x="1964465" y="0"/>
                    </a:lnTo>
                    <a:close/>
                  </a:path>
                </a:pathLst>
              </a:custGeom>
              <a:solidFill>
                <a:srgbClr val="777777"/>
              </a:soli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539" name="Freihandform 464"/>
              <p:cNvSpPr/>
              <p:nvPr/>
            </p:nvSpPr>
            <p:spPr bwMode="gray">
              <a:xfrm rot="4248666" flipH="1">
                <a:off x="3331184" y="4136056"/>
                <a:ext cx="1482400" cy="2332810"/>
              </a:xfrm>
              <a:custGeom>
                <a:avLst/>
                <a:gdLst>
                  <a:gd name="connsiteX0" fmla="*/ 1482400 w 1482400"/>
                  <a:gd name="connsiteY0" fmla="*/ 1492218 h 2332810"/>
                  <a:gd name="connsiteX1" fmla="*/ 1474030 w 1482400"/>
                  <a:gd name="connsiteY1" fmla="*/ 1486568 h 2332810"/>
                  <a:gd name="connsiteX2" fmla="*/ 1089133 w 1482400"/>
                  <a:gd name="connsiteY2" fmla="*/ 960182 h 2332810"/>
                  <a:gd name="connsiteX3" fmla="*/ 1064063 w 1482400"/>
                  <a:gd name="connsiteY3" fmla="*/ 308568 h 2332810"/>
                  <a:gd name="connsiteX4" fmla="*/ 1066808 w 1482400"/>
                  <a:gd name="connsiteY4" fmla="*/ 299916 h 2332810"/>
                  <a:gd name="connsiteX5" fmla="*/ 82335 w 1482400"/>
                  <a:gd name="connsiteY5" fmla="*/ 0 h 2332810"/>
                  <a:gd name="connsiteX6" fmla="*/ 71841 w 1482400"/>
                  <a:gd name="connsiteY6" fmla="*/ 33080 h 2332810"/>
                  <a:gd name="connsiteX7" fmla="*/ 120245 w 1482400"/>
                  <a:gd name="connsiteY7" fmla="*/ 1291218 h 2332810"/>
                  <a:gd name="connsiteX8" fmla="*/ 863407 w 1482400"/>
                  <a:gd name="connsiteY8" fmla="*/ 2307566 h 2332810"/>
                  <a:gd name="connsiteX9" fmla="*/ 900801 w 1482400"/>
                  <a:gd name="connsiteY9" fmla="*/ 2332810 h 2332810"/>
                  <a:gd name="connsiteX10" fmla="*/ 1482400 w 1482400"/>
                  <a:gd name="connsiteY10" fmla="*/ 1492218 h 233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82400" h="2332810">
                    <a:moveTo>
                      <a:pt x="1482400" y="1492218"/>
                    </a:moveTo>
                    <a:lnTo>
                      <a:pt x="1474030" y="1486568"/>
                    </a:lnTo>
                    <a:cubicBezTo>
                      <a:pt x="1301928" y="1357965"/>
                      <a:pt x="1165063" y="1178361"/>
                      <a:pt x="1089133" y="960182"/>
                    </a:cubicBezTo>
                    <a:cubicBezTo>
                      <a:pt x="1013202" y="742003"/>
                      <a:pt x="1008989" y="516233"/>
                      <a:pt x="1064063" y="308568"/>
                    </a:cubicBezTo>
                    <a:lnTo>
                      <a:pt x="1066808" y="299916"/>
                    </a:lnTo>
                    <a:lnTo>
                      <a:pt x="82335" y="0"/>
                    </a:lnTo>
                    <a:lnTo>
                      <a:pt x="71841" y="33080"/>
                    </a:lnTo>
                    <a:cubicBezTo>
                      <a:pt x="-34497" y="434040"/>
                      <a:pt x="-26362" y="869958"/>
                      <a:pt x="120245" y="1291218"/>
                    </a:cubicBezTo>
                    <a:cubicBezTo>
                      <a:pt x="266851" y="1712478"/>
                      <a:pt x="531111" y="2059259"/>
                      <a:pt x="863407" y="2307566"/>
                    </a:cubicBezTo>
                    <a:lnTo>
                      <a:pt x="900801" y="2332810"/>
                    </a:lnTo>
                    <a:lnTo>
                      <a:pt x="1482400" y="1492218"/>
                    </a:lnTo>
                    <a:close/>
                  </a:path>
                </a:pathLst>
              </a:custGeom>
              <a:solidFill>
                <a:srgbClr val="777777"/>
              </a:solidFill>
              <a:ln w="12700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en-US" sz="700" b="1" dirty="0">
                  <a:latin typeface="+mn-lt"/>
                </a:endParaRPr>
              </a:p>
            </p:txBody>
          </p:sp>
        </p:grpSp>
        <p:sp>
          <p:nvSpPr>
            <p:cNvPr id="106" name="Textfeld 18"/>
            <p:cNvSpPr txBox="1"/>
            <p:nvPr/>
          </p:nvSpPr>
          <p:spPr bwMode="gray">
            <a:xfrm rot="2388904">
              <a:off x="4783902" y="1742160"/>
              <a:ext cx="989250" cy="47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600" b="1" dirty="0">
                  <a:latin typeface="+mn-lt"/>
                </a:rPr>
                <a:t>SCRUM </a:t>
              </a:r>
              <a:br>
                <a:rPr lang="en-US" sz="600" b="1" dirty="0">
                  <a:latin typeface="+mn-lt"/>
                </a:rPr>
              </a:br>
              <a:r>
                <a:rPr lang="en-US" sz="600" b="1" dirty="0">
                  <a:latin typeface="+mn-lt"/>
                </a:rPr>
                <a:t>MASTER</a:t>
              </a:r>
            </a:p>
          </p:txBody>
        </p:sp>
        <p:grpSp>
          <p:nvGrpSpPr>
            <p:cNvPr id="107" name="Gruppieren 19"/>
            <p:cNvGrpSpPr/>
            <p:nvPr/>
          </p:nvGrpSpPr>
          <p:grpSpPr bwMode="gray">
            <a:xfrm>
              <a:off x="4634667" y="3560887"/>
              <a:ext cx="1201738" cy="950671"/>
              <a:chOff x="10338521" y="5129288"/>
              <a:chExt cx="1105139" cy="865001"/>
            </a:xfrm>
          </p:grpSpPr>
          <p:grpSp>
            <p:nvGrpSpPr>
              <p:cNvPr id="391" name="Gruppieren 316"/>
              <p:cNvGrpSpPr/>
              <p:nvPr/>
            </p:nvGrpSpPr>
            <p:grpSpPr bwMode="gray">
              <a:xfrm>
                <a:off x="10625302" y="5129288"/>
                <a:ext cx="603862" cy="622241"/>
                <a:chOff x="5190006" y="1920904"/>
                <a:chExt cx="1685656" cy="1736963"/>
              </a:xfrm>
            </p:grpSpPr>
            <p:grpSp>
              <p:nvGrpSpPr>
                <p:cNvPr id="488" name="Gruppieren 413"/>
                <p:cNvGrpSpPr/>
                <p:nvPr/>
              </p:nvGrpSpPr>
              <p:grpSpPr bwMode="gray">
                <a:xfrm>
                  <a:off x="5190006" y="1920904"/>
                  <a:ext cx="1685656" cy="1736963"/>
                  <a:chOff x="747017" y="4353812"/>
                  <a:chExt cx="1237218" cy="1274876"/>
                </a:xfrm>
              </p:grpSpPr>
              <p:grpSp>
                <p:nvGrpSpPr>
                  <p:cNvPr id="499" name="Gruppieren 424"/>
                  <p:cNvGrpSpPr/>
                  <p:nvPr/>
                </p:nvGrpSpPr>
                <p:grpSpPr bwMode="gray">
                  <a:xfrm>
                    <a:off x="1137326" y="4468963"/>
                    <a:ext cx="456601" cy="637640"/>
                    <a:chOff x="1136079" y="4468963"/>
                    <a:chExt cx="456601" cy="637640"/>
                  </a:xfrm>
                </p:grpSpPr>
                <p:sp>
                  <p:nvSpPr>
                    <p:cNvPr id="526" name="Freihandform 451"/>
                    <p:cNvSpPr/>
                    <p:nvPr/>
                  </p:nvSpPr>
                  <p:spPr bwMode="gray">
                    <a:xfrm>
                      <a:off x="1222900" y="4688866"/>
                      <a:ext cx="125199" cy="241237"/>
                    </a:xfrm>
                    <a:custGeom>
                      <a:avLst/>
                      <a:gdLst>
                        <a:gd name="connsiteX0" fmla="*/ 59312 w 202651"/>
                        <a:gd name="connsiteY0" fmla="*/ 69198 h 390473"/>
                        <a:gd name="connsiteX1" fmla="*/ 93911 w 202651"/>
                        <a:gd name="connsiteY1" fmla="*/ 0 h 390473"/>
                        <a:gd name="connsiteX2" fmla="*/ 128510 w 202651"/>
                        <a:gd name="connsiteY2" fmla="*/ 4943 h 390473"/>
                        <a:gd name="connsiteX3" fmla="*/ 172994 w 202651"/>
                        <a:gd name="connsiteY3" fmla="*/ 79083 h 390473"/>
                        <a:gd name="connsiteX4" fmla="*/ 202651 w 202651"/>
                        <a:gd name="connsiteY4" fmla="*/ 390473 h 390473"/>
                        <a:gd name="connsiteX5" fmla="*/ 123567 w 202651"/>
                        <a:gd name="connsiteY5" fmla="*/ 390473 h 390473"/>
                        <a:gd name="connsiteX6" fmla="*/ 0 w 202651"/>
                        <a:gd name="connsiteY6" fmla="*/ 385531 h 390473"/>
                        <a:gd name="connsiteX7" fmla="*/ 29656 w 202651"/>
                        <a:gd name="connsiteY7" fmla="*/ 207593 h 390473"/>
                        <a:gd name="connsiteX8" fmla="*/ 59312 w 202651"/>
                        <a:gd name="connsiteY8" fmla="*/ 69198 h 390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02651" h="390473">
                          <a:moveTo>
                            <a:pt x="59312" y="69198"/>
                          </a:moveTo>
                          <a:lnTo>
                            <a:pt x="93911" y="0"/>
                          </a:lnTo>
                          <a:lnTo>
                            <a:pt x="128510" y="4943"/>
                          </a:lnTo>
                          <a:lnTo>
                            <a:pt x="172994" y="79083"/>
                          </a:lnTo>
                          <a:lnTo>
                            <a:pt x="202651" y="390473"/>
                          </a:lnTo>
                          <a:lnTo>
                            <a:pt x="123567" y="390473"/>
                          </a:lnTo>
                          <a:lnTo>
                            <a:pt x="0" y="385531"/>
                          </a:lnTo>
                          <a:lnTo>
                            <a:pt x="29656" y="207593"/>
                          </a:lnTo>
                          <a:lnTo>
                            <a:pt x="59312" y="6919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700" b="1" dirty="0"/>
                    </a:p>
                  </p:txBody>
                </p:sp>
                <p:sp>
                  <p:nvSpPr>
                    <p:cNvPr id="527" name="Freeform 367"/>
                    <p:cNvSpPr>
                      <a:spLocks/>
                    </p:cNvSpPr>
                    <p:nvPr/>
                  </p:nvSpPr>
                  <p:spPr bwMode="gray">
                    <a:xfrm>
                      <a:off x="1182940" y="4884911"/>
                      <a:ext cx="356869" cy="221692"/>
                    </a:xfrm>
                    <a:custGeom>
                      <a:avLst/>
                      <a:gdLst>
                        <a:gd name="T0" fmla="*/ 193 w 1671"/>
                        <a:gd name="T1" fmla="*/ 0 h 1038"/>
                        <a:gd name="T2" fmla="*/ 0 w 1671"/>
                        <a:gd name="T3" fmla="*/ 409 h 1038"/>
                        <a:gd name="T4" fmla="*/ 818 w 1671"/>
                        <a:gd name="T5" fmla="*/ 969 h 1038"/>
                        <a:gd name="T6" fmla="*/ 1671 w 1671"/>
                        <a:gd name="T7" fmla="*/ 418 h 1038"/>
                        <a:gd name="T8" fmla="*/ 1434 w 1671"/>
                        <a:gd name="T9" fmla="*/ 21 h 1038"/>
                        <a:gd name="T10" fmla="*/ 193 w 1671"/>
                        <a:gd name="T11" fmla="*/ 0 h 10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71" h="1038">
                          <a:moveTo>
                            <a:pt x="193" y="0"/>
                          </a:moveTo>
                          <a:cubicBezTo>
                            <a:pt x="193" y="0"/>
                            <a:pt x="245" y="254"/>
                            <a:pt x="0" y="409"/>
                          </a:cubicBezTo>
                          <a:cubicBezTo>
                            <a:pt x="0" y="409"/>
                            <a:pt x="142" y="956"/>
                            <a:pt x="818" y="969"/>
                          </a:cubicBezTo>
                          <a:cubicBezTo>
                            <a:pt x="818" y="969"/>
                            <a:pt x="1352" y="1038"/>
                            <a:pt x="1671" y="418"/>
                          </a:cubicBezTo>
                          <a:cubicBezTo>
                            <a:pt x="1671" y="418"/>
                            <a:pt x="1417" y="345"/>
                            <a:pt x="1434" y="21"/>
                          </a:cubicBezTo>
                          <a:cubicBezTo>
                            <a:pt x="1434" y="21"/>
                            <a:pt x="844" y="676"/>
                            <a:pt x="193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79000"/>
                          </a:srgbClr>
                        </a:gs>
                        <a:gs pos="0">
                          <a:srgbClr val="F1CA9F">
                            <a:lumMod val="10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01600" dist="50800" dir="16200000">
                        <a:prstClr val="black">
                          <a:alpha val="24000"/>
                        </a:prstClr>
                      </a:inn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28" name="Freeform 368"/>
                    <p:cNvSpPr>
                      <a:spLocks/>
                    </p:cNvSpPr>
                    <p:nvPr/>
                  </p:nvSpPr>
                  <p:spPr bwMode="gray">
                    <a:xfrm>
                      <a:off x="1136079" y="4468963"/>
                      <a:ext cx="456601" cy="501059"/>
                    </a:xfrm>
                    <a:custGeom>
                      <a:avLst/>
                      <a:gdLst>
                        <a:gd name="T0" fmla="*/ 1919 w 2139"/>
                        <a:gd name="T1" fmla="*/ 1268 h 2347"/>
                        <a:gd name="T2" fmla="*/ 1021 w 2139"/>
                        <a:gd name="T3" fmla="*/ 2347 h 2347"/>
                        <a:gd name="T4" fmla="*/ 181 w 2139"/>
                        <a:gd name="T5" fmla="*/ 1275 h 2347"/>
                        <a:gd name="T6" fmla="*/ 1034 w 2139"/>
                        <a:gd name="T7" fmla="*/ 21 h 2347"/>
                        <a:gd name="T8" fmla="*/ 1919 w 2139"/>
                        <a:gd name="T9" fmla="*/ 1268 h 23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39" h="2347">
                          <a:moveTo>
                            <a:pt x="1919" y="1268"/>
                          </a:moveTo>
                          <a:cubicBezTo>
                            <a:pt x="1919" y="1737"/>
                            <a:pt x="1482" y="2347"/>
                            <a:pt x="1021" y="2347"/>
                          </a:cubicBezTo>
                          <a:cubicBezTo>
                            <a:pt x="623" y="2347"/>
                            <a:pt x="181" y="1778"/>
                            <a:pt x="181" y="1275"/>
                          </a:cubicBezTo>
                          <a:cubicBezTo>
                            <a:pt x="181" y="654"/>
                            <a:pt x="0" y="40"/>
                            <a:pt x="1034" y="21"/>
                          </a:cubicBezTo>
                          <a:cubicBezTo>
                            <a:pt x="2139" y="0"/>
                            <a:pt x="1919" y="1203"/>
                            <a:pt x="1919" y="1268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88000"/>
                          </a:srgbClr>
                        </a:gs>
                        <a:gs pos="0">
                          <a:srgbClr val="F1CA9F">
                            <a:lumMod val="60000"/>
                            <a:lumOff val="4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29" name="Freeform 369"/>
                    <p:cNvSpPr>
                      <a:spLocks/>
                    </p:cNvSpPr>
                    <p:nvPr/>
                  </p:nvSpPr>
                  <p:spPr bwMode="gray">
                    <a:xfrm>
                      <a:off x="1530998" y="4687251"/>
                      <a:ext cx="47863" cy="125165"/>
                    </a:xfrm>
                    <a:custGeom>
                      <a:avLst/>
                      <a:gdLst>
                        <a:gd name="T0" fmla="*/ 95 w 224"/>
                        <a:gd name="T1" fmla="*/ 0 h 586"/>
                        <a:gd name="T2" fmla="*/ 127 w 224"/>
                        <a:gd name="T3" fmla="*/ 303 h 586"/>
                        <a:gd name="T4" fmla="*/ 0 w 224"/>
                        <a:gd name="T5" fmla="*/ 586 h 586"/>
                        <a:gd name="T6" fmla="*/ 95 w 224"/>
                        <a:gd name="T7" fmla="*/ 0 h 5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24" h="586">
                          <a:moveTo>
                            <a:pt x="95" y="0"/>
                          </a:moveTo>
                          <a:cubicBezTo>
                            <a:pt x="95" y="0"/>
                            <a:pt x="224" y="32"/>
                            <a:pt x="127" y="303"/>
                          </a:cubicBezTo>
                          <a:cubicBezTo>
                            <a:pt x="127" y="303"/>
                            <a:pt x="84" y="508"/>
                            <a:pt x="0" y="586"/>
                          </a:cubicBezTo>
                          <a:lnTo>
                            <a:pt x="95" y="0"/>
                          </a:ln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30" name="Freeform 370"/>
                    <p:cNvSpPr>
                      <a:spLocks/>
                    </p:cNvSpPr>
                    <p:nvPr/>
                  </p:nvSpPr>
                  <p:spPr bwMode="gray">
                    <a:xfrm>
                      <a:off x="1542814" y="4721296"/>
                      <a:ext cx="19226" cy="62082"/>
                    </a:xfrm>
                    <a:custGeom>
                      <a:avLst/>
                      <a:gdLst>
                        <a:gd name="T0" fmla="*/ 45 w 90"/>
                        <a:gd name="T1" fmla="*/ 19 h 291"/>
                        <a:gd name="T2" fmla="*/ 32 w 90"/>
                        <a:gd name="T3" fmla="*/ 194 h 291"/>
                        <a:gd name="T4" fmla="*/ 0 w 90"/>
                        <a:gd name="T5" fmla="*/ 291 h 291"/>
                        <a:gd name="T6" fmla="*/ 45 w 90"/>
                        <a:gd name="T7" fmla="*/ 19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19"/>
                          </a:moveTo>
                          <a:cubicBezTo>
                            <a:pt x="45" y="19"/>
                            <a:pt x="90" y="0"/>
                            <a:pt x="32" y="194"/>
                          </a:cubicBezTo>
                          <a:cubicBezTo>
                            <a:pt x="0" y="291"/>
                            <a:pt x="0" y="291"/>
                            <a:pt x="0" y="291"/>
                          </a:cubicBezTo>
                          <a:lnTo>
                            <a:pt x="45" y="19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31" name="Freeform 371"/>
                    <p:cNvSpPr>
                      <a:spLocks/>
                    </p:cNvSpPr>
                    <p:nvPr/>
                  </p:nvSpPr>
                  <p:spPr bwMode="gray">
                    <a:xfrm>
                      <a:off x="1141286" y="4685849"/>
                      <a:ext cx="42656" cy="112749"/>
                    </a:xfrm>
                    <a:custGeom>
                      <a:avLst/>
                      <a:gdLst>
                        <a:gd name="T0" fmla="*/ 156 w 199"/>
                        <a:gd name="T1" fmla="*/ 86 h 528"/>
                        <a:gd name="T2" fmla="*/ 196 w 199"/>
                        <a:gd name="T3" fmla="*/ 190 h 528"/>
                        <a:gd name="T4" fmla="*/ 183 w 199"/>
                        <a:gd name="T5" fmla="*/ 391 h 528"/>
                        <a:gd name="T6" fmla="*/ 199 w 199"/>
                        <a:gd name="T7" fmla="*/ 528 h 528"/>
                        <a:gd name="T8" fmla="*/ 102 w 199"/>
                        <a:gd name="T9" fmla="*/ 365 h 528"/>
                        <a:gd name="T10" fmla="*/ 156 w 199"/>
                        <a:gd name="T11" fmla="*/ 86 h 5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99" h="528">
                          <a:moveTo>
                            <a:pt x="156" y="86"/>
                          </a:moveTo>
                          <a:cubicBezTo>
                            <a:pt x="156" y="86"/>
                            <a:pt x="183" y="137"/>
                            <a:pt x="196" y="190"/>
                          </a:cubicBezTo>
                          <a:cubicBezTo>
                            <a:pt x="196" y="190"/>
                            <a:pt x="151" y="315"/>
                            <a:pt x="183" y="391"/>
                          </a:cubicBezTo>
                          <a:cubicBezTo>
                            <a:pt x="199" y="528"/>
                            <a:pt x="199" y="528"/>
                            <a:pt x="199" y="528"/>
                          </a:cubicBezTo>
                          <a:cubicBezTo>
                            <a:pt x="199" y="528"/>
                            <a:pt x="124" y="503"/>
                            <a:pt x="102" y="365"/>
                          </a:cubicBezTo>
                          <a:cubicBezTo>
                            <a:pt x="102" y="365"/>
                            <a:pt x="0" y="0"/>
                            <a:pt x="156" y="86"/>
                          </a:cubicBez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32" name="Freeform 372"/>
                    <p:cNvSpPr>
                      <a:spLocks/>
                    </p:cNvSpPr>
                    <p:nvPr/>
                  </p:nvSpPr>
                  <p:spPr bwMode="gray">
                    <a:xfrm>
                      <a:off x="1163114" y="4722096"/>
                      <a:ext cx="19226" cy="62082"/>
                    </a:xfrm>
                    <a:custGeom>
                      <a:avLst/>
                      <a:gdLst>
                        <a:gd name="T0" fmla="*/ 45 w 90"/>
                        <a:gd name="T1" fmla="*/ 20 h 291"/>
                        <a:gd name="T2" fmla="*/ 58 w 90"/>
                        <a:gd name="T3" fmla="*/ 194 h 291"/>
                        <a:gd name="T4" fmla="*/ 90 w 90"/>
                        <a:gd name="T5" fmla="*/ 291 h 291"/>
                        <a:gd name="T6" fmla="*/ 45 w 90"/>
                        <a:gd name="T7" fmla="*/ 2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20"/>
                          </a:moveTo>
                          <a:cubicBezTo>
                            <a:pt x="45" y="20"/>
                            <a:pt x="0" y="0"/>
                            <a:pt x="58" y="194"/>
                          </a:cubicBezTo>
                          <a:cubicBezTo>
                            <a:pt x="90" y="291"/>
                            <a:pt x="90" y="291"/>
                            <a:pt x="90" y="291"/>
                          </a:cubicBezTo>
                          <a:lnTo>
                            <a:pt x="45" y="20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33" name="Freeform 373"/>
                    <p:cNvSpPr>
                      <a:spLocks/>
                    </p:cNvSpPr>
                    <p:nvPr/>
                  </p:nvSpPr>
                  <p:spPr bwMode="gray">
                    <a:xfrm>
                      <a:off x="1176332" y="4715288"/>
                      <a:ext cx="63684" cy="105539"/>
                    </a:xfrm>
                    <a:custGeom>
                      <a:avLst/>
                      <a:gdLst>
                        <a:gd name="T0" fmla="*/ 18 w 298"/>
                        <a:gd name="T1" fmla="*/ 116 h 495"/>
                        <a:gd name="T2" fmla="*/ 298 w 298"/>
                        <a:gd name="T3" fmla="*/ 495 h 495"/>
                        <a:gd name="T4" fmla="*/ 26 w 298"/>
                        <a:gd name="T5" fmla="*/ 0 h 495"/>
                        <a:gd name="T6" fmla="*/ 18 w 298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8" h="495">
                          <a:moveTo>
                            <a:pt x="18" y="116"/>
                          </a:moveTo>
                          <a:cubicBezTo>
                            <a:pt x="18" y="116"/>
                            <a:pt x="0" y="392"/>
                            <a:pt x="298" y="495"/>
                          </a:cubicBezTo>
                          <a:cubicBezTo>
                            <a:pt x="298" y="495"/>
                            <a:pt x="35" y="396"/>
                            <a:pt x="26" y="0"/>
                          </a:cubicBezTo>
                          <a:lnTo>
                            <a:pt x="18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34" name="Freeform 374"/>
                    <p:cNvSpPr>
                      <a:spLocks/>
                    </p:cNvSpPr>
                    <p:nvPr/>
                  </p:nvSpPr>
                  <p:spPr bwMode="gray">
                    <a:xfrm>
                      <a:off x="1479931" y="4715288"/>
                      <a:ext cx="63483" cy="105539"/>
                    </a:xfrm>
                    <a:custGeom>
                      <a:avLst/>
                      <a:gdLst>
                        <a:gd name="T0" fmla="*/ 280 w 297"/>
                        <a:gd name="T1" fmla="*/ 116 h 495"/>
                        <a:gd name="T2" fmla="*/ 0 w 297"/>
                        <a:gd name="T3" fmla="*/ 495 h 495"/>
                        <a:gd name="T4" fmla="*/ 271 w 297"/>
                        <a:gd name="T5" fmla="*/ 0 h 495"/>
                        <a:gd name="T6" fmla="*/ 280 w 297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7" h="495">
                          <a:moveTo>
                            <a:pt x="280" y="116"/>
                          </a:moveTo>
                          <a:cubicBezTo>
                            <a:pt x="280" y="116"/>
                            <a:pt x="297" y="392"/>
                            <a:pt x="0" y="495"/>
                          </a:cubicBezTo>
                          <a:cubicBezTo>
                            <a:pt x="0" y="495"/>
                            <a:pt x="263" y="396"/>
                            <a:pt x="271" y="0"/>
                          </a:cubicBezTo>
                          <a:lnTo>
                            <a:pt x="280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500" name="Gruppieren 425"/>
                  <p:cNvGrpSpPr/>
                  <p:nvPr/>
                </p:nvGrpSpPr>
                <p:grpSpPr bwMode="gray">
                  <a:xfrm>
                    <a:off x="747017" y="4962598"/>
                    <a:ext cx="1237218" cy="666090"/>
                    <a:chOff x="747017" y="4962598"/>
                    <a:chExt cx="1237218" cy="666090"/>
                  </a:xfrm>
                </p:grpSpPr>
                <p:sp>
                  <p:nvSpPr>
                    <p:cNvPr id="519" name="Ellipse 444"/>
                    <p:cNvSpPr/>
                    <p:nvPr/>
                  </p:nvSpPr>
                  <p:spPr bwMode="gray">
                    <a:xfrm>
                      <a:off x="747017" y="5238992"/>
                      <a:ext cx="1237218" cy="389696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ABABAB">
                            <a:lumMod val="49000"/>
                            <a:alpha val="0"/>
                          </a:srgbClr>
                        </a:gs>
                        <a:gs pos="0">
                          <a:srgbClr val="000000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700" b="1" dirty="0"/>
                    </a:p>
                  </p:txBody>
                </p:sp>
                <p:grpSp>
                  <p:nvGrpSpPr>
                    <p:cNvPr id="520" name="Gruppieren 445"/>
                    <p:cNvGrpSpPr/>
                    <p:nvPr/>
                  </p:nvGrpSpPr>
                  <p:grpSpPr bwMode="gray">
                    <a:xfrm>
                      <a:off x="888508" y="4962598"/>
                      <a:ext cx="954237" cy="607114"/>
                      <a:chOff x="890807" y="4962598"/>
                      <a:chExt cx="954237" cy="607114"/>
                    </a:xfrm>
                  </p:grpSpPr>
                  <p:grpSp>
                    <p:nvGrpSpPr>
                      <p:cNvPr id="521" name="Gruppieren 446"/>
                      <p:cNvGrpSpPr/>
                      <p:nvPr/>
                    </p:nvGrpSpPr>
                    <p:grpSpPr bwMode="gray">
                      <a:xfrm>
                        <a:off x="890807" y="4962598"/>
                        <a:ext cx="954237" cy="607114"/>
                        <a:chOff x="5827713" y="3471863"/>
                        <a:chExt cx="1077912" cy="685800"/>
                      </a:xfrm>
                    </p:grpSpPr>
                    <p:sp>
                      <p:nvSpPr>
                        <p:cNvPr id="524" name="Freeform 530"/>
                        <p:cNvSpPr>
                          <a:spLocks/>
                        </p:cNvSpPr>
                        <p:nvPr/>
                      </p:nvSpPr>
                      <p:spPr bwMode="gray">
                        <a:xfrm>
                          <a:off x="5827713" y="3471863"/>
                          <a:ext cx="1077912" cy="685800"/>
                        </a:xfrm>
                        <a:custGeom>
                          <a:avLst/>
                          <a:gdLst>
                            <a:gd name="T0" fmla="*/ 883 w 2814"/>
                            <a:gd name="T1" fmla="*/ 12 h 1792"/>
                            <a:gd name="T2" fmla="*/ 1852 w 2814"/>
                            <a:gd name="T3" fmla="*/ 0 h 1792"/>
                            <a:gd name="T4" fmla="*/ 2040 w 2814"/>
                            <a:gd name="T5" fmla="*/ 90 h 1792"/>
                            <a:gd name="T6" fmla="*/ 2567 w 2814"/>
                            <a:gd name="T7" fmla="*/ 398 h 1792"/>
                            <a:gd name="T8" fmla="*/ 2756 w 2814"/>
                            <a:gd name="T9" fmla="*/ 1460 h 1792"/>
                            <a:gd name="T10" fmla="*/ 2671 w 2814"/>
                            <a:gd name="T11" fmla="*/ 1553 h 1792"/>
                            <a:gd name="T12" fmla="*/ 1395 w 2814"/>
                            <a:gd name="T13" fmla="*/ 1775 h 1792"/>
                            <a:gd name="T14" fmla="*/ 72 w 2814"/>
                            <a:gd name="T15" fmla="*/ 1520 h 1792"/>
                            <a:gd name="T16" fmla="*/ 0 w 2814"/>
                            <a:gd name="T17" fmla="*/ 1345 h 1792"/>
                            <a:gd name="T18" fmla="*/ 236 w 2814"/>
                            <a:gd name="T19" fmla="*/ 334 h 1792"/>
                            <a:gd name="T20" fmla="*/ 439 w 2814"/>
                            <a:gd name="T21" fmla="*/ 197 h 1792"/>
                            <a:gd name="T22" fmla="*/ 883 w 2814"/>
                            <a:gd name="T23" fmla="*/ 12 h 179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</a:cxnLst>
                          <a:rect l="0" t="0" r="r" b="b"/>
                          <a:pathLst>
                            <a:path w="2814" h="1792">
                              <a:moveTo>
                                <a:pt x="883" y="12"/>
                              </a:moveTo>
                              <a:cubicBezTo>
                                <a:pt x="883" y="12"/>
                                <a:pt x="1376" y="493"/>
                                <a:pt x="1852" y="0"/>
                              </a:cubicBezTo>
                              <a:cubicBezTo>
                                <a:pt x="1852" y="0"/>
                                <a:pt x="1878" y="29"/>
                                <a:pt x="2040" y="90"/>
                              </a:cubicBezTo>
                              <a:cubicBezTo>
                                <a:pt x="2040" y="90"/>
                                <a:pt x="2493" y="233"/>
                                <a:pt x="2567" y="398"/>
                              </a:cubicBezTo>
                              <a:cubicBezTo>
                                <a:pt x="2567" y="398"/>
                                <a:pt x="2814" y="960"/>
                                <a:pt x="2756" y="1460"/>
                              </a:cubicBezTo>
                              <a:cubicBezTo>
                                <a:pt x="2756" y="1460"/>
                                <a:pt x="2754" y="1501"/>
                                <a:pt x="2671" y="1553"/>
                              </a:cubicBezTo>
                              <a:cubicBezTo>
                                <a:pt x="2671" y="1553"/>
                                <a:pt x="2177" y="1792"/>
                                <a:pt x="1395" y="1775"/>
                              </a:cubicBezTo>
                              <a:cubicBezTo>
                                <a:pt x="1395" y="1775"/>
                                <a:pt x="557" y="1737"/>
                                <a:pt x="72" y="1520"/>
                              </a:cubicBezTo>
                              <a:cubicBezTo>
                                <a:pt x="72" y="1520"/>
                                <a:pt x="3" y="1504"/>
                                <a:pt x="0" y="1345"/>
                              </a:cubicBezTo>
                              <a:cubicBezTo>
                                <a:pt x="0" y="1345"/>
                                <a:pt x="25" y="647"/>
                                <a:pt x="236" y="334"/>
                              </a:cubicBezTo>
                              <a:cubicBezTo>
                                <a:pt x="236" y="334"/>
                                <a:pt x="297" y="252"/>
                                <a:pt x="439" y="197"/>
                              </a:cubicBezTo>
                              <a:cubicBezTo>
                                <a:pt x="439" y="197"/>
                                <a:pt x="791" y="113"/>
                                <a:pt x="883" y="1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6CBC5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sz="700" b="1" dirty="0">
                            <a:latin typeface="+mn-lt"/>
                          </a:endParaRPr>
                        </a:p>
                      </p:txBody>
                    </p:sp>
                    <p:sp>
                      <p:nvSpPr>
                        <p:cNvPr id="525" name="Freeform 531"/>
                        <p:cNvSpPr>
                          <a:spLocks/>
                        </p:cNvSpPr>
                        <p:nvPr/>
                      </p:nvSpPr>
                      <p:spPr bwMode="gray">
                        <a:xfrm>
                          <a:off x="5846763" y="3476626"/>
                          <a:ext cx="319087" cy="350838"/>
                        </a:xfrm>
                        <a:custGeom>
                          <a:avLst/>
                          <a:gdLst>
                            <a:gd name="T0" fmla="*/ 835 w 835"/>
                            <a:gd name="T1" fmla="*/ 0 h 919"/>
                            <a:gd name="T2" fmla="*/ 359 w 835"/>
                            <a:gd name="T3" fmla="*/ 198 h 919"/>
                            <a:gd name="T4" fmla="*/ 0 w 835"/>
                            <a:gd name="T5" fmla="*/ 919 h 919"/>
                            <a:gd name="T6" fmla="*/ 412 w 835"/>
                            <a:gd name="T7" fmla="*/ 268 h 919"/>
                            <a:gd name="T8" fmla="*/ 835 w 835"/>
                            <a:gd name="T9" fmla="*/ 0 h 91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835" h="919">
                              <a:moveTo>
                                <a:pt x="835" y="0"/>
                              </a:moveTo>
                              <a:cubicBezTo>
                                <a:pt x="835" y="0"/>
                                <a:pt x="589" y="128"/>
                                <a:pt x="359" y="198"/>
                              </a:cubicBezTo>
                              <a:cubicBezTo>
                                <a:pt x="359" y="198"/>
                                <a:pt x="66" y="272"/>
                                <a:pt x="0" y="919"/>
                              </a:cubicBezTo>
                              <a:cubicBezTo>
                                <a:pt x="0" y="919"/>
                                <a:pt x="136" y="375"/>
                                <a:pt x="412" y="268"/>
                              </a:cubicBezTo>
                              <a:cubicBezTo>
                                <a:pt x="412" y="268"/>
                                <a:pt x="806" y="132"/>
                                <a:pt x="83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8A6A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sz="700" b="1" dirty="0">
                            <a:latin typeface="+mn-lt"/>
                          </a:endParaRPr>
                        </a:p>
                      </p:txBody>
                    </p:sp>
                  </p:grpSp>
                  <p:sp>
                    <p:nvSpPr>
                      <p:cNvPr id="522" name="Freeform 41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1588753" y="5074918"/>
                        <a:ext cx="131172" cy="437376"/>
                      </a:xfrm>
                      <a:custGeom>
                        <a:avLst/>
                        <a:gdLst>
                          <a:gd name="T0" fmla="*/ 614 w 614"/>
                          <a:gd name="T1" fmla="*/ 0 h 2049"/>
                          <a:gd name="T2" fmla="*/ 361 w 614"/>
                          <a:gd name="T3" fmla="*/ 2034 h 2049"/>
                          <a:gd name="T4" fmla="*/ 334 w 614"/>
                          <a:gd name="T5" fmla="*/ 2049 h 2049"/>
                          <a:gd name="T6" fmla="*/ 614 w 614"/>
                          <a:gd name="T7" fmla="*/ 0 h 20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14" h="2049">
                            <a:moveTo>
                              <a:pt x="614" y="0"/>
                            </a:moveTo>
                            <a:cubicBezTo>
                              <a:pt x="614" y="0"/>
                              <a:pt x="58" y="1019"/>
                              <a:pt x="361" y="2034"/>
                            </a:cubicBezTo>
                            <a:cubicBezTo>
                              <a:pt x="334" y="2049"/>
                              <a:pt x="334" y="2049"/>
                              <a:pt x="334" y="2049"/>
                            </a:cubicBezTo>
                            <a:cubicBezTo>
                              <a:pt x="334" y="2049"/>
                              <a:pt x="0" y="1108"/>
                              <a:pt x="614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700" b="1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523" name="Freeform 41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1015354" y="5065949"/>
                        <a:ext cx="131172" cy="433170"/>
                      </a:xfrm>
                      <a:custGeom>
                        <a:avLst/>
                        <a:gdLst>
                          <a:gd name="T0" fmla="*/ 0 w 615"/>
                          <a:gd name="T1" fmla="*/ 0 h 2029"/>
                          <a:gd name="T2" fmla="*/ 247 w 615"/>
                          <a:gd name="T3" fmla="*/ 2018 h 2029"/>
                          <a:gd name="T4" fmla="*/ 281 w 615"/>
                          <a:gd name="T5" fmla="*/ 2029 h 2029"/>
                          <a:gd name="T6" fmla="*/ 0 w 615"/>
                          <a:gd name="T7" fmla="*/ 0 h 20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15" h="2029">
                            <a:moveTo>
                              <a:pt x="0" y="0"/>
                            </a:moveTo>
                            <a:cubicBezTo>
                              <a:pt x="0" y="0"/>
                              <a:pt x="550" y="1003"/>
                              <a:pt x="247" y="2018"/>
                            </a:cubicBezTo>
                            <a:cubicBezTo>
                              <a:pt x="281" y="2029"/>
                              <a:pt x="281" y="2029"/>
                              <a:pt x="281" y="2029"/>
                            </a:cubicBezTo>
                            <a:cubicBezTo>
                              <a:pt x="281" y="2029"/>
                              <a:pt x="615" y="1108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700" b="1" dirty="0">
                          <a:latin typeface="+mn-lt"/>
                        </a:endParaRPr>
                      </a:p>
                    </p:txBody>
                  </p:sp>
                </p:grpSp>
              </p:grpSp>
              <p:grpSp>
                <p:nvGrpSpPr>
                  <p:cNvPr id="501" name="Gruppieren 426"/>
                  <p:cNvGrpSpPr/>
                  <p:nvPr/>
                </p:nvGrpSpPr>
                <p:grpSpPr bwMode="gray">
                  <a:xfrm>
                    <a:off x="1136425" y="4353812"/>
                    <a:ext cx="458403" cy="379299"/>
                    <a:chOff x="1143889" y="4353812"/>
                    <a:chExt cx="458403" cy="379299"/>
                  </a:xfrm>
                </p:grpSpPr>
                <p:sp>
                  <p:nvSpPr>
                    <p:cNvPr id="502" name="Freeform 385"/>
                    <p:cNvSpPr>
                      <a:spLocks/>
                    </p:cNvSpPr>
                    <p:nvPr/>
                  </p:nvSpPr>
                  <p:spPr bwMode="gray">
                    <a:xfrm>
                      <a:off x="1172201" y="4476958"/>
                      <a:ext cx="339472" cy="199995"/>
                    </a:xfrm>
                    <a:custGeom>
                      <a:avLst/>
                      <a:gdLst>
                        <a:gd name="T0" fmla="*/ 943 w 1673"/>
                        <a:gd name="T1" fmla="*/ 252 h 1137"/>
                        <a:gd name="T2" fmla="*/ 110 w 1673"/>
                        <a:gd name="T3" fmla="*/ 1137 h 1137"/>
                        <a:gd name="T4" fmla="*/ 950 w 1673"/>
                        <a:gd name="T5" fmla="*/ 426 h 1137"/>
                        <a:gd name="T6" fmla="*/ 1673 w 1673"/>
                        <a:gd name="T7" fmla="*/ 639 h 1137"/>
                        <a:gd name="T8" fmla="*/ 943 w 1673"/>
                        <a:gd name="T9" fmla="*/ 252 h 1137"/>
                        <a:gd name="connsiteX0" fmla="*/ 4733 w 9343"/>
                        <a:gd name="connsiteY0" fmla="*/ 278 h 8499"/>
                        <a:gd name="connsiteX1" fmla="*/ 1 w 9343"/>
                        <a:gd name="connsiteY1" fmla="*/ 8486 h 8499"/>
                        <a:gd name="connsiteX2" fmla="*/ 5021 w 9343"/>
                        <a:gd name="connsiteY2" fmla="*/ 2233 h 8499"/>
                        <a:gd name="connsiteX3" fmla="*/ 9343 w 9343"/>
                        <a:gd name="connsiteY3" fmla="*/ 4106 h 8499"/>
                        <a:gd name="connsiteX4" fmla="*/ 4733 w 9343"/>
                        <a:gd name="connsiteY4" fmla="*/ 278 h 8499"/>
                        <a:gd name="connsiteX0" fmla="*/ 5236 w 10170"/>
                        <a:gd name="connsiteY0" fmla="*/ 327 h 10000"/>
                        <a:gd name="connsiteX1" fmla="*/ 171 w 10170"/>
                        <a:gd name="connsiteY1" fmla="*/ 9985 h 10000"/>
                        <a:gd name="connsiteX2" fmla="*/ 5544 w 10170"/>
                        <a:gd name="connsiteY2" fmla="*/ 2627 h 10000"/>
                        <a:gd name="connsiteX3" fmla="*/ 10170 w 10170"/>
                        <a:gd name="connsiteY3" fmla="*/ 4831 h 10000"/>
                        <a:gd name="connsiteX4" fmla="*/ 5236 w 10170"/>
                        <a:gd name="connsiteY4" fmla="*/ 327 h 10000"/>
                        <a:gd name="connsiteX0" fmla="*/ 5236 w 10170"/>
                        <a:gd name="connsiteY0" fmla="*/ 22 h 9695"/>
                        <a:gd name="connsiteX1" fmla="*/ 171 w 10170"/>
                        <a:gd name="connsiteY1" fmla="*/ 9680 h 9695"/>
                        <a:gd name="connsiteX2" fmla="*/ 5544 w 10170"/>
                        <a:gd name="connsiteY2" fmla="*/ 2322 h 9695"/>
                        <a:gd name="connsiteX3" fmla="*/ 10170 w 10170"/>
                        <a:gd name="connsiteY3" fmla="*/ 4526 h 9695"/>
                        <a:gd name="connsiteX4" fmla="*/ 5236 w 10170"/>
                        <a:gd name="connsiteY4" fmla="*/ 22 h 9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70" h="9695">
                          <a:moveTo>
                            <a:pt x="5236" y="22"/>
                          </a:moveTo>
                          <a:cubicBezTo>
                            <a:pt x="5236" y="22"/>
                            <a:pt x="-1114" y="-902"/>
                            <a:pt x="171" y="9680"/>
                          </a:cubicBezTo>
                          <a:cubicBezTo>
                            <a:pt x="218" y="10064"/>
                            <a:pt x="1783" y="3130"/>
                            <a:pt x="5544" y="2322"/>
                          </a:cubicBezTo>
                          <a:cubicBezTo>
                            <a:pt x="5544" y="2322"/>
                            <a:pt x="8148" y="1390"/>
                            <a:pt x="10170" y="4526"/>
                          </a:cubicBezTo>
                          <a:cubicBezTo>
                            <a:pt x="10170" y="4526"/>
                            <a:pt x="10157" y="-363"/>
                            <a:pt x="5236" y="22"/>
                          </a:cubicBezTo>
                          <a:close/>
                        </a:path>
                      </a:pathLst>
                    </a:custGeom>
                    <a:solidFill>
                      <a:srgbClr val="E5AF79">
                        <a:alpha val="4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sz="700" b="1" dirty="0">
                          <a:latin typeface="+mn-lt"/>
                        </a:rPr>
                        <a:t> </a:t>
                      </a:r>
                    </a:p>
                  </p:txBody>
                </p:sp>
                <p:sp>
                  <p:nvSpPr>
                    <p:cNvPr id="503" name="Freeform 396"/>
                    <p:cNvSpPr>
                      <a:spLocks/>
                    </p:cNvSpPr>
                    <p:nvPr/>
                  </p:nvSpPr>
                  <p:spPr bwMode="gray">
                    <a:xfrm>
                      <a:off x="1420453" y="4405880"/>
                      <a:ext cx="67689" cy="74498"/>
                    </a:xfrm>
                    <a:custGeom>
                      <a:avLst/>
                      <a:gdLst>
                        <a:gd name="T0" fmla="*/ 0 w 317"/>
                        <a:gd name="T1" fmla="*/ 0 h 349"/>
                        <a:gd name="T2" fmla="*/ 84 w 317"/>
                        <a:gd name="T3" fmla="*/ 349 h 349"/>
                        <a:gd name="T4" fmla="*/ 0 w 317"/>
                        <a:gd name="T5" fmla="*/ 0 h 3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49">
                          <a:moveTo>
                            <a:pt x="0" y="0"/>
                          </a:moveTo>
                          <a:cubicBezTo>
                            <a:pt x="0" y="0"/>
                            <a:pt x="168" y="169"/>
                            <a:pt x="84" y="349"/>
                          </a:cubicBezTo>
                          <a:cubicBezTo>
                            <a:pt x="84" y="349"/>
                            <a:pt x="317" y="28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04" name="Freeform 366"/>
                    <p:cNvSpPr>
                      <a:spLocks/>
                    </p:cNvSpPr>
                    <p:nvPr/>
                  </p:nvSpPr>
                  <p:spPr bwMode="gray">
                    <a:xfrm>
                      <a:off x="1143889" y="4361622"/>
                      <a:ext cx="458403" cy="371489"/>
                    </a:xfrm>
                    <a:custGeom>
                      <a:avLst/>
                      <a:gdLst>
                        <a:gd name="T0" fmla="*/ 305 w 2147"/>
                        <a:gd name="T1" fmla="*/ 878 h 1740"/>
                        <a:gd name="T2" fmla="*/ 1016 w 2147"/>
                        <a:gd name="T3" fmla="*/ 659 h 1740"/>
                        <a:gd name="T4" fmla="*/ 1701 w 2147"/>
                        <a:gd name="T5" fmla="*/ 891 h 1740"/>
                        <a:gd name="T6" fmla="*/ 1818 w 2147"/>
                        <a:gd name="T7" fmla="*/ 1434 h 1740"/>
                        <a:gd name="T8" fmla="*/ 1856 w 2147"/>
                        <a:gd name="T9" fmla="*/ 1740 h 1740"/>
                        <a:gd name="T10" fmla="*/ 1914 w 2147"/>
                        <a:gd name="T11" fmla="*/ 1499 h 1740"/>
                        <a:gd name="T12" fmla="*/ 1837 w 2147"/>
                        <a:gd name="T13" fmla="*/ 555 h 1740"/>
                        <a:gd name="T14" fmla="*/ 1294 w 2147"/>
                        <a:gd name="T15" fmla="*/ 265 h 1740"/>
                        <a:gd name="T16" fmla="*/ 1094 w 2147"/>
                        <a:gd name="T17" fmla="*/ 0 h 1740"/>
                        <a:gd name="T18" fmla="*/ 952 w 2147"/>
                        <a:gd name="T19" fmla="*/ 181 h 1740"/>
                        <a:gd name="T20" fmla="*/ 887 w 2147"/>
                        <a:gd name="T21" fmla="*/ 155 h 1740"/>
                        <a:gd name="T22" fmla="*/ 861 w 2147"/>
                        <a:gd name="T23" fmla="*/ 206 h 1740"/>
                        <a:gd name="T24" fmla="*/ 758 w 2147"/>
                        <a:gd name="T25" fmla="*/ 155 h 1740"/>
                        <a:gd name="T26" fmla="*/ 674 w 2147"/>
                        <a:gd name="T27" fmla="*/ 168 h 1740"/>
                        <a:gd name="T28" fmla="*/ 99 w 2147"/>
                        <a:gd name="T29" fmla="*/ 762 h 1740"/>
                        <a:gd name="T30" fmla="*/ 176 w 2147"/>
                        <a:gd name="T31" fmla="*/ 1719 h 1740"/>
                        <a:gd name="T32" fmla="*/ 305 w 2147"/>
                        <a:gd name="T33" fmla="*/ 878 h 17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147" h="1740">
                          <a:moveTo>
                            <a:pt x="305" y="878"/>
                          </a:moveTo>
                          <a:cubicBezTo>
                            <a:pt x="305" y="878"/>
                            <a:pt x="448" y="555"/>
                            <a:pt x="1016" y="659"/>
                          </a:cubicBezTo>
                          <a:cubicBezTo>
                            <a:pt x="1016" y="659"/>
                            <a:pt x="1469" y="491"/>
                            <a:pt x="1701" y="891"/>
                          </a:cubicBezTo>
                          <a:cubicBezTo>
                            <a:pt x="1701" y="891"/>
                            <a:pt x="1792" y="1072"/>
                            <a:pt x="1818" y="1434"/>
                          </a:cubicBezTo>
                          <a:cubicBezTo>
                            <a:pt x="1856" y="1740"/>
                            <a:pt x="1856" y="1740"/>
                            <a:pt x="1856" y="1740"/>
                          </a:cubicBezTo>
                          <a:cubicBezTo>
                            <a:pt x="1914" y="1499"/>
                            <a:pt x="1914" y="1499"/>
                            <a:pt x="1914" y="1499"/>
                          </a:cubicBezTo>
                          <a:cubicBezTo>
                            <a:pt x="1914" y="1499"/>
                            <a:pt x="2147" y="904"/>
                            <a:pt x="1837" y="555"/>
                          </a:cubicBezTo>
                          <a:cubicBezTo>
                            <a:pt x="1837" y="555"/>
                            <a:pt x="1682" y="342"/>
                            <a:pt x="1294" y="265"/>
                          </a:cubicBezTo>
                          <a:cubicBezTo>
                            <a:pt x="1294" y="265"/>
                            <a:pt x="1094" y="142"/>
                            <a:pt x="1094" y="0"/>
                          </a:cubicBezTo>
                          <a:cubicBezTo>
                            <a:pt x="1094" y="0"/>
                            <a:pt x="952" y="64"/>
                            <a:pt x="952" y="181"/>
                          </a:cubicBezTo>
                          <a:cubicBezTo>
                            <a:pt x="887" y="155"/>
                            <a:pt x="887" y="155"/>
                            <a:pt x="887" y="155"/>
                          </a:cubicBezTo>
                          <a:cubicBezTo>
                            <a:pt x="861" y="206"/>
                            <a:pt x="861" y="206"/>
                            <a:pt x="861" y="206"/>
                          </a:cubicBezTo>
                          <a:cubicBezTo>
                            <a:pt x="758" y="155"/>
                            <a:pt x="758" y="155"/>
                            <a:pt x="758" y="155"/>
                          </a:cubicBezTo>
                          <a:cubicBezTo>
                            <a:pt x="758" y="155"/>
                            <a:pt x="816" y="13"/>
                            <a:pt x="674" y="168"/>
                          </a:cubicBezTo>
                          <a:cubicBezTo>
                            <a:pt x="674" y="168"/>
                            <a:pt x="228" y="361"/>
                            <a:pt x="99" y="762"/>
                          </a:cubicBezTo>
                          <a:cubicBezTo>
                            <a:pt x="99" y="762"/>
                            <a:pt x="0" y="997"/>
                            <a:pt x="176" y="1719"/>
                          </a:cubicBezTo>
                          <a:cubicBezTo>
                            <a:pt x="176" y="1719"/>
                            <a:pt x="150" y="1008"/>
                            <a:pt x="305" y="878"/>
                          </a:cubicBezTo>
                          <a:close/>
                        </a:path>
                      </a:pathLst>
                    </a:custGeom>
                    <a:solidFill>
                      <a:srgbClr val="4F361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05" name="Freeform 378"/>
                    <p:cNvSpPr>
                      <a:spLocks/>
                    </p:cNvSpPr>
                    <p:nvPr/>
                  </p:nvSpPr>
                  <p:spPr bwMode="gray">
                    <a:xfrm>
                      <a:off x="1241556" y="4394050"/>
                      <a:ext cx="64885" cy="91120"/>
                    </a:xfrm>
                    <a:custGeom>
                      <a:avLst/>
                      <a:gdLst>
                        <a:gd name="T0" fmla="*/ 213 w 304"/>
                        <a:gd name="T1" fmla="*/ 0 h 427"/>
                        <a:gd name="T2" fmla="*/ 304 w 304"/>
                        <a:gd name="T3" fmla="*/ 427 h 427"/>
                        <a:gd name="T4" fmla="*/ 213 w 304"/>
                        <a:gd name="T5" fmla="*/ 0 h 4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7">
                          <a:moveTo>
                            <a:pt x="213" y="0"/>
                          </a:moveTo>
                          <a:cubicBezTo>
                            <a:pt x="213" y="0"/>
                            <a:pt x="0" y="259"/>
                            <a:pt x="304" y="427"/>
                          </a:cubicBezTo>
                          <a:cubicBezTo>
                            <a:pt x="304" y="427"/>
                            <a:pt x="65" y="259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06" name="Freeform 379"/>
                    <p:cNvSpPr>
                      <a:spLocks/>
                    </p:cNvSpPr>
                    <p:nvPr/>
                  </p:nvSpPr>
                  <p:spPr bwMode="gray">
                    <a:xfrm>
                      <a:off x="1251631" y="4388457"/>
                      <a:ext cx="64685" cy="90920"/>
                    </a:xfrm>
                    <a:custGeom>
                      <a:avLst/>
                      <a:gdLst>
                        <a:gd name="T0" fmla="*/ 213 w 303"/>
                        <a:gd name="T1" fmla="*/ 0 h 426"/>
                        <a:gd name="T2" fmla="*/ 303 w 303"/>
                        <a:gd name="T3" fmla="*/ 426 h 426"/>
                        <a:gd name="T4" fmla="*/ 213 w 303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3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3" y="426"/>
                          </a:cubicBezTo>
                          <a:cubicBezTo>
                            <a:pt x="303" y="426"/>
                            <a:pt x="64" y="258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07" name="Freeform 380"/>
                    <p:cNvSpPr>
                      <a:spLocks/>
                    </p:cNvSpPr>
                    <p:nvPr/>
                  </p:nvSpPr>
                  <p:spPr bwMode="gray">
                    <a:xfrm>
                      <a:off x="1224195" y="4408138"/>
                      <a:ext cx="51268" cy="85513"/>
                    </a:xfrm>
                    <a:custGeom>
                      <a:avLst/>
                      <a:gdLst>
                        <a:gd name="T0" fmla="*/ 240 w 240"/>
                        <a:gd name="T1" fmla="*/ 0 h 400"/>
                        <a:gd name="T2" fmla="*/ 143 w 240"/>
                        <a:gd name="T3" fmla="*/ 400 h 400"/>
                        <a:gd name="T4" fmla="*/ 240 w 240"/>
                        <a:gd name="T5" fmla="*/ 0 h 4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0" h="400">
                          <a:moveTo>
                            <a:pt x="240" y="0"/>
                          </a:moveTo>
                          <a:cubicBezTo>
                            <a:pt x="240" y="0"/>
                            <a:pt x="0" y="226"/>
                            <a:pt x="143" y="400"/>
                          </a:cubicBezTo>
                          <a:cubicBezTo>
                            <a:pt x="143" y="400"/>
                            <a:pt x="110" y="155"/>
                            <a:pt x="24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08" name="Freeform 381"/>
                    <p:cNvSpPr>
                      <a:spLocks/>
                    </p:cNvSpPr>
                    <p:nvPr/>
                  </p:nvSpPr>
                  <p:spPr bwMode="gray">
                    <a:xfrm>
                      <a:off x="1371990" y="4401675"/>
                      <a:ext cx="67689" cy="82709"/>
                    </a:xfrm>
                    <a:custGeom>
                      <a:avLst/>
                      <a:gdLst>
                        <a:gd name="T0" fmla="*/ 0 w 317"/>
                        <a:gd name="T1" fmla="*/ 0 h 388"/>
                        <a:gd name="T2" fmla="*/ 84 w 317"/>
                        <a:gd name="T3" fmla="*/ 388 h 388"/>
                        <a:gd name="T4" fmla="*/ 0 w 317"/>
                        <a:gd name="T5" fmla="*/ 0 h 3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88">
                          <a:moveTo>
                            <a:pt x="0" y="0"/>
                          </a:moveTo>
                          <a:cubicBezTo>
                            <a:pt x="0" y="0"/>
                            <a:pt x="168" y="187"/>
                            <a:pt x="84" y="388"/>
                          </a:cubicBezTo>
                          <a:cubicBezTo>
                            <a:pt x="84" y="388"/>
                            <a:pt x="317" y="31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09" name="Freeform 382"/>
                    <p:cNvSpPr>
                      <a:spLocks/>
                    </p:cNvSpPr>
                    <p:nvPr/>
                  </p:nvSpPr>
                  <p:spPr bwMode="gray">
                    <a:xfrm>
                      <a:off x="1366783" y="4368431"/>
                      <a:ext cx="51868" cy="84511"/>
                    </a:xfrm>
                    <a:custGeom>
                      <a:avLst/>
                      <a:gdLst>
                        <a:gd name="T0" fmla="*/ 23 w 243"/>
                        <a:gd name="T1" fmla="*/ 0 h 396"/>
                        <a:gd name="T2" fmla="*/ 0 w 243"/>
                        <a:gd name="T3" fmla="*/ 396 h 396"/>
                        <a:gd name="T4" fmla="*/ 23 w 243"/>
                        <a:gd name="T5" fmla="*/ 0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3" h="396">
                          <a:moveTo>
                            <a:pt x="23" y="0"/>
                          </a:moveTo>
                          <a:cubicBezTo>
                            <a:pt x="23" y="0"/>
                            <a:pt x="135" y="226"/>
                            <a:pt x="0" y="396"/>
                          </a:cubicBezTo>
                          <a:cubicBezTo>
                            <a:pt x="0" y="396"/>
                            <a:pt x="243" y="390"/>
                            <a:pt x="2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10" name="Freeform 383"/>
                    <p:cNvSpPr>
                      <a:spLocks/>
                    </p:cNvSpPr>
                    <p:nvPr/>
                  </p:nvSpPr>
                  <p:spPr bwMode="gray">
                    <a:xfrm>
                      <a:off x="1409038" y="4422302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30" y="187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11" name="Freeform 384"/>
                    <p:cNvSpPr>
                      <a:spLocks/>
                    </p:cNvSpPr>
                    <p:nvPr/>
                  </p:nvSpPr>
                  <p:spPr bwMode="gray">
                    <a:xfrm>
                      <a:off x="1392616" y="4402076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4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4" y="291"/>
                          </a:cubicBezTo>
                          <a:cubicBezTo>
                            <a:pt x="64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12" name="Freeform 386"/>
                    <p:cNvSpPr>
                      <a:spLocks/>
                    </p:cNvSpPr>
                    <p:nvPr/>
                  </p:nvSpPr>
                  <p:spPr bwMode="gray">
                    <a:xfrm>
                      <a:off x="1289681" y="4364826"/>
                      <a:ext cx="70492" cy="108342"/>
                    </a:xfrm>
                    <a:custGeom>
                      <a:avLst/>
                      <a:gdLst>
                        <a:gd name="T0" fmla="*/ 330 w 330"/>
                        <a:gd name="T1" fmla="*/ 0 h 507"/>
                        <a:gd name="T2" fmla="*/ 291 w 330"/>
                        <a:gd name="T3" fmla="*/ 507 h 507"/>
                        <a:gd name="T4" fmla="*/ 330 w 330"/>
                        <a:gd name="T5" fmla="*/ 0 h 5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07">
                          <a:moveTo>
                            <a:pt x="330" y="0"/>
                          </a:moveTo>
                          <a:cubicBezTo>
                            <a:pt x="330" y="0"/>
                            <a:pt x="0" y="147"/>
                            <a:pt x="291" y="507"/>
                          </a:cubicBezTo>
                          <a:cubicBezTo>
                            <a:pt x="291" y="507"/>
                            <a:pt x="110" y="164"/>
                            <a:pt x="33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13" name="Freeform 387"/>
                    <p:cNvSpPr>
                      <a:spLocks/>
                    </p:cNvSpPr>
                    <p:nvPr/>
                  </p:nvSpPr>
                  <p:spPr bwMode="gray">
                    <a:xfrm>
                      <a:off x="1317718" y="4353812"/>
                      <a:ext cx="70492" cy="124163"/>
                    </a:xfrm>
                    <a:custGeom>
                      <a:avLst/>
                      <a:gdLst>
                        <a:gd name="T0" fmla="*/ 330 w 330"/>
                        <a:gd name="T1" fmla="*/ 0 h 582"/>
                        <a:gd name="T2" fmla="*/ 291 w 330"/>
                        <a:gd name="T3" fmla="*/ 582 h 582"/>
                        <a:gd name="T4" fmla="*/ 330 w 330"/>
                        <a:gd name="T5" fmla="*/ 0 h 5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82">
                          <a:moveTo>
                            <a:pt x="330" y="0"/>
                          </a:moveTo>
                          <a:cubicBezTo>
                            <a:pt x="330" y="0"/>
                            <a:pt x="0" y="168"/>
                            <a:pt x="291" y="582"/>
                          </a:cubicBezTo>
                          <a:cubicBezTo>
                            <a:pt x="291" y="582"/>
                            <a:pt x="110" y="188"/>
                            <a:pt x="33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14" name="Freeform 392"/>
                    <p:cNvSpPr>
                      <a:spLocks/>
                    </p:cNvSpPr>
                    <p:nvPr/>
                  </p:nvSpPr>
                  <p:spPr bwMode="gray">
                    <a:xfrm>
                      <a:off x="1255236" y="4385854"/>
                      <a:ext cx="64885" cy="90920"/>
                    </a:xfrm>
                    <a:custGeom>
                      <a:avLst/>
                      <a:gdLst>
                        <a:gd name="T0" fmla="*/ 213 w 304"/>
                        <a:gd name="T1" fmla="*/ 0 h 426"/>
                        <a:gd name="T2" fmla="*/ 304 w 304"/>
                        <a:gd name="T3" fmla="*/ 426 h 426"/>
                        <a:gd name="T4" fmla="*/ 213 w 304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4" y="426"/>
                          </a:cubicBezTo>
                          <a:cubicBezTo>
                            <a:pt x="304" y="426"/>
                            <a:pt x="65" y="258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15" name="Freeform 393"/>
                    <p:cNvSpPr>
                      <a:spLocks/>
                    </p:cNvSpPr>
                    <p:nvPr/>
                  </p:nvSpPr>
                  <p:spPr bwMode="gray">
                    <a:xfrm>
                      <a:off x="1265850" y="4374640"/>
                      <a:ext cx="57075" cy="93123"/>
                    </a:xfrm>
                    <a:custGeom>
                      <a:avLst/>
                      <a:gdLst>
                        <a:gd name="T0" fmla="*/ 267 w 267"/>
                        <a:gd name="T1" fmla="*/ 0 h 436"/>
                        <a:gd name="T2" fmla="*/ 258 w 267"/>
                        <a:gd name="T3" fmla="*/ 436 h 436"/>
                        <a:gd name="T4" fmla="*/ 267 w 267"/>
                        <a:gd name="T5" fmla="*/ 0 h 4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67" h="436">
                          <a:moveTo>
                            <a:pt x="267" y="0"/>
                          </a:moveTo>
                          <a:cubicBezTo>
                            <a:pt x="267" y="0"/>
                            <a:pt x="0" y="203"/>
                            <a:pt x="258" y="436"/>
                          </a:cubicBezTo>
                          <a:cubicBezTo>
                            <a:pt x="258" y="436"/>
                            <a:pt x="63" y="218"/>
                            <a:pt x="267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16" name="Freeform 398"/>
                    <p:cNvSpPr>
                      <a:spLocks/>
                    </p:cNvSpPr>
                    <p:nvPr/>
                  </p:nvSpPr>
                  <p:spPr bwMode="gray">
                    <a:xfrm>
                      <a:off x="1349560" y="4362824"/>
                      <a:ext cx="69492" cy="98730"/>
                    </a:xfrm>
                    <a:custGeom>
                      <a:avLst/>
                      <a:gdLst>
                        <a:gd name="T0" fmla="*/ 0 w 326"/>
                        <a:gd name="T1" fmla="*/ 0 h 463"/>
                        <a:gd name="T2" fmla="*/ 95 w 326"/>
                        <a:gd name="T3" fmla="*/ 463 h 463"/>
                        <a:gd name="T4" fmla="*/ 0 w 326"/>
                        <a:gd name="T5" fmla="*/ 0 h 4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6" h="463">
                          <a:moveTo>
                            <a:pt x="0" y="0"/>
                          </a:moveTo>
                          <a:cubicBezTo>
                            <a:pt x="0" y="0"/>
                            <a:pt x="173" y="221"/>
                            <a:pt x="95" y="463"/>
                          </a:cubicBezTo>
                          <a:cubicBezTo>
                            <a:pt x="95" y="463"/>
                            <a:pt x="326" y="372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17" name="Freeform 399"/>
                    <p:cNvSpPr>
                      <a:spLocks/>
                    </p:cNvSpPr>
                    <p:nvPr/>
                  </p:nvSpPr>
                  <p:spPr bwMode="gray">
                    <a:xfrm>
                      <a:off x="1412843" y="4401875"/>
                      <a:ext cx="41454" cy="80106"/>
                    </a:xfrm>
                    <a:custGeom>
                      <a:avLst/>
                      <a:gdLst>
                        <a:gd name="T0" fmla="*/ 0 w 194"/>
                        <a:gd name="T1" fmla="*/ 0 h 375"/>
                        <a:gd name="T2" fmla="*/ 64 w 194"/>
                        <a:gd name="T3" fmla="*/ 375 h 375"/>
                        <a:gd name="T4" fmla="*/ 0 w 194"/>
                        <a:gd name="T5" fmla="*/ 0 h 3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375">
                          <a:moveTo>
                            <a:pt x="0" y="0"/>
                          </a:moveTo>
                          <a:cubicBezTo>
                            <a:pt x="0" y="0"/>
                            <a:pt x="129" y="242"/>
                            <a:pt x="64" y="375"/>
                          </a:cubicBezTo>
                          <a:cubicBezTo>
                            <a:pt x="64" y="375"/>
                            <a:pt x="194" y="20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518" name="Freeform 400"/>
                    <p:cNvSpPr>
                      <a:spLocks/>
                    </p:cNvSpPr>
                    <p:nvPr/>
                  </p:nvSpPr>
                  <p:spPr bwMode="gray">
                    <a:xfrm>
                      <a:off x="1396221" y="4399472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489" name="Gruppieren 414"/>
                <p:cNvGrpSpPr/>
                <p:nvPr/>
              </p:nvGrpSpPr>
              <p:grpSpPr bwMode="gray">
                <a:xfrm>
                  <a:off x="5757212" y="2303992"/>
                  <a:ext cx="517735" cy="138194"/>
                  <a:chOff x="5458246" y="2419217"/>
                  <a:chExt cx="380001" cy="101430"/>
                </a:xfrm>
              </p:grpSpPr>
              <p:sp>
                <p:nvSpPr>
                  <p:cNvPr id="490" name="Freeform 421"/>
                  <p:cNvSpPr>
                    <a:spLocks/>
                  </p:cNvSpPr>
                  <p:nvPr/>
                </p:nvSpPr>
                <p:spPr bwMode="gray">
                  <a:xfrm>
                    <a:off x="5616205" y="2436156"/>
                    <a:ext cx="64082" cy="10408"/>
                  </a:xfrm>
                  <a:custGeom>
                    <a:avLst/>
                    <a:gdLst>
                      <a:gd name="T0" fmla="*/ 2 w 295"/>
                      <a:gd name="T1" fmla="*/ 0 h 47"/>
                      <a:gd name="T2" fmla="*/ 294 w 295"/>
                      <a:gd name="T3" fmla="*/ 1 h 47"/>
                      <a:gd name="T4" fmla="*/ 295 w 295"/>
                      <a:gd name="T5" fmla="*/ 14 h 47"/>
                      <a:gd name="T6" fmla="*/ 0 w 295"/>
                      <a:gd name="T7" fmla="*/ 14 h 47"/>
                      <a:gd name="T8" fmla="*/ 2 w 295"/>
                      <a:gd name="T9" fmla="*/ 0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5" h="47">
                        <a:moveTo>
                          <a:pt x="2" y="0"/>
                        </a:moveTo>
                        <a:cubicBezTo>
                          <a:pt x="2" y="0"/>
                          <a:pt x="121" y="20"/>
                          <a:pt x="294" y="1"/>
                        </a:cubicBezTo>
                        <a:cubicBezTo>
                          <a:pt x="295" y="14"/>
                          <a:pt x="295" y="14"/>
                          <a:pt x="295" y="14"/>
                        </a:cubicBezTo>
                        <a:cubicBezTo>
                          <a:pt x="295" y="14"/>
                          <a:pt x="183" y="47"/>
                          <a:pt x="0" y="14"/>
                        </a:cubicBez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91" name="Freeform 422"/>
                  <p:cNvSpPr>
                    <a:spLocks noEditPoints="1"/>
                  </p:cNvSpPr>
                  <p:nvPr/>
                </p:nvSpPr>
                <p:spPr bwMode="gray">
                  <a:xfrm>
                    <a:off x="5664981" y="2432687"/>
                    <a:ext cx="158776" cy="87960"/>
                  </a:xfrm>
                  <a:custGeom>
                    <a:avLst/>
                    <a:gdLst>
                      <a:gd name="T0" fmla="*/ 719 w 730"/>
                      <a:gd name="T1" fmla="*/ 64 h 404"/>
                      <a:gd name="T2" fmla="*/ 603 w 730"/>
                      <a:gd name="T3" fmla="*/ 14 h 404"/>
                      <a:gd name="T4" fmla="*/ 65 w 730"/>
                      <a:gd name="T5" fmla="*/ 52 h 404"/>
                      <a:gd name="T6" fmla="*/ 33 w 730"/>
                      <a:gd name="T7" fmla="*/ 161 h 404"/>
                      <a:gd name="T8" fmla="*/ 83 w 730"/>
                      <a:gd name="T9" fmla="*/ 300 h 404"/>
                      <a:gd name="T10" fmla="*/ 397 w 730"/>
                      <a:gd name="T11" fmla="*/ 374 h 404"/>
                      <a:gd name="T12" fmla="*/ 715 w 730"/>
                      <a:gd name="T13" fmla="*/ 246 h 404"/>
                      <a:gd name="T14" fmla="*/ 719 w 730"/>
                      <a:gd name="T15" fmla="*/ 64 h 404"/>
                      <a:gd name="T16" fmla="*/ 701 w 730"/>
                      <a:gd name="T17" fmla="*/ 244 h 404"/>
                      <a:gd name="T18" fmla="*/ 393 w 730"/>
                      <a:gd name="T19" fmla="*/ 365 h 404"/>
                      <a:gd name="T20" fmla="*/ 91 w 730"/>
                      <a:gd name="T21" fmla="*/ 295 h 404"/>
                      <a:gd name="T22" fmla="*/ 42 w 730"/>
                      <a:gd name="T23" fmla="*/ 162 h 404"/>
                      <a:gd name="T24" fmla="*/ 73 w 730"/>
                      <a:gd name="T25" fmla="*/ 59 h 404"/>
                      <a:gd name="T26" fmla="*/ 592 w 730"/>
                      <a:gd name="T27" fmla="*/ 22 h 404"/>
                      <a:gd name="T28" fmla="*/ 705 w 730"/>
                      <a:gd name="T29" fmla="*/ 70 h 404"/>
                      <a:gd name="T30" fmla="*/ 701 w 730"/>
                      <a:gd name="T31" fmla="*/ 244 h 4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30" h="404">
                        <a:moveTo>
                          <a:pt x="719" y="64"/>
                        </a:moveTo>
                        <a:cubicBezTo>
                          <a:pt x="719" y="64"/>
                          <a:pt x="730" y="12"/>
                          <a:pt x="603" y="14"/>
                        </a:cubicBezTo>
                        <a:cubicBezTo>
                          <a:pt x="603" y="14"/>
                          <a:pt x="285" y="0"/>
                          <a:pt x="65" y="52"/>
                        </a:cubicBezTo>
                        <a:cubicBezTo>
                          <a:pt x="65" y="52"/>
                          <a:pt x="0" y="68"/>
                          <a:pt x="33" y="161"/>
                        </a:cubicBezTo>
                        <a:cubicBezTo>
                          <a:pt x="83" y="300"/>
                          <a:pt x="83" y="300"/>
                          <a:pt x="83" y="300"/>
                        </a:cubicBezTo>
                        <a:cubicBezTo>
                          <a:pt x="83" y="300"/>
                          <a:pt x="122" y="404"/>
                          <a:pt x="397" y="374"/>
                        </a:cubicBezTo>
                        <a:cubicBezTo>
                          <a:pt x="397" y="374"/>
                          <a:pt x="708" y="332"/>
                          <a:pt x="715" y="246"/>
                        </a:cubicBezTo>
                        <a:cubicBezTo>
                          <a:pt x="715" y="246"/>
                          <a:pt x="729" y="139"/>
                          <a:pt x="719" y="64"/>
                        </a:cubicBezTo>
                        <a:close/>
                        <a:moveTo>
                          <a:pt x="701" y="244"/>
                        </a:moveTo>
                        <a:cubicBezTo>
                          <a:pt x="695" y="326"/>
                          <a:pt x="393" y="365"/>
                          <a:pt x="393" y="365"/>
                        </a:cubicBezTo>
                        <a:cubicBezTo>
                          <a:pt x="129" y="394"/>
                          <a:pt x="91" y="295"/>
                          <a:pt x="91" y="295"/>
                        </a:cubicBezTo>
                        <a:cubicBezTo>
                          <a:pt x="42" y="162"/>
                          <a:pt x="42" y="162"/>
                          <a:pt x="42" y="162"/>
                        </a:cubicBezTo>
                        <a:cubicBezTo>
                          <a:pt x="10" y="73"/>
                          <a:pt x="73" y="59"/>
                          <a:pt x="73" y="59"/>
                        </a:cubicBezTo>
                        <a:cubicBezTo>
                          <a:pt x="285" y="9"/>
                          <a:pt x="592" y="22"/>
                          <a:pt x="592" y="22"/>
                        </a:cubicBezTo>
                        <a:cubicBezTo>
                          <a:pt x="716" y="21"/>
                          <a:pt x="705" y="70"/>
                          <a:pt x="705" y="70"/>
                        </a:cubicBezTo>
                        <a:cubicBezTo>
                          <a:pt x="715" y="141"/>
                          <a:pt x="701" y="244"/>
                          <a:pt x="701" y="244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92" name="Freeform 423"/>
                  <p:cNvSpPr>
                    <a:spLocks/>
                  </p:cNvSpPr>
                  <p:nvPr/>
                </p:nvSpPr>
                <p:spPr bwMode="gray">
                  <a:xfrm>
                    <a:off x="5647634" y="2438605"/>
                    <a:ext cx="36735" cy="70000"/>
                  </a:xfrm>
                  <a:custGeom>
                    <a:avLst/>
                    <a:gdLst>
                      <a:gd name="T0" fmla="*/ 1 w 169"/>
                      <a:gd name="T1" fmla="*/ 0 h 322"/>
                      <a:gd name="T2" fmla="*/ 0 w 169"/>
                      <a:gd name="T3" fmla="*/ 117 h 322"/>
                      <a:gd name="T4" fmla="*/ 90 w 169"/>
                      <a:gd name="T5" fmla="*/ 183 h 322"/>
                      <a:gd name="T6" fmla="*/ 169 w 169"/>
                      <a:gd name="T7" fmla="*/ 267 h 322"/>
                      <a:gd name="T8" fmla="*/ 119 w 169"/>
                      <a:gd name="T9" fmla="*/ 42 h 322"/>
                      <a:gd name="T10" fmla="*/ 153 w 169"/>
                      <a:gd name="T11" fmla="*/ 22 h 322"/>
                      <a:gd name="T12" fmla="*/ 149 w 169"/>
                      <a:gd name="T13" fmla="*/ 0 h 322"/>
                      <a:gd name="T14" fmla="*/ 1 w 169"/>
                      <a:gd name="T15" fmla="*/ 0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69" h="322">
                        <a:moveTo>
                          <a:pt x="1" y="0"/>
                        </a:moveTo>
                        <a:cubicBezTo>
                          <a:pt x="0" y="117"/>
                          <a:pt x="0" y="117"/>
                          <a:pt x="0" y="117"/>
                        </a:cubicBezTo>
                        <a:cubicBezTo>
                          <a:pt x="0" y="117"/>
                          <a:pt x="47" y="105"/>
                          <a:pt x="90" y="183"/>
                        </a:cubicBezTo>
                        <a:cubicBezTo>
                          <a:pt x="90" y="183"/>
                          <a:pt x="137" y="322"/>
                          <a:pt x="169" y="267"/>
                        </a:cubicBezTo>
                        <a:cubicBezTo>
                          <a:pt x="169" y="267"/>
                          <a:pt x="86" y="102"/>
                          <a:pt x="119" y="42"/>
                        </a:cubicBezTo>
                        <a:cubicBezTo>
                          <a:pt x="119" y="42"/>
                          <a:pt x="130" y="37"/>
                          <a:pt x="153" y="22"/>
                        </a:cubicBezTo>
                        <a:cubicBezTo>
                          <a:pt x="149" y="0"/>
                          <a:pt x="149" y="0"/>
                          <a:pt x="149" y="0"/>
                        </a:cubicBezTo>
                        <a:cubicBezTo>
                          <a:pt x="149" y="0"/>
                          <a:pt x="30" y="13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93" name="Freeform 424"/>
                  <p:cNvSpPr>
                    <a:spLocks/>
                  </p:cNvSpPr>
                  <p:nvPr/>
                </p:nvSpPr>
                <p:spPr bwMode="gray">
                  <a:xfrm>
                    <a:off x="5680083" y="2420238"/>
                    <a:ext cx="158164" cy="61633"/>
                  </a:xfrm>
                  <a:custGeom>
                    <a:avLst/>
                    <a:gdLst>
                      <a:gd name="T0" fmla="*/ 696 w 727"/>
                      <a:gd name="T1" fmla="*/ 89 h 284"/>
                      <a:gd name="T2" fmla="*/ 675 w 727"/>
                      <a:gd name="T3" fmla="*/ 55 h 284"/>
                      <a:gd name="T4" fmla="*/ 1 w 727"/>
                      <a:gd name="T5" fmla="*/ 91 h 284"/>
                      <a:gd name="T6" fmla="*/ 0 w 727"/>
                      <a:gd name="T7" fmla="*/ 115 h 284"/>
                      <a:gd name="T8" fmla="*/ 643 w 727"/>
                      <a:gd name="T9" fmla="*/ 125 h 284"/>
                      <a:gd name="T10" fmla="*/ 649 w 727"/>
                      <a:gd name="T11" fmla="*/ 284 h 284"/>
                      <a:gd name="T12" fmla="*/ 695 w 727"/>
                      <a:gd name="T13" fmla="*/ 221 h 284"/>
                      <a:gd name="T14" fmla="*/ 727 w 727"/>
                      <a:gd name="T15" fmla="*/ 195 h 284"/>
                      <a:gd name="T16" fmla="*/ 723 w 727"/>
                      <a:gd name="T17" fmla="*/ 111 h 284"/>
                      <a:gd name="T18" fmla="*/ 696 w 727"/>
                      <a:gd name="T19" fmla="*/ 89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7" h="284">
                        <a:moveTo>
                          <a:pt x="696" y="89"/>
                        </a:moveTo>
                        <a:cubicBezTo>
                          <a:pt x="696" y="89"/>
                          <a:pt x="694" y="67"/>
                          <a:pt x="675" y="55"/>
                        </a:cubicBezTo>
                        <a:cubicBezTo>
                          <a:pt x="675" y="55"/>
                          <a:pt x="577" y="0"/>
                          <a:pt x="1" y="91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5"/>
                          <a:pt x="639" y="17"/>
                          <a:pt x="643" y="125"/>
                        </a:cubicBezTo>
                        <a:cubicBezTo>
                          <a:pt x="649" y="284"/>
                          <a:pt x="649" y="284"/>
                          <a:pt x="649" y="284"/>
                        </a:cubicBezTo>
                        <a:cubicBezTo>
                          <a:pt x="649" y="284"/>
                          <a:pt x="683" y="276"/>
                          <a:pt x="695" y="221"/>
                        </a:cubicBezTo>
                        <a:cubicBezTo>
                          <a:pt x="695" y="221"/>
                          <a:pt x="725" y="204"/>
                          <a:pt x="727" y="195"/>
                        </a:cubicBezTo>
                        <a:cubicBezTo>
                          <a:pt x="723" y="111"/>
                          <a:pt x="723" y="111"/>
                          <a:pt x="723" y="111"/>
                        </a:cubicBezTo>
                        <a:cubicBezTo>
                          <a:pt x="723" y="111"/>
                          <a:pt x="706" y="120"/>
                          <a:pt x="696" y="89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94" name="Freeform 425"/>
                  <p:cNvSpPr>
                    <a:spLocks noEditPoints="1"/>
                  </p:cNvSpPr>
                  <p:nvPr/>
                </p:nvSpPr>
                <p:spPr bwMode="gray">
                  <a:xfrm>
                    <a:off x="5472939" y="2432279"/>
                    <a:ext cx="158572" cy="88164"/>
                  </a:xfrm>
                  <a:custGeom>
                    <a:avLst/>
                    <a:gdLst>
                      <a:gd name="T0" fmla="*/ 14 w 729"/>
                      <a:gd name="T1" fmla="*/ 244 h 405"/>
                      <a:gd name="T2" fmla="*/ 331 w 729"/>
                      <a:gd name="T3" fmla="*/ 373 h 405"/>
                      <a:gd name="T4" fmla="*/ 645 w 729"/>
                      <a:gd name="T5" fmla="*/ 301 h 405"/>
                      <a:gd name="T6" fmla="*/ 696 w 729"/>
                      <a:gd name="T7" fmla="*/ 162 h 405"/>
                      <a:gd name="T8" fmla="*/ 665 w 729"/>
                      <a:gd name="T9" fmla="*/ 54 h 405"/>
                      <a:gd name="T10" fmla="*/ 127 w 729"/>
                      <a:gd name="T11" fmla="*/ 12 h 405"/>
                      <a:gd name="T12" fmla="*/ 10 w 729"/>
                      <a:gd name="T13" fmla="*/ 61 h 405"/>
                      <a:gd name="T14" fmla="*/ 14 w 729"/>
                      <a:gd name="T15" fmla="*/ 244 h 405"/>
                      <a:gd name="T16" fmla="*/ 24 w 729"/>
                      <a:gd name="T17" fmla="*/ 67 h 405"/>
                      <a:gd name="T18" fmla="*/ 137 w 729"/>
                      <a:gd name="T19" fmla="*/ 21 h 405"/>
                      <a:gd name="T20" fmla="*/ 656 w 729"/>
                      <a:gd name="T21" fmla="*/ 60 h 405"/>
                      <a:gd name="T22" fmla="*/ 686 w 729"/>
                      <a:gd name="T23" fmla="*/ 163 h 405"/>
                      <a:gd name="T24" fmla="*/ 638 w 729"/>
                      <a:gd name="T25" fmla="*/ 296 h 405"/>
                      <a:gd name="T26" fmla="*/ 334 w 729"/>
                      <a:gd name="T27" fmla="*/ 365 h 405"/>
                      <a:gd name="T28" fmla="*/ 27 w 729"/>
                      <a:gd name="T29" fmla="*/ 242 h 405"/>
                      <a:gd name="T30" fmla="*/ 24 w 729"/>
                      <a:gd name="T31" fmla="*/ 67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29" h="405">
                        <a:moveTo>
                          <a:pt x="14" y="244"/>
                        </a:moveTo>
                        <a:cubicBezTo>
                          <a:pt x="20" y="330"/>
                          <a:pt x="331" y="373"/>
                          <a:pt x="331" y="373"/>
                        </a:cubicBezTo>
                        <a:cubicBezTo>
                          <a:pt x="605" y="405"/>
                          <a:pt x="645" y="301"/>
                          <a:pt x="645" y="301"/>
                        </a:cubicBezTo>
                        <a:cubicBezTo>
                          <a:pt x="696" y="162"/>
                          <a:pt x="696" y="162"/>
                          <a:pt x="696" y="162"/>
                        </a:cubicBezTo>
                        <a:cubicBezTo>
                          <a:pt x="729" y="69"/>
                          <a:pt x="665" y="54"/>
                          <a:pt x="665" y="54"/>
                        </a:cubicBezTo>
                        <a:cubicBezTo>
                          <a:pt x="445" y="0"/>
                          <a:pt x="127" y="12"/>
                          <a:pt x="127" y="12"/>
                        </a:cubicBezTo>
                        <a:cubicBezTo>
                          <a:pt x="0" y="10"/>
                          <a:pt x="10" y="61"/>
                          <a:pt x="10" y="61"/>
                        </a:cubicBezTo>
                        <a:cubicBezTo>
                          <a:pt x="0" y="136"/>
                          <a:pt x="14" y="244"/>
                          <a:pt x="14" y="244"/>
                        </a:cubicBezTo>
                        <a:close/>
                        <a:moveTo>
                          <a:pt x="24" y="67"/>
                        </a:moveTo>
                        <a:cubicBezTo>
                          <a:pt x="24" y="67"/>
                          <a:pt x="14" y="18"/>
                          <a:pt x="137" y="21"/>
                        </a:cubicBezTo>
                        <a:cubicBezTo>
                          <a:pt x="137" y="21"/>
                          <a:pt x="444" y="9"/>
                          <a:pt x="656" y="60"/>
                        </a:cubicBezTo>
                        <a:cubicBezTo>
                          <a:pt x="656" y="60"/>
                          <a:pt x="719" y="75"/>
                          <a:pt x="686" y="163"/>
                        </a:cubicBezTo>
                        <a:cubicBezTo>
                          <a:pt x="638" y="296"/>
                          <a:pt x="638" y="296"/>
                          <a:pt x="638" y="296"/>
                        </a:cubicBezTo>
                        <a:cubicBezTo>
                          <a:pt x="638" y="296"/>
                          <a:pt x="599" y="395"/>
                          <a:pt x="334" y="365"/>
                        </a:cubicBezTo>
                        <a:cubicBezTo>
                          <a:pt x="334" y="365"/>
                          <a:pt x="33" y="324"/>
                          <a:pt x="27" y="242"/>
                        </a:cubicBezTo>
                        <a:cubicBezTo>
                          <a:pt x="27" y="242"/>
                          <a:pt x="14" y="139"/>
                          <a:pt x="24" y="67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95" name="Freeform 426"/>
                  <p:cNvSpPr>
                    <a:spLocks/>
                  </p:cNvSpPr>
                  <p:nvPr/>
                </p:nvSpPr>
                <p:spPr bwMode="gray">
                  <a:xfrm>
                    <a:off x="5458246" y="2419217"/>
                    <a:ext cx="157960" cy="61633"/>
                  </a:xfrm>
                  <a:custGeom>
                    <a:avLst/>
                    <a:gdLst>
                      <a:gd name="T0" fmla="*/ 32 w 726"/>
                      <a:gd name="T1" fmla="*/ 88 h 283"/>
                      <a:gd name="T2" fmla="*/ 53 w 726"/>
                      <a:gd name="T3" fmla="*/ 55 h 283"/>
                      <a:gd name="T4" fmla="*/ 726 w 726"/>
                      <a:gd name="T5" fmla="*/ 94 h 283"/>
                      <a:gd name="T6" fmla="*/ 722 w 726"/>
                      <a:gd name="T7" fmla="*/ 116 h 283"/>
                      <a:gd name="T8" fmla="*/ 85 w 726"/>
                      <a:gd name="T9" fmla="*/ 124 h 283"/>
                      <a:gd name="T10" fmla="*/ 78 w 726"/>
                      <a:gd name="T11" fmla="*/ 283 h 283"/>
                      <a:gd name="T12" fmla="*/ 32 w 726"/>
                      <a:gd name="T13" fmla="*/ 220 h 283"/>
                      <a:gd name="T14" fmla="*/ 0 w 726"/>
                      <a:gd name="T15" fmla="*/ 194 h 283"/>
                      <a:gd name="T16" fmla="*/ 5 w 726"/>
                      <a:gd name="T17" fmla="*/ 110 h 283"/>
                      <a:gd name="T18" fmla="*/ 32 w 726"/>
                      <a:gd name="T19" fmla="*/ 88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6" h="283">
                        <a:moveTo>
                          <a:pt x="32" y="88"/>
                        </a:moveTo>
                        <a:cubicBezTo>
                          <a:pt x="32" y="88"/>
                          <a:pt x="34" y="66"/>
                          <a:pt x="53" y="55"/>
                        </a:cubicBezTo>
                        <a:cubicBezTo>
                          <a:pt x="53" y="55"/>
                          <a:pt x="151" y="0"/>
                          <a:pt x="726" y="94"/>
                        </a:cubicBezTo>
                        <a:cubicBezTo>
                          <a:pt x="722" y="116"/>
                          <a:pt x="722" y="116"/>
                          <a:pt x="722" y="116"/>
                        </a:cubicBezTo>
                        <a:cubicBezTo>
                          <a:pt x="722" y="116"/>
                          <a:pt x="89" y="16"/>
                          <a:pt x="85" y="124"/>
                        </a:cubicBezTo>
                        <a:cubicBezTo>
                          <a:pt x="78" y="283"/>
                          <a:pt x="78" y="283"/>
                          <a:pt x="78" y="283"/>
                        </a:cubicBezTo>
                        <a:cubicBezTo>
                          <a:pt x="78" y="283"/>
                          <a:pt x="44" y="276"/>
                          <a:pt x="32" y="220"/>
                        </a:cubicBezTo>
                        <a:cubicBezTo>
                          <a:pt x="32" y="220"/>
                          <a:pt x="2" y="203"/>
                          <a:pt x="0" y="194"/>
                        </a:cubicBezTo>
                        <a:cubicBezTo>
                          <a:pt x="5" y="110"/>
                          <a:pt x="5" y="110"/>
                          <a:pt x="5" y="110"/>
                        </a:cubicBezTo>
                        <a:cubicBezTo>
                          <a:pt x="5" y="110"/>
                          <a:pt x="21" y="119"/>
                          <a:pt x="32" y="88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96" name="Freeform 427"/>
                  <p:cNvSpPr>
                    <a:spLocks/>
                  </p:cNvSpPr>
                  <p:nvPr/>
                </p:nvSpPr>
                <p:spPr bwMode="gray">
                  <a:xfrm>
                    <a:off x="5611715" y="2438605"/>
                    <a:ext cx="37959" cy="70000"/>
                  </a:xfrm>
                  <a:custGeom>
                    <a:avLst/>
                    <a:gdLst>
                      <a:gd name="T0" fmla="*/ 169 w 174"/>
                      <a:gd name="T1" fmla="*/ 1 h 322"/>
                      <a:gd name="T2" fmla="*/ 174 w 174"/>
                      <a:gd name="T3" fmla="*/ 117 h 322"/>
                      <a:gd name="T4" fmla="*/ 78 w 174"/>
                      <a:gd name="T5" fmla="*/ 184 h 322"/>
                      <a:gd name="T6" fmla="*/ 0 w 174"/>
                      <a:gd name="T7" fmla="*/ 267 h 322"/>
                      <a:gd name="T8" fmla="*/ 50 w 174"/>
                      <a:gd name="T9" fmla="*/ 42 h 322"/>
                      <a:gd name="T10" fmla="*/ 16 w 174"/>
                      <a:gd name="T11" fmla="*/ 22 h 322"/>
                      <a:gd name="T12" fmla="*/ 20 w 174"/>
                      <a:gd name="T13" fmla="*/ 0 h 322"/>
                      <a:gd name="T14" fmla="*/ 169 w 174"/>
                      <a:gd name="T15" fmla="*/ 1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4" h="322">
                        <a:moveTo>
                          <a:pt x="169" y="1"/>
                        </a:moveTo>
                        <a:cubicBezTo>
                          <a:pt x="174" y="117"/>
                          <a:pt x="174" y="117"/>
                          <a:pt x="174" y="117"/>
                        </a:cubicBezTo>
                        <a:cubicBezTo>
                          <a:pt x="174" y="117"/>
                          <a:pt x="125" y="107"/>
                          <a:pt x="78" y="184"/>
                        </a:cubicBezTo>
                        <a:cubicBezTo>
                          <a:pt x="78" y="184"/>
                          <a:pt x="31" y="322"/>
                          <a:pt x="0" y="267"/>
                        </a:cubicBezTo>
                        <a:cubicBezTo>
                          <a:pt x="0" y="267"/>
                          <a:pt x="83" y="103"/>
                          <a:pt x="50" y="42"/>
                        </a:cubicBezTo>
                        <a:cubicBezTo>
                          <a:pt x="50" y="42"/>
                          <a:pt x="39" y="37"/>
                          <a:pt x="16" y="22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20" y="0"/>
                          <a:pt x="140" y="14"/>
                          <a:pt x="169" y="1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97" name="Freeform 428"/>
                  <p:cNvSpPr>
                    <a:spLocks/>
                  </p:cNvSpPr>
                  <p:nvPr/>
                </p:nvSpPr>
                <p:spPr bwMode="gray">
                  <a:xfrm>
                    <a:off x="5614777" y="2442279"/>
                    <a:ext cx="28776" cy="49592"/>
                  </a:xfrm>
                  <a:custGeom>
                    <a:avLst/>
                    <a:gdLst>
                      <a:gd name="T0" fmla="*/ 19 w 132"/>
                      <a:gd name="T1" fmla="*/ 10 h 228"/>
                      <a:gd name="T2" fmla="*/ 40 w 132"/>
                      <a:gd name="T3" fmla="*/ 114 h 228"/>
                      <a:gd name="T4" fmla="*/ 0 w 132"/>
                      <a:gd name="T5" fmla="*/ 228 h 228"/>
                      <a:gd name="T6" fmla="*/ 19 w 132"/>
                      <a:gd name="T7" fmla="*/ 10 h 2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2" h="228">
                        <a:moveTo>
                          <a:pt x="19" y="10"/>
                        </a:moveTo>
                        <a:cubicBezTo>
                          <a:pt x="19" y="10"/>
                          <a:pt x="73" y="31"/>
                          <a:pt x="40" y="114"/>
                        </a:cubicBezTo>
                        <a:cubicBezTo>
                          <a:pt x="0" y="228"/>
                          <a:pt x="0" y="228"/>
                          <a:pt x="0" y="228"/>
                        </a:cubicBezTo>
                        <a:cubicBezTo>
                          <a:pt x="0" y="228"/>
                          <a:pt x="132" y="0"/>
                          <a:pt x="19" y="1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98" name="Freeform 429"/>
                  <p:cNvSpPr>
                    <a:spLocks/>
                  </p:cNvSpPr>
                  <p:nvPr/>
                </p:nvSpPr>
                <p:spPr bwMode="gray">
                  <a:xfrm>
                    <a:off x="5465184" y="2427177"/>
                    <a:ext cx="44490" cy="13878"/>
                  </a:xfrm>
                  <a:custGeom>
                    <a:avLst/>
                    <a:gdLst>
                      <a:gd name="T0" fmla="*/ 1 w 205"/>
                      <a:gd name="T1" fmla="*/ 64 h 64"/>
                      <a:gd name="T2" fmla="*/ 54 w 205"/>
                      <a:gd name="T3" fmla="*/ 13 h 64"/>
                      <a:gd name="T4" fmla="*/ 205 w 205"/>
                      <a:gd name="T5" fmla="*/ 6 h 64"/>
                      <a:gd name="T6" fmla="*/ 1 w 205"/>
                      <a:gd name="T7" fmla="*/ 6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5" h="64">
                        <a:moveTo>
                          <a:pt x="1" y="64"/>
                        </a:moveTo>
                        <a:cubicBezTo>
                          <a:pt x="1" y="64"/>
                          <a:pt x="0" y="22"/>
                          <a:pt x="54" y="13"/>
                        </a:cubicBezTo>
                        <a:cubicBezTo>
                          <a:pt x="54" y="13"/>
                          <a:pt x="141" y="2"/>
                          <a:pt x="205" y="6"/>
                        </a:cubicBezTo>
                        <a:cubicBezTo>
                          <a:pt x="205" y="6"/>
                          <a:pt x="12" y="0"/>
                          <a:pt x="1" y="6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392" name="Gruppieren 317"/>
              <p:cNvGrpSpPr/>
              <p:nvPr/>
            </p:nvGrpSpPr>
            <p:grpSpPr bwMode="gray">
              <a:xfrm>
                <a:off x="10338521" y="5181671"/>
                <a:ext cx="678259" cy="698902"/>
                <a:chOff x="5190006" y="1920904"/>
                <a:chExt cx="1685656" cy="1736963"/>
              </a:xfrm>
            </p:grpSpPr>
            <p:grpSp>
              <p:nvGrpSpPr>
                <p:cNvPr id="441" name="Gruppieren 366"/>
                <p:cNvGrpSpPr/>
                <p:nvPr/>
              </p:nvGrpSpPr>
              <p:grpSpPr bwMode="gray">
                <a:xfrm>
                  <a:off x="5190006" y="1920904"/>
                  <a:ext cx="1685656" cy="1736963"/>
                  <a:chOff x="747017" y="4353812"/>
                  <a:chExt cx="1237218" cy="1274876"/>
                </a:xfrm>
              </p:grpSpPr>
              <p:grpSp>
                <p:nvGrpSpPr>
                  <p:cNvPr id="452" name="Gruppieren 377"/>
                  <p:cNvGrpSpPr/>
                  <p:nvPr/>
                </p:nvGrpSpPr>
                <p:grpSpPr bwMode="gray">
                  <a:xfrm>
                    <a:off x="1137326" y="4468963"/>
                    <a:ext cx="456601" cy="637640"/>
                    <a:chOff x="1136079" y="4468963"/>
                    <a:chExt cx="456601" cy="637640"/>
                  </a:xfrm>
                </p:grpSpPr>
                <p:sp>
                  <p:nvSpPr>
                    <p:cNvPr id="479" name="Freihandform 404"/>
                    <p:cNvSpPr/>
                    <p:nvPr/>
                  </p:nvSpPr>
                  <p:spPr bwMode="gray">
                    <a:xfrm>
                      <a:off x="1222900" y="4688866"/>
                      <a:ext cx="125199" cy="241237"/>
                    </a:xfrm>
                    <a:custGeom>
                      <a:avLst/>
                      <a:gdLst>
                        <a:gd name="connsiteX0" fmla="*/ 59312 w 202651"/>
                        <a:gd name="connsiteY0" fmla="*/ 69198 h 390473"/>
                        <a:gd name="connsiteX1" fmla="*/ 93911 w 202651"/>
                        <a:gd name="connsiteY1" fmla="*/ 0 h 390473"/>
                        <a:gd name="connsiteX2" fmla="*/ 128510 w 202651"/>
                        <a:gd name="connsiteY2" fmla="*/ 4943 h 390473"/>
                        <a:gd name="connsiteX3" fmla="*/ 172994 w 202651"/>
                        <a:gd name="connsiteY3" fmla="*/ 79083 h 390473"/>
                        <a:gd name="connsiteX4" fmla="*/ 202651 w 202651"/>
                        <a:gd name="connsiteY4" fmla="*/ 390473 h 390473"/>
                        <a:gd name="connsiteX5" fmla="*/ 123567 w 202651"/>
                        <a:gd name="connsiteY5" fmla="*/ 390473 h 390473"/>
                        <a:gd name="connsiteX6" fmla="*/ 0 w 202651"/>
                        <a:gd name="connsiteY6" fmla="*/ 385531 h 390473"/>
                        <a:gd name="connsiteX7" fmla="*/ 29656 w 202651"/>
                        <a:gd name="connsiteY7" fmla="*/ 207593 h 390473"/>
                        <a:gd name="connsiteX8" fmla="*/ 59312 w 202651"/>
                        <a:gd name="connsiteY8" fmla="*/ 69198 h 390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02651" h="390473">
                          <a:moveTo>
                            <a:pt x="59312" y="69198"/>
                          </a:moveTo>
                          <a:lnTo>
                            <a:pt x="93911" y="0"/>
                          </a:lnTo>
                          <a:lnTo>
                            <a:pt x="128510" y="4943"/>
                          </a:lnTo>
                          <a:lnTo>
                            <a:pt x="172994" y="79083"/>
                          </a:lnTo>
                          <a:lnTo>
                            <a:pt x="202651" y="390473"/>
                          </a:lnTo>
                          <a:lnTo>
                            <a:pt x="123567" y="390473"/>
                          </a:lnTo>
                          <a:lnTo>
                            <a:pt x="0" y="385531"/>
                          </a:lnTo>
                          <a:lnTo>
                            <a:pt x="29656" y="207593"/>
                          </a:lnTo>
                          <a:lnTo>
                            <a:pt x="59312" y="6919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700" b="1" dirty="0"/>
                    </a:p>
                  </p:txBody>
                </p:sp>
                <p:sp>
                  <p:nvSpPr>
                    <p:cNvPr id="480" name="Freeform 367"/>
                    <p:cNvSpPr>
                      <a:spLocks/>
                    </p:cNvSpPr>
                    <p:nvPr/>
                  </p:nvSpPr>
                  <p:spPr bwMode="gray">
                    <a:xfrm>
                      <a:off x="1182940" y="4884911"/>
                      <a:ext cx="356869" cy="221692"/>
                    </a:xfrm>
                    <a:custGeom>
                      <a:avLst/>
                      <a:gdLst>
                        <a:gd name="T0" fmla="*/ 193 w 1671"/>
                        <a:gd name="T1" fmla="*/ 0 h 1038"/>
                        <a:gd name="T2" fmla="*/ 0 w 1671"/>
                        <a:gd name="T3" fmla="*/ 409 h 1038"/>
                        <a:gd name="T4" fmla="*/ 818 w 1671"/>
                        <a:gd name="T5" fmla="*/ 969 h 1038"/>
                        <a:gd name="T6" fmla="*/ 1671 w 1671"/>
                        <a:gd name="T7" fmla="*/ 418 h 1038"/>
                        <a:gd name="T8" fmla="*/ 1434 w 1671"/>
                        <a:gd name="T9" fmla="*/ 21 h 1038"/>
                        <a:gd name="T10" fmla="*/ 193 w 1671"/>
                        <a:gd name="T11" fmla="*/ 0 h 10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71" h="1038">
                          <a:moveTo>
                            <a:pt x="193" y="0"/>
                          </a:moveTo>
                          <a:cubicBezTo>
                            <a:pt x="193" y="0"/>
                            <a:pt x="245" y="254"/>
                            <a:pt x="0" y="409"/>
                          </a:cubicBezTo>
                          <a:cubicBezTo>
                            <a:pt x="0" y="409"/>
                            <a:pt x="142" y="956"/>
                            <a:pt x="818" y="969"/>
                          </a:cubicBezTo>
                          <a:cubicBezTo>
                            <a:pt x="818" y="969"/>
                            <a:pt x="1352" y="1038"/>
                            <a:pt x="1671" y="418"/>
                          </a:cubicBezTo>
                          <a:cubicBezTo>
                            <a:pt x="1671" y="418"/>
                            <a:pt x="1417" y="345"/>
                            <a:pt x="1434" y="21"/>
                          </a:cubicBezTo>
                          <a:cubicBezTo>
                            <a:pt x="1434" y="21"/>
                            <a:pt x="844" y="676"/>
                            <a:pt x="193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79000"/>
                          </a:srgbClr>
                        </a:gs>
                        <a:gs pos="0">
                          <a:srgbClr val="F1CA9F">
                            <a:lumMod val="10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01600" dist="50800" dir="16200000">
                        <a:prstClr val="black">
                          <a:alpha val="24000"/>
                        </a:prstClr>
                      </a:inn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81" name="Freeform 368"/>
                    <p:cNvSpPr>
                      <a:spLocks/>
                    </p:cNvSpPr>
                    <p:nvPr/>
                  </p:nvSpPr>
                  <p:spPr bwMode="gray">
                    <a:xfrm>
                      <a:off x="1136079" y="4468963"/>
                      <a:ext cx="456601" cy="501059"/>
                    </a:xfrm>
                    <a:custGeom>
                      <a:avLst/>
                      <a:gdLst>
                        <a:gd name="T0" fmla="*/ 1919 w 2139"/>
                        <a:gd name="T1" fmla="*/ 1268 h 2347"/>
                        <a:gd name="T2" fmla="*/ 1021 w 2139"/>
                        <a:gd name="T3" fmla="*/ 2347 h 2347"/>
                        <a:gd name="T4" fmla="*/ 181 w 2139"/>
                        <a:gd name="T5" fmla="*/ 1275 h 2347"/>
                        <a:gd name="T6" fmla="*/ 1034 w 2139"/>
                        <a:gd name="T7" fmla="*/ 21 h 2347"/>
                        <a:gd name="T8" fmla="*/ 1919 w 2139"/>
                        <a:gd name="T9" fmla="*/ 1268 h 23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39" h="2347">
                          <a:moveTo>
                            <a:pt x="1919" y="1268"/>
                          </a:moveTo>
                          <a:cubicBezTo>
                            <a:pt x="1919" y="1737"/>
                            <a:pt x="1482" y="2347"/>
                            <a:pt x="1021" y="2347"/>
                          </a:cubicBezTo>
                          <a:cubicBezTo>
                            <a:pt x="623" y="2347"/>
                            <a:pt x="181" y="1778"/>
                            <a:pt x="181" y="1275"/>
                          </a:cubicBezTo>
                          <a:cubicBezTo>
                            <a:pt x="181" y="654"/>
                            <a:pt x="0" y="40"/>
                            <a:pt x="1034" y="21"/>
                          </a:cubicBezTo>
                          <a:cubicBezTo>
                            <a:pt x="2139" y="0"/>
                            <a:pt x="1919" y="1203"/>
                            <a:pt x="1919" y="1268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88000"/>
                          </a:srgbClr>
                        </a:gs>
                        <a:gs pos="0">
                          <a:srgbClr val="F1CA9F">
                            <a:lumMod val="60000"/>
                            <a:lumOff val="4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82" name="Freeform 369"/>
                    <p:cNvSpPr>
                      <a:spLocks/>
                    </p:cNvSpPr>
                    <p:nvPr/>
                  </p:nvSpPr>
                  <p:spPr bwMode="gray">
                    <a:xfrm>
                      <a:off x="1530998" y="4687251"/>
                      <a:ext cx="47863" cy="125165"/>
                    </a:xfrm>
                    <a:custGeom>
                      <a:avLst/>
                      <a:gdLst>
                        <a:gd name="T0" fmla="*/ 95 w 224"/>
                        <a:gd name="T1" fmla="*/ 0 h 586"/>
                        <a:gd name="T2" fmla="*/ 127 w 224"/>
                        <a:gd name="T3" fmla="*/ 303 h 586"/>
                        <a:gd name="T4" fmla="*/ 0 w 224"/>
                        <a:gd name="T5" fmla="*/ 586 h 586"/>
                        <a:gd name="T6" fmla="*/ 95 w 224"/>
                        <a:gd name="T7" fmla="*/ 0 h 5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24" h="586">
                          <a:moveTo>
                            <a:pt x="95" y="0"/>
                          </a:moveTo>
                          <a:cubicBezTo>
                            <a:pt x="95" y="0"/>
                            <a:pt x="224" y="32"/>
                            <a:pt x="127" y="303"/>
                          </a:cubicBezTo>
                          <a:cubicBezTo>
                            <a:pt x="127" y="303"/>
                            <a:pt x="84" y="508"/>
                            <a:pt x="0" y="586"/>
                          </a:cubicBezTo>
                          <a:lnTo>
                            <a:pt x="95" y="0"/>
                          </a:ln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83" name="Freeform 370"/>
                    <p:cNvSpPr>
                      <a:spLocks/>
                    </p:cNvSpPr>
                    <p:nvPr/>
                  </p:nvSpPr>
                  <p:spPr bwMode="gray">
                    <a:xfrm>
                      <a:off x="1542814" y="4721296"/>
                      <a:ext cx="19226" cy="62082"/>
                    </a:xfrm>
                    <a:custGeom>
                      <a:avLst/>
                      <a:gdLst>
                        <a:gd name="T0" fmla="*/ 45 w 90"/>
                        <a:gd name="T1" fmla="*/ 19 h 291"/>
                        <a:gd name="T2" fmla="*/ 32 w 90"/>
                        <a:gd name="T3" fmla="*/ 194 h 291"/>
                        <a:gd name="T4" fmla="*/ 0 w 90"/>
                        <a:gd name="T5" fmla="*/ 291 h 291"/>
                        <a:gd name="T6" fmla="*/ 45 w 90"/>
                        <a:gd name="T7" fmla="*/ 19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19"/>
                          </a:moveTo>
                          <a:cubicBezTo>
                            <a:pt x="45" y="19"/>
                            <a:pt x="90" y="0"/>
                            <a:pt x="32" y="194"/>
                          </a:cubicBezTo>
                          <a:cubicBezTo>
                            <a:pt x="0" y="291"/>
                            <a:pt x="0" y="291"/>
                            <a:pt x="0" y="291"/>
                          </a:cubicBezTo>
                          <a:lnTo>
                            <a:pt x="45" y="19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84" name="Freeform 371"/>
                    <p:cNvSpPr>
                      <a:spLocks/>
                    </p:cNvSpPr>
                    <p:nvPr/>
                  </p:nvSpPr>
                  <p:spPr bwMode="gray">
                    <a:xfrm>
                      <a:off x="1141286" y="4685849"/>
                      <a:ext cx="42656" cy="112749"/>
                    </a:xfrm>
                    <a:custGeom>
                      <a:avLst/>
                      <a:gdLst>
                        <a:gd name="T0" fmla="*/ 156 w 199"/>
                        <a:gd name="T1" fmla="*/ 86 h 528"/>
                        <a:gd name="T2" fmla="*/ 196 w 199"/>
                        <a:gd name="T3" fmla="*/ 190 h 528"/>
                        <a:gd name="T4" fmla="*/ 183 w 199"/>
                        <a:gd name="T5" fmla="*/ 391 h 528"/>
                        <a:gd name="T6" fmla="*/ 199 w 199"/>
                        <a:gd name="T7" fmla="*/ 528 h 528"/>
                        <a:gd name="T8" fmla="*/ 102 w 199"/>
                        <a:gd name="T9" fmla="*/ 365 h 528"/>
                        <a:gd name="T10" fmla="*/ 156 w 199"/>
                        <a:gd name="T11" fmla="*/ 86 h 5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99" h="528">
                          <a:moveTo>
                            <a:pt x="156" y="86"/>
                          </a:moveTo>
                          <a:cubicBezTo>
                            <a:pt x="156" y="86"/>
                            <a:pt x="183" y="137"/>
                            <a:pt x="196" y="190"/>
                          </a:cubicBezTo>
                          <a:cubicBezTo>
                            <a:pt x="196" y="190"/>
                            <a:pt x="151" y="315"/>
                            <a:pt x="183" y="391"/>
                          </a:cubicBezTo>
                          <a:cubicBezTo>
                            <a:pt x="199" y="528"/>
                            <a:pt x="199" y="528"/>
                            <a:pt x="199" y="528"/>
                          </a:cubicBezTo>
                          <a:cubicBezTo>
                            <a:pt x="199" y="528"/>
                            <a:pt x="124" y="503"/>
                            <a:pt x="102" y="365"/>
                          </a:cubicBezTo>
                          <a:cubicBezTo>
                            <a:pt x="102" y="365"/>
                            <a:pt x="0" y="0"/>
                            <a:pt x="156" y="86"/>
                          </a:cubicBez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85" name="Freeform 372"/>
                    <p:cNvSpPr>
                      <a:spLocks/>
                    </p:cNvSpPr>
                    <p:nvPr/>
                  </p:nvSpPr>
                  <p:spPr bwMode="gray">
                    <a:xfrm>
                      <a:off x="1163114" y="4722096"/>
                      <a:ext cx="19226" cy="62082"/>
                    </a:xfrm>
                    <a:custGeom>
                      <a:avLst/>
                      <a:gdLst>
                        <a:gd name="T0" fmla="*/ 45 w 90"/>
                        <a:gd name="T1" fmla="*/ 20 h 291"/>
                        <a:gd name="T2" fmla="*/ 58 w 90"/>
                        <a:gd name="T3" fmla="*/ 194 h 291"/>
                        <a:gd name="T4" fmla="*/ 90 w 90"/>
                        <a:gd name="T5" fmla="*/ 291 h 291"/>
                        <a:gd name="T6" fmla="*/ 45 w 90"/>
                        <a:gd name="T7" fmla="*/ 2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20"/>
                          </a:moveTo>
                          <a:cubicBezTo>
                            <a:pt x="45" y="20"/>
                            <a:pt x="0" y="0"/>
                            <a:pt x="58" y="194"/>
                          </a:cubicBezTo>
                          <a:cubicBezTo>
                            <a:pt x="90" y="291"/>
                            <a:pt x="90" y="291"/>
                            <a:pt x="90" y="291"/>
                          </a:cubicBezTo>
                          <a:lnTo>
                            <a:pt x="45" y="20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86" name="Freeform 373"/>
                    <p:cNvSpPr>
                      <a:spLocks/>
                    </p:cNvSpPr>
                    <p:nvPr/>
                  </p:nvSpPr>
                  <p:spPr bwMode="gray">
                    <a:xfrm>
                      <a:off x="1176332" y="4715288"/>
                      <a:ext cx="63684" cy="105539"/>
                    </a:xfrm>
                    <a:custGeom>
                      <a:avLst/>
                      <a:gdLst>
                        <a:gd name="T0" fmla="*/ 18 w 298"/>
                        <a:gd name="T1" fmla="*/ 116 h 495"/>
                        <a:gd name="T2" fmla="*/ 298 w 298"/>
                        <a:gd name="T3" fmla="*/ 495 h 495"/>
                        <a:gd name="T4" fmla="*/ 26 w 298"/>
                        <a:gd name="T5" fmla="*/ 0 h 495"/>
                        <a:gd name="T6" fmla="*/ 18 w 298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8" h="495">
                          <a:moveTo>
                            <a:pt x="18" y="116"/>
                          </a:moveTo>
                          <a:cubicBezTo>
                            <a:pt x="18" y="116"/>
                            <a:pt x="0" y="392"/>
                            <a:pt x="298" y="495"/>
                          </a:cubicBezTo>
                          <a:cubicBezTo>
                            <a:pt x="298" y="495"/>
                            <a:pt x="35" y="396"/>
                            <a:pt x="26" y="0"/>
                          </a:cubicBezTo>
                          <a:lnTo>
                            <a:pt x="18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87" name="Freeform 374"/>
                    <p:cNvSpPr>
                      <a:spLocks/>
                    </p:cNvSpPr>
                    <p:nvPr/>
                  </p:nvSpPr>
                  <p:spPr bwMode="gray">
                    <a:xfrm>
                      <a:off x="1479931" y="4715288"/>
                      <a:ext cx="63483" cy="105539"/>
                    </a:xfrm>
                    <a:custGeom>
                      <a:avLst/>
                      <a:gdLst>
                        <a:gd name="T0" fmla="*/ 280 w 297"/>
                        <a:gd name="T1" fmla="*/ 116 h 495"/>
                        <a:gd name="T2" fmla="*/ 0 w 297"/>
                        <a:gd name="T3" fmla="*/ 495 h 495"/>
                        <a:gd name="T4" fmla="*/ 271 w 297"/>
                        <a:gd name="T5" fmla="*/ 0 h 495"/>
                        <a:gd name="T6" fmla="*/ 280 w 297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7" h="495">
                          <a:moveTo>
                            <a:pt x="280" y="116"/>
                          </a:moveTo>
                          <a:cubicBezTo>
                            <a:pt x="280" y="116"/>
                            <a:pt x="297" y="392"/>
                            <a:pt x="0" y="495"/>
                          </a:cubicBezTo>
                          <a:cubicBezTo>
                            <a:pt x="0" y="495"/>
                            <a:pt x="263" y="396"/>
                            <a:pt x="271" y="0"/>
                          </a:cubicBezTo>
                          <a:lnTo>
                            <a:pt x="280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453" name="Gruppieren 378"/>
                  <p:cNvGrpSpPr/>
                  <p:nvPr/>
                </p:nvGrpSpPr>
                <p:grpSpPr bwMode="gray">
                  <a:xfrm>
                    <a:off x="747017" y="4962598"/>
                    <a:ext cx="1237218" cy="666090"/>
                    <a:chOff x="747017" y="4962598"/>
                    <a:chExt cx="1237218" cy="666090"/>
                  </a:xfrm>
                </p:grpSpPr>
                <p:sp>
                  <p:nvSpPr>
                    <p:cNvPr id="472" name="Ellipse 397"/>
                    <p:cNvSpPr/>
                    <p:nvPr/>
                  </p:nvSpPr>
                  <p:spPr bwMode="gray">
                    <a:xfrm>
                      <a:off x="747017" y="5238992"/>
                      <a:ext cx="1237218" cy="389696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ABABAB">
                            <a:lumMod val="49000"/>
                            <a:alpha val="0"/>
                          </a:srgbClr>
                        </a:gs>
                        <a:gs pos="0">
                          <a:srgbClr val="000000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700" b="1" dirty="0"/>
                    </a:p>
                  </p:txBody>
                </p:sp>
                <p:grpSp>
                  <p:nvGrpSpPr>
                    <p:cNvPr id="473" name="Gruppieren 398"/>
                    <p:cNvGrpSpPr/>
                    <p:nvPr/>
                  </p:nvGrpSpPr>
                  <p:grpSpPr bwMode="gray">
                    <a:xfrm>
                      <a:off x="888508" y="4962598"/>
                      <a:ext cx="954237" cy="607114"/>
                      <a:chOff x="890807" y="4962598"/>
                      <a:chExt cx="954237" cy="607114"/>
                    </a:xfrm>
                  </p:grpSpPr>
                  <p:grpSp>
                    <p:nvGrpSpPr>
                      <p:cNvPr id="474" name="Gruppieren 399"/>
                      <p:cNvGrpSpPr/>
                      <p:nvPr/>
                    </p:nvGrpSpPr>
                    <p:grpSpPr bwMode="gray">
                      <a:xfrm>
                        <a:off x="890807" y="4962598"/>
                        <a:ext cx="954237" cy="607114"/>
                        <a:chOff x="5827713" y="3471863"/>
                        <a:chExt cx="1077912" cy="685800"/>
                      </a:xfrm>
                    </p:grpSpPr>
                    <p:sp>
                      <p:nvSpPr>
                        <p:cNvPr id="477" name="Freeform 530"/>
                        <p:cNvSpPr>
                          <a:spLocks/>
                        </p:cNvSpPr>
                        <p:nvPr/>
                      </p:nvSpPr>
                      <p:spPr bwMode="gray">
                        <a:xfrm>
                          <a:off x="5827713" y="3471863"/>
                          <a:ext cx="1077912" cy="685800"/>
                        </a:xfrm>
                        <a:custGeom>
                          <a:avLst/>
                          <a:gdLst>
                            <a:gd name="T0" fmla="*/ 883 w 2814"/>
                            <a:gd name="T1" fmla="*/ 12 h 1792"/>
                            <a:gd name="T2" fmla="*/ 1852 w 2814"/>
                            <a:gd name="T3" fmla="*/ 0 h 1792"/>
                            <a:gd name="T4" fmla="*/ 2040 w 2814"/>
                            <a:gd name="T5" fmla="*/ 90 h 1792"/>
                            <a:gd name="T6" fmla="*/ 2567 w 2814"/>
                            <a:gd name="T7" fmla="*/ 398 h 1792"/>
                            <a:gd name="T8" fmla="*/ 2756 w 2814"/>
                            <a:gd name="T9" fmla="*/ 1460 h 1792"/>
                            <a:gd name="T10" fmla="*/ 2671 w 2814"/>
                            <a:gd name="T11" fmla="*/ 1553 h 1792"/>
                            <a:gd name="T12" fmla="*/ 1395 w 2814"/>
                            <a:gd name="T13" fmla="*/ 1775 h 1792"/>
                            <a:gd name="T14" fmla="*/ 72 w 2814"/>
                            <a:gd name="T15" fmla="*/ 1520 h 1792"/>
                            <a:gd name="T16" fmla="*/ 0 w 2814"/>
                            <a:gd name="T17" fmla="*/ 1345 h 1792"/>
                            <a:gd name="T18" fmla="*/ 236 w 2814"/>
                            <a:gd name="T19" fmla="*/ 334 h 1792"/>
                            <a:gd name="T20" fmla="*/ 439 w 2814"/>
                            <a:gd name="T21" fmla="*/ 197 h 1792"/>
                            <a:gd name="T22" fmla="*/ 883 w 2814"/>
                            <a:gd name="T23" fmla="*/ 12 h 179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</a:cxnLst>
                          <a:rect l="0" t="0" r="r" b="b"/>
                          <a:pathLst>
                            <a:path w="2814" h="1792">
                              <a:moveTo>
                                <a:pt x="883" y="12"/>
                              </a:moveTo>
                              <a:cubicBezTo>
                                <a:pt x="883" y="12"/>
                                <a:pt x="1376" y="493"/>
                                <a:pt x="1852" y="0"/>
                              </a:cubicBezTo>
                              <a:cubicBezTo>
                                <a:pt x="1852" y="0"/>
                                <a:pt x="1878" y="29"/>
                                <a:pt x="2040" y="90"/>
                              </a:cubicBezTo>
                              <a:cubicBezTo>
                                <a:pt x="2040" y="90"/>
                                <a:pt x="2493" y="233"/>
                                <a:pt x="2567" y="398"/>
                              </a:cubicBezTo>
                              <a:cubicBezTo>
                                <a:pt x="2567" y="398"/>
                                <a:pt x="2814" y="960"/>
                                <a:pt x="2756" y="1460"/>
                              </a:cubicBezTo>
                              <a:cubicBezTo>
                                <a:pt x="2756" y="1460"/>
                                <a:pt x="2754" y="1501"/>
                                <a:pt x="2671" y="1553"/>
                              </a:cubicBezTo>
                              <a:cubicBezTo>
                                <a:pt x="2671" y="1553"/>
                                <a:pt x="2177" y="1792"/>
                                <a:pt x="1395" y="1775"/>
                              </a:cubicBezTo>
                              <a:cubicBezTo>
                                <a:pt x="1395" y="1775"/>
                                <a:pt x="557" y="1737"/>
                                <a:pt x="72" y="1520"/>
                              </a:cubicBezTo>
                              <a:cubicBezTo>
                                <a:pt x="72" y="1520"/>
                                <a:pt x="3" y="1504"/>
                                <a:pt x="0" y="1345"/>
                              </a:cubicBezTo>
                              <a:cubicBezTo>
                                <a:pt x="0" y="1345"/>
                                <a:pt x="25" y="647"/>
                                <a:pt x="236" y="334"/>
                              </a:cubicBezTo>
                              <a:cubicBezTo>
                                <a:pt x="236" y="334"/>
                                <a:pt x="297" y="252"/>
                                <a:pt x="439" y="197"/>
                              </a:cubicBezTo>
                              <a:cubicBezTo>
                                <a:pt x="439" y="197"/>
                                <a:pt x="791" y="113"/>
                                <a:pt x="883" y="12"/>
                              </a:cubicBezTo>
                              <a:close/>
                            </a:path>
                          </a:pathLst>
                        </a:custGeom>
                        <a:gradFill flip="none" rotWithShape="1">
                          <a:gsLst>
                            <a:gs pos="0">
                              <a:srgbClr val="646464">
                                <a:shade val="30000"/>
                                <a:satMod val="115000"/>
                              </a:srgbClr>
                            </a:gs>
                            <a:gs pos="50000">
                              <a:srgbClr val="646464">
                                <a:shade val="67500"/>
                                <a:satMod val="115000"/>
                              </a:srgbClr>
                            </a:gs>
                            <a:gs pos="100000">
                              <a:srgbClr val="646464">
                                <a:shade val="100000"/>
                                <a:satMod val="115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sz="700" b="1" dirty="0">
                            <a:latin typeface="+mn-lt"/>
                          </a:endParaRPr>
                        </a:p>
                      </p:txBody>
                    </p:sp>
                    <p:sp>
                      <p:nvSpPr>
                        <p:cNvPr id="478" name="Freeform 531"/>
                        <p:cNvSpPr>
                          <a:spLocks/>
                        </p:cNvSpPr>
                        <p:nvPr/>
                      </p:nvSpPr>
                      <p:spPr bwMode="gray">
                        <a:xfrm>
                          <a:off x="5846763" y="3476626"/>
                          <a:ext cx="319087" cy="350838"/>
                        </a:xfrm>
                        <a:custGeom>
                          <a:avLst/>
                          <a:gdLst>
                            <a:gd name="T0" fmla="*/ 835 w 835"/>
                            <a:gd name="T1" fmla="*/ 0 h 919"/>
                            <a:gd name="T2" fmla="*/ 359 w 835"/>
                            <a:gd name="T3" fmla="*/ 198 h 919"/>
                            <a:gd name="T4" fmla="*/ 0 w 835"/>
                            <a:gd name="T5" fmla="*/ 919 h 919"/>
                            <a:gd name="T6" fmla="*/ 412 w 835"/>
                            <a:gd name="T7" fmla="*/ 268 h 919"/>
                            <a:gd name="T8" fmla="*/ 835 w 835"/>
                            <a:gd name="T9" fmla="*/ 0 h 91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835" h="919">
                              <a:moveTo>
                                <a:pt x="835" y="0"/>
                              </a:moveTo>
                              <a:cubicBezTo>
                                <a:pt x="835" y="0"/>
                                <a:pt x="589" y="128"/>
                                <a:pt x="359" y="198"/>
                              </a:cubicBezTo>
                              <a:cubicBezTo>
                                <a:pt x="359" y="198"/>
                                <a:pt x="66" y="272"/>
                                <a:pt x="0" y="919"/>
                              </a:cubicBezTo>
                              <a:cubicBezTo>
                                <a:pt x="0" y="919"/>
                                <a:pt x="136" y="375"/>
                                <a:pt x="412" y="268"/>
                              </a:cubicBezTo>
                              <a:cubicBezTo>
                                <a:pt x="412" y="268"/>
                                <a:pt x="806" y="132"/>
                                <a:pt x="83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sz="700" b="1" dirty="0">
                            <a:latin typeface="+mn-lt"/>
                          </a:endParaRPr>
                        </a:p>
                      </p:txBody>
                    </p:sp>
                  </p:grpSp>
                  <p:sp>
                    <p:nvSpPr>
                      <p:cNvPr id="475" name="Freeform 41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1588753" y="5074918"/>
                        <a:ext cx="131172" cy="437376"/>
                      </a:xfrm>
                      <a:custGeom>
                        <a:avLst/>
                        <a:gdLst>
                          <a:gd name="T0" fmla="*/ 614 w 614"/>
                          <a:gd name="T1" fmla="*/ 0 h 2049"/>
                          <a:gd name="T2" fmla="*/ 361 w 614"/>
                          <a:gd name="T3" fmla="*/ 2034 h 2049"/>
                          <a:gd name="T4" fmla="*/ 334 w 614"/>
                          <a:gd name="T5" fmla="*/ 2049 h 2049"/>
                          <a:gd name="T6" fmla="*/ 614 w 614"/>
                          <a:gd name="T7" fmla="*/ 0 h 20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14" h="2049">
                            <a:moveTo>
                              <a:pt x="614" y="0"/>
                            </a:moveTo>
                            <a:cubicBezTo>
                              <a:pt x="614" y="0"/>
                              <a:pt x="58" y="1019"/>
                              <a:pt x="361" y="2034"/>
                            </a:cubicBezTo>
                            <a:cubicBezTo>
                              <a:pt x="334" y="2049"/>
                              <a:pt x="334" y="2049"/>
                              <a:pt x="334" y="2049"/>
                            </a:cubicBezTo>
                            <a:cubicBezTo>
                              <a:pt x="334" y="2049"/>
                              <a:pt x="0" y="1108"/>
                              <a:pt x="614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700" b="1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476" name="Freeform 41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1015354" y="5065949"/>
                        <a:ext cx="131172" cy="433170"/>
                      </a:xfrm>
                      <a:custGeom>
                        <a:avLst/>
                        <a:gdLst>
                          <a:gd name="T0" fmla="*/ 0 w 615"/>
                          <a:gd name="T1" fmla="*/ 0 h 2029"/>
                          <a:gd name="T2" fmla="*/ 247 w 615"/>
                          <a:gd name="T3" fmla="*/ 2018 h 2029"/>
                          <a:gd name="T4" fmla="*/ 281 w 615"/>
                          <a:gd name="T5" fmla="*/ 2029 h 2029"/>
                          <a:gd name="T6" fmla="*/ 0 w 615"/>
                          <a:gd name="T7" fmla="*/ 0 h 20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15" h="2029">
                            <a:moveTo>
                              <a:pt x="0" y="0"/>
                            </a:moveTo>
                            <a:cubicBezTo>
                              <a:pt x="0" y="0"/>
                              <a:pt x="550" y="1003"/>
                              <a:pt x="247" y="2018"/>
                            </a:cubicBezTo>
                            <a:cubicBezTo>
                              <a:pt x="281" y="2029"/>
                              <a:pt x="281" y="2029"/>
                              <a:pt x="281" y="2029"/>
                            </a:cubicBezTo>
                            <a:cubicBezTo>
                              <a:pt x="281" y="2029"/>
                              <a:pt x="615" y="1108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700" b="1" dirty="0">
                          <a:latin typeface="+mn-lt"/>
                        </a:endParaRPr>
                      </a:p>
                    </p:txBody>
                  </p:sp>
                </p:grpSp>
              </p:grpSp>
              <p:grpSp>
                <p:nvGrpSpPr>
                  <p:cNvPr id="454" name="Gruppieren 379"/>
                  <p:cNvGrpSpPr/>
                  <p:nvPr/>
                </p:nvGrpSpPr>
                <p:grpSpPr bwMode="gray">
                  <a:xfrm>
                    <a:off x="1136425" y="4353812"/>
                    <a:ext cx="458403" cy="379299"/>
                    <a:chOff x="1143889" y="4353812"/>
                    <a:chExt cx="458403" cy="379299"/>
                  </a:xfrm>
                </p:grpSpPr>
                <p:sp>
                  <p:nvSpPr>
                    <p:cNvPr id="455" name="Freeform 385"/>
                    <p:cNvSpPr>
                      <a:spLocks/>
                    </p:cNvSpPr>
                    <p:nvPr/>
                  </p:nvSpPr>
                  <p:spPr bwMode="gray">
                    <a:xfrm>
                      <a:off x="1172201" y="4476958"/>
                      <a:ext cx="339472" cy="199995"/>
                    </a:xfrm>
                    <a:custGeom>
                      <a:avLst/>
                      <a:gdLst>
                        <a:gd name="T0" fmla="*/ 943 w 1673"/>
                        <a:gd name="T1" fmla="*/ 252 h 1137"/>
                        <a:gd name="T2" fmla="*/ 110 w 1673"/>
                        <a:gd name="T3" fmla="*/ 1137 h 1137"/>
                        <a:gd name="T4" fmla="*/ 950 w 1673"/>
                        <a:gd name="T5" fmla="*/ 426 h 1137"/>
                        <a:gd name="T6" fmla="*/ 1673 w 1673"/>
                        <a:gd name="T7" fmla="*/ 639 h 1137"/>
                        <a:gd name="T8" fmla="*/ 943 w 1673"/>
                        <a:gd name="T9" fmla="*/ 252 h 1137"/>
                        <a:gd name="connsiteX0" fmla="*/ 4733 w 9343"/>
                        <a:gd name="connsiteY0" fmla="*/ 278 h 8499"/>
                        <a:gd name="connsiteX1" fmla="*/ 1 w 9343"/>
                        <a:gd name="connsiteY1" fmla="*/ 8486 h 8499"/>
                        <a:gd name="connsiteX2" fmla="*/ 5021 w 9343"/>
                        <a:gd name="connsiteY2" fmla="*/ 2233 h 8499"/>
                        <a:gd name="connsiteX3" fmla="*/ 9343 w 9343"/>
                        <a:gd name="connsiteY3" fmla="*/ 4106 h 8499"/>
                        <a:gd name="connsiteX4" fmla="*/ 4733 w 9343"/>
                        <a:gd name="connsiteY4" fmla="*/ 278 h 8499"/>
                        <a:gd name="connsiteX0" fmla="*/ 5236 w 10170"/>
                        <a:gd name="connsiteY0" fmla="*/ 327 h 10000"/>
                        <a:gd name="connsiteX1" fmla="*/ 171 w 10170"/>
                        <a:gd name="connsiteY1" fmla="*/ 9985 h 10000"/>
                        <a:gd name="connsiteX2" fmla="*/ 5544 w 10170"/>
                        <a:gd name="connsiteY2" fmla="*/ 2627 h 10000"/>
                        <a:gd name="connsiteX3" fmla="*/ 10170 w 10170"/>
                        <a:gd name="connsiteY3" fmla="*/ 4831 h 10000"/>
                        <a:gd name="connsiteX4" fmla="*/ 5236 w 10170"/>
                        <a:gd name="connsiteY4" fmla="*/ 327 h 10000"/>
                        <a:gd name="connsiteX0" fmla="*/ 5236 w 10170"/>
                        <a:gd name="connsiteY0" fmla="*/ 22 h 9695"/>
                        <a:gd name="connsiteX1" fmla="*/ 171 w 10170"/>
                        <a:gd name="connsiteY1" fmla="*/ 9680 h 9695"/>
                        <a:gd name="connsiteX2" fmla="*/ 5544 w 10170"/>
                        <a:gd name="connsiteY2" fmla="*/ 2322 h 9695"/>
                        <a:gd name="connsiteX3" fmla="*/ 10170 w 10170"/>
                        <a:gd name="connsiteY3" fmla="*/ 4526 h 9695"/>
                        <a:gd name="connsiteX4" fmla="*/ 5236 w 10170"/>
                        <a:gd name="connsiteY4" fmla="*/ 22 h 9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70" h="9695">
                          <a:moveTo>
                            <a:pt x="5236" y="22"/>
                          </a:moveTo>
                          <a:cubicBezTo>
                            <a:pt x="5236" y="22"/>
                            <a:pt x="-1114" y="-902"/>
                            <a:pt x="171" y="9680"/>
                          </a:cubicBezTo>
                          <a:cubicBezTo>
                            <a:pt x="218" y="10064"/>
                            <a:pt x="1783" y="3130"/>
                            <a:pt x="5544" y="2322"/>
                          </a:cubicBezTo>
                          <a:cubicBezTo>
                            <a:pt x="5544" y="2322"/>
                            <a:pt x="8148" y="1390"/>
                            <a:pt x="10170" y="4526"/>
                          </a:cubicBezTo>
                          <a:cubicBezTo>
                            <a:pt x="10170" y="4526"/>
                            <a:pt x="10157" y="-363"/>
                            <a:pt x="5236" y="22"/>
                          </a:cubicBezTo>
                          <a:close/>
                        </a:path>
                      </a:pathLst>
                    </a:custGeom>
                    <a:solidFill>
                      <a:srgbClr val="E5AF79">
                        <a:alpha val="4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sz="700" b="1" dirty="0">
                          <a:latin typeface="+mn-lt"/>
                        </a:rPr>
                        <a:t> </a:t>
                      </a:r>
                    </a:p>
                  </p:txBody>
                </p:sp>
                <p:sp>
                  <p:nvSpPr>
                    <p:cNvPr id="456" name="Freeform 396"/>
                    <p:cNvSpPr>
                      <a:spLocks/>
                    </p:cNvSpPr>
                    <p:nvPr/>
                  </p:nvSpPr>
                  <p:spPr bwMode="gray">
                    <a:xfrm>
                      <a:off x="1420453" y="4405880"/>
                      <a:ext cx="67689" cy="74498"/>
                    </a:xfrm>
                    <a:custGeom>
                      <a:avLst/>
                      <a:gdLst>
                        <a:gd name="T0" fmla="*/ 0 w 317"/>
                        <a:gd name="T1" fmla="*/ 0 h 349"/>
                        <a:gd name="T2" fmla="*/ 84 w 317"/>
                        <a:gd name="T3" fmla="*/ 349 h 349"/>
                        <a:gd name="T4" fmla="*/ 0 w 317"/>
                        <a:gd name="T5" fmla="*/ 0 h 3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49">
                          <a:moveTo>
                            <a:pt x="0" y="0"/>
                          </a:moveTo>
                          <a:cubicBezTo>
                            <a:pt x="0" y="0"/>
                            <a:pt x="168" y="169"/>
                            <a:pt x="84" y="349"/>
                          </a:cubicBezTo>
                          <a:cubicBezTo>
                            <a:pt x="84" y="349"/>
                            <a:pt x="317" y="28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57" name="Freeform 366"/>
                    <p:cNvSpPr>
                      <a:spLocks/>
                    </p:cNvSpPr>
                    <p:nvPr/>
                  </p:nvSpPr>
                  <p:spPr bwMode="gray">
                    <a:xfrm>
                      <a:off x="1143889" y="4361622"/>
                      <a:ext cx="458403" cy="371489"/>
                    </a:xfrm>
                    <a:custGeom>
                      <a:avLst/>
                      <a:gdLst>
                        <a:gd name="T0" fmla="*/ 305 w 2147"/>
                        <a:gd name="T1" fmla="*/ 878 h 1740"/>
                        <a:gd name="T2" fmla="*/ 1016 w 2147"/>
                        <a:gd name="T3" fmla="*/ 659 h 1740"/>
                        <a:gd name="T4" fmla="*/ 1701 w 2147"/>
                        <a:gd name="T5" fmla="*/ 891 h 1740"/>
                        <a:gd name="T6" fmla="*/ 1818 w 2147"/>
                        <a:gd name="T7" fmla="*/ 1434 h 1740"/>
                        <a:gd name="T8" fmla="*/ 1856 w 2147"/>
                        <a:gd name="T9" fmla="*/ 1740 h 1740"/>
                        <a:gd name="T10" fmla="*/ 1914 w 2147"/>
                        <a:gd name="T11" fmla="*/ 1499 h 1740"/>
                        <a:gd name="T12" fmla="*/ 1837 w 2147"/>
                        <a:gd name="T13" fmla="*/ 555 h 1740"/>
                        <a:gd name="T14" fmla="*/ 1294 w 2147"/>
                        <a:gd name="T15" fmla="*/ 265 h 1740"/>
                        <a:gd name="T16" fmla="*/ 1094 w 2147"/>
                        <a:gd name="T17" fmla="*/ 0 h 1740"/>
                        <a:gd name="T18" fmla="*/ 952 w 2147"/>
                        <a:gd name="T19" fmla="*/ 181 h 1740"/>
                        <a:gd name="T20" fmla="*/ 887 w 2147"/>
                        <a:gd name="T21" fmla="*/ 155 h 1740"/>
                        <a:gd name="T22" fmla="*/ 861 w 2147"/>
                        <a:gd name="T23" fmla="*/ 206 h 1740"/>
                        <a:gd name="T24" fmla="*/ 758 w 2147"/>
                        <a:gd name="T25" fmla="*/ 155 h 1740"/>
                        <a:gd name="T26" fmla="*/ 674 w 2147"/>
                        <a:gd name="T27" fmla="*/ 168 h 1740"/>
                        <a:gd name="T28" fmla="*/ 99 w 2147"/>
                        <a:gd name="T29" fmla="*/ 762 h 1740"/>
                        <a:gd name="T30" fmla="*/ 176 w 2147"/>
                        <a:gd name="T31" fmla="*/ 1719 h 1740"/>
                        <a:gd name="T32" fmla="*/ 305 w 2147"/>
                        <a:gd name="T33" fmla="*/ 878 h 17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147" h="1740">
                          <a:moveTo>
                            <a:pt x="305" y="878"/>
                          </a:moveTo>
                          <a:cubicBezTo>
                            <a:pt x="305" y="878"/>
                            <a:pt x="448" y="555"/>
                            <a:pt x="1016" y="659"/>
                          </a:cubicBezTo>
                          <a:cubicBezTo>
                            <a:pt x="1016" y="659"/>
                            <a:pt x="1469" y="491"/>
                            <a:pt x="1701" y="891"/>
                          </a:cubicBezTo>
                          <a:cubicBezTo>
                            <a:pt x="1701" y="891"/>
                            <a:pt x="1792" y="1072"/>
                            <a:pt x="1818" y="1434"/>
                          </a:cubicBezTo>
                          <a:cubicBezTo>
                            <a:pt x="1856" y="1740"/>
                            <a:pt x="1856" y="1740"/>
                            <a:pt x="1856" y="1740"/>
                          </a:cubicBezTo>
                          <a:cubicBezTo>
                            <a:pt x="1914" y="1499"/>
                            <a:pt x="1914" y="1499"/>
                            <a:pt x="1914" y="1499"/>
                          </a:cubicBezTo>
                          <a:cubicBezTo>
                            <a:pt x="1914" y="1499"/>
                            <a:pt x="2147" y="904"/>
                            <a:pt x="1837" y="555"/>
                          </a:cubicBezTo>
                          <a:cubicBezTo>
                            <a:pt x="1837" y="555"/>
                            <a:pt x="1682" y="342"/>
                            <a:pt x="1294" y="265"/>
                          </a:cubicBezTo>
                          <a:cubicBezTo>
                            <a:pt x="1294" y="265"/>
                            <a:pt x="1094" y="142"/>
                            <a:pt x="1094" y="0"/>
                          </a:cubicBezTo>
                          <a:cubicBezTo>
                            <a:pt x="1094" y="0"/>
                            <a:pt x="952" y="64"/>
                            <a:pt x="952" y="181"/>
                          </a:cubicBezTo>
                          <a:cubicBezTo>
                            <a:pt x="887" y="155"/>
                            <a:pt x="887" y="155"/>
                            <a:pt x="887" y="155"/>
                          </a:cubicBezTo>
                          <a:cubicBezTo>
                            <a:pt x="861" y="206"/>
                            <a:pt x="861" y="206"/>
                            <a:pt x="861" y="206"/>
                          </a:cubicBezTo>
                          <a:cubicBezTo>
                            <a:pt x="758" y="155"/>
                            <a:pt x="758" y="155"/>
                            <a:pt x="758" y="155"/>
                          </a:cubicBezTo>
                          <a:cubicBezTo>
                            <a:pt x="758" y="155"/>
                            <a:pt x="816" y="13"/>
                            <a:pt x="674" y="168"/>
                          </a:cubicBezTo>
                          <a:cubicBezTo>
                            <a:pt x="674" y="168"/>
                            <a:pt x="228" y="361"/>
                            <a:pt x="99" y="762"/>
                          </a:cubicBezTo>
                          <a:cubicBezTo>
                            <a:pt x="99" y="762"/>
                            <a:pt x="0" y="997"/>
                            <a:pt x="176" y="1719"/>
                          </a:cubicBezTo>
                          <a:cubicBezTo>
                            <a:pt x="176" y="1719"/>
                            <a:pt x="150" y="1008"/>
                            <a:pt x="305" y="878"/>
                          </a:cubicBezTo>
                          <a:close/>
                        </a:path>
                      </a:pathLst>
                    </a:custGeom>
                    <a:solidFill>
                      <a:srgbClr val="4F361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58" name="Freeform 378"/>
                    <p:cNvSpPr>
                      <a:spLocks/>
                    </p:cNvSpPr>
                    <p:nvPr/>
                  </p:nvSpPr>
                  <p:spPr bwMode="gray">
                    <a:xfrm>
                      <a:off x="1241556" y="4394050"/>
                      <a:ext cx="64885" cy="91120"/>
                    </a:xfrm>
                    <a:custGeom>
                      <a:avLst/>
                      <a:gdLst>
                        <a:gd name="T0" fmla="*/ 213 w 304"/>
                        <a:gd name="T1" fmla="*/ 0 h 427"/>
                        <a:gd name="T2" fmla="*/ 304 w 304"/>
                        <a:gd name="T3" fmla="*/ 427 h 427"/>
                        <a:gd name="T4" fmla="*/ 213 w 304"/>
                        <a:gd name="T5" fmla="*/ 0 h 4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7">
                          <a:moveTo>
                            <a:pt x="213" y="0"/>
                          </a:moveTo>
                          <a:cubicBezTo>
                            <a:pt x="213" y="0"/>
                            <a:pt x="0" y="259"/>
                            <a:pt x="304" y="427"/>
                          </a:cubicBezTo>
                          <a:cubicBezTo>
                            <a:pt x="304" y="427"/>
                            <a:pt x="65" y="259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59" name="Freeform 379"/>
                    <p:cNvSpPr>
                      <a:spLocks/>
                    </p:cNvSpPr>
                    <p:nvPr/>
                  </p:nvSpPr>
                  <p:spPr bwMode="gray">
                    <a:xfrm>
                      <a:off x="1251631" y="4388457"/>
                      <a:ext cx="64685" cy="90920"/>
                    </a:xfrm>
                    <a:custGeom>
                      <a:avLst/>
                      <a:gdLst>
                        <a:gd name="T0" fmla="*/ 213 w 303"/>
                        <a:gd name="T1" fmla="*/ 0 h 426"/>
                        <a:gd name="T2" fmla="*/ 303 w 303"/>
                        <a:gd name="T3" fmla="*/ 426 h 426"/>
                        <a:gd name="T4" fmla="*/ 213 w 303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3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3" y="426"/>
                          </a:cubicBezTo>
                          <a:cubicBezTo>
                            <a:pt x="303" y="426"/>
                            <a:pt x="64" y="258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60" name="Freeform 380"/>
                    <p:cNvSpPr>
                      <a:spLocks/>
                    </p:cNvSpPr>
                    <p:nvPr/>
                  </p:nvSpPr>
                  <p:spPr bwMode="gray">
                    <a:xfrm>
                      <a:off x="1224195" y="4408138"/>
                      <a:ext cx="51268" cy="85513"/>
                    </a:xfrm>
                    <a:custGeom>
                      <a:avLst/>
                      <a:gdLst>
                        <a:gd name="T0" fmla="*/ 240 w 240"/>
                        <a:gd name="T1" fmla="*/ 0 h 400"/>
                        <a:gd name="T2" fmla="*/ 143 w 240"/>
                        <a:gd name="T3" fmla="*/ 400 h 400"/>
                        <a:gd name="T4" fmla="*/ 240 w 240"/>
                        <a:gd name="T5" fmla="*/ 0 h 4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0" h="400">
                          <a:moveTo>
                            <a:pt x="240" y="0"/>
                          </a:moveTo>
                          <a:cubicBezTo>
                            <a:pt x="240" y="0"/>
                            <a:pt x="0" y="226"/>
                            <a:pt x="143" y="400"/>
                          </a:cubicBezTo>
                          <a:cubicBezTo>
                            <a:pt x="143" y="400"/>
                            <a:pt x="110" y="155"/>
                            <a:pt x="24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61" name="Freeform 381"/>
                    <p:cNvSpPr>
                      <a:spLocks/>
                    </p:cNvSpPr>
                    <p:nvPr/>
                  </p:nvSpPr>
                  <p:spPr bwMode="gray">
                    <a:xfrm>
                      <a:off x="1371990" y="4401675"/>
                      <a:ext cx="67689" cy="82709"/>
                    </a:xfrm>
                    <a:custGeom>
                      <a:avLst/>
                      <a:gdLst>
                        <a:gd name="T0" fmla="*/ 0 w 317"/>
                        <a:gd name="T1" fmla="*/ 0 h 388"/>
                        <a:gd name="T2" fmla="*/ 84 w 317"/>
                        <a:gd name="T3" fmla="*/ 388 h 388"/>
                        <a:gd name="T4" fmla="*/ 0 w 317"/>
                        <a:gd name="T5" fmla="*/ 0 h 3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88">
                          <a:moveTo>
                            <a:pt x="0" y="0"/>
                          </a:moveTo>
                          <a:cubicBezTo>
                            <a:pt x="0" y="0"/>
                            <a:pt x="168" y="187"/>
                            <a:pt x="84" y="388"/>
                          </a:cubicBezTo>
                          <a:cubicBezTo>
                            <a:pt x="84" y="388"/>
                            <a:pt x="317" y="31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62" name="Freeform 382"/>
                    <p:cNvSpPr>
                      <a:spLocks/>
                    </p:cNvSpPr>
                    <p:nvPr/>
                  </p:nvSpPr>
                  <p:spPr bwMode="gray">
                    <a:xfrm>
                      <a:off x="1366783" y="4368431"/>
                      <a:ext cx="51868" cy="84511"/>
                    </a:xfrm>
                    <a:custGeom>
                      <a:avLst/>
                      <a:gdLst>
                        <a:gd name="T0" fmla="*/ 23 w 243"/>
                        <a:gd name="T1" fmla="*/ 0 h 396"/>
                        <a:gd name="T2" fmla="*/ 0 w 243"/>
                        <a:gd name="T3" fmla="*/ 396 h 396"/>
                        <a:gd name="T4" fmla="*/ 23 w 243"/>
                        <a:gd name="T5" fmla="*/ 0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3" h="396">
                          <a:moveTo>
                            <a:pt x="23" y="0"/>
                          </a:moveTo>
                          <a:cubicBezTo>
                            <a:pt x="23" y="0"/>
                            <a:pt x="135" y="226"/>
                            <a:pt x="0" y="396"/>
                          </a:cubicBezTo>
                          <a:cubicBezTo>
                            <a:pt x="0" y="396"/>
                            <a:pt x="243" y="390"/>
                            <a:pt x="2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63" name="Freeform 383"/>
                    <p:cNvSpPr>
                      <a:spLocks/>
                    </p:cNvSpPr>
                    <p:nvPr/>
                  </p:nvSpPr>
                  <p:spPr bwMode="gray">
                    <a:xfrm>
                      <a:off x="1409038" y="4422302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30" y="187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64" name="Freeform 384"/>
                    <p:cNvSpPr>
                      <a:spLocks/>
                    </p:cNvSpPr>
                    <p:nvPr/>
                  </p:nvSpPr>
                  <p:spPr bwMode="gray">
                    <a:xfrm>
                      <a:off x="1392616" y="4402076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4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4" y="291"/>
                          </a:cubicBezTo>
                          <a:cubicBezTo>
                            <a:pt x="64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65" name="Freeform 386"/>
                    <p:cNvSpPr>
                      <a:spLocks/>
                    </p:cNvSpPr>
                    <p:nvPr/>
                  </p:nvSpPr>
                  <p:spPr bwMode="gray">
                    <a:xfrm>
                      <a:off x="1289681" y="4364826"/>
                      <a:ext cx="70492" cy="108342"/>
                    </a:xfrm>
                    <a:custGeom>
                      <a:avLst/>
                      <a:gdLst>
                        <a:gd name="T0" fmla="*/ 330 w 330"/>
                        <a:gd name="T1" fmla="*/ 0 h 507"/>
                        <a:gd name="T2" fmla="*/ 291 w 330"/>
                        <a:gd name="T3" fmla="*/ 507 h 507"/>
                        <a:gd name="T4" fmla="*/ 330 w 330"/>
                        <a:gd name="T5" fmla="*/ 0 h 5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07">
                          <a:moveTo>
                            <a:pt x="330" y="0"/>
                          </a:moveTo>
                          <a:cubicBezTo>
                            <a:pt x="330" y="0"/>
                            <a:pt x="0" y="147"/>
                            <a:pt x="291" y="507"/>
                          </a:cubicBezTo>
                          <a:cubicBezTo>
                            <a:pt x="291" y="507"/>
                            <a:pt x="110" y="164"/>
                            <a:pt x="33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66" name="Freeform 387"/>
                    <p:cNvSpPr>
                      <a:spLocks/>
                    </p:cNvSpPr>
                    <p:nvPr/>
                  </p:nvSpPr>
                  <p:spPr bwMode="gray">
                    <a:xfrm>
                      <a:off x="1317718" y="4353812"/>
                      <a:ext cx="70492" cy="124163"/>
                    </a:xfrm>
                    <a:custGeom>
                      <a:avLst/>
                      <a:gdLst>
                        <a:gd name="T0" fmla="*/ 330 w 330"/>
                        <a:gd name="T1" fmla="*/ 0 h 582"/>
                        <a:gd name="T2" fmla="*/ 291 w 330"/>
                        <a:gd name="T3" fmla="*/ 582 h 582"/>
                        <a:gd name="T4" fmla="*/ 330 w 330"/>
                        <a:gd name="T5" fmla="*/ 0 h 5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82">
                          <a:moveTo>
                            <a:pt x="330" y="0"/>
                          </a:moveTo>
                          <a:cubicBezTo>
                            <a:pt x="330" y="0"/>
                            <a:pt x="0" y="168"/>
                            <a:pt x="291" y="582"/>
                          </a:cubicBezTo>
                          <a:cubicBezTo>
                            <a:pt x="291" y="582"/>
                            <a:pt x="110" y="188"/>
                            <a:pt x="33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67" name="Freeform 392"/>
                    <p:cNvSpPr>
                      <a:spLocks/>
                    </p:cNvSpPr>
                    <p:nvPr/>
                  </p:nvSpPr>
                  <p:spPr bwMode="gray">
                    <a:xfrm>
                      <a:off x="1255236" y="4385854"/>
                      <a:ext cx="64885" cy="90920"/>
                    </a:xfrm>
                    <a:custGeom>
                      <a:avLst/>
                      <a:gdLst>
                        <a:gd name="T0" fmla="*/ 213 w 304"/>
                        <a:gd name="T1" fmla="*/ 0 h 426"/>
                        <a:gd name="T2" fmla="*/ 304 w 304"/>
                        <a:gd name="T3" fmla="*/ 426 h 426"/>
                        <a:gd name="T4" fmla="*/ 213 w 304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4" y="426"/>
                          </a:cubicBezTo>
                          <a:cubicBezTo>
                            <a:pt x="304" y="426"/>
                            <a:pt x="65" y="258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68" name="Freeform 393"/>
                    <p:cNvSpPr>
                      <a:spLocks/>
                    </p:cNvSpPr>
                    <p:nvPr/>
                  </p:nvSpPr>
                  <p:spPr bwMode="gray">
                    <a:xfrm>
                      <a:off x="1265850" y="4374640"/>
                      <a:ext cx="57075" cy="93123"/>
                    </a:xfrm>
                    <a:custGeom>
                      <a:avLst/>
                      <a:gdLst>
                        <a:gd name="T0" fmla="*/ 267 w 267"/>
                        <a:gd name="T1" fmla="*/ 0 h 436"/>
                        <a:gd name="T2" fmla="*/ 258 w 267"/>
                        <a:gd name="T3" fmla="*/ 436 h 436"/>
                        <a:gd name="T4" fmla="*/ 267 w 267"/>
                        <a:gd name="T5" fmla="*/ 0 h 4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67" h="436">
                          <a:moveTo>
                            <a:pt x="267" y="0"/>
                          </a:moveTo>
                          <a:cubicBezTo>
                            <a:pt x="267" y="0"/>
                            <a:pt x="0" y="203"/>
                            <a:pt x="258" y="436"/>
                          </a:cubicBezTo>
                          <a:cubicBezTo>
                            <a:pt x="258" y="436"/>
                            <a:pt x="63" y="218"/>
                            <a:pt x="267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69" name="Freeform 398"/>
                    <p:cNvSpPr>
                      <a:spLocks/>
                    </p:cNvSpPr>
                    <p:nvPr/>
                  </p:nvSpPr>
                  <p:spPr bwMode="gray">
                    <a:xfrm>
                      <a:off x="1349560" y="4362824"/>
                      <a:ext cx="69492" cy="98730"/>
                    </a:xfrm>
                    <a:custGeom>
                      <a:avLst/>
                      <a:gdLst>
                        <a:gd name="T0" fmla="*/ 0 w 326"/>
                        <a:gd name="T1" fmla="*/ 0 h 463"/>
                        <a:gd name="T2" fmla="*/ 95 w 326"/>
                        <a:gd name="T3" fmla="*/ 463 h 463"/>
                        <a:gd name="T4" fmla="*/ 0 w 326"/>
                        <a:gd name="T5" fmla="*/ 0 h 4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6" h="463">
                          <a:moveTo>
                            <a:pt x="0" y="0"/>
                          </a:moveTo>
                          <a:cubicBezTo>
                            <a:pt x="0" y="0"/>
                            <a:pt x="173" y="221"/>
                            <a:pt x="95" y="463"/>
                          </a:cubicBezTo>
                          <a:cubicBezTo>
                            <a:pt x="95" y="463"/>
                            <a:pt x="326" y="372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70" name="Freeform 399"/>
                    <p:cNvSpPr>
                      <a:spLocks/>
                    </p:cNvSpPr>
                    <p:nvPr/>
                  </p:nvSpPr>
                  <p:spPr bwMode="gray">
                    <a:xfrm>
                      <a:off x="1412843" y="4401875"/>
                      <a:ext cx="41454" cy="80106"/>
                    </a:xfrm>
                    <a:custGeom>
                      <a:avLst/>
                      <a:gdLst>
                        <a:gd name="T0" fmla="*/ 0 w 194"/>
                        <a:gd name="T1" fmla="*/ 0 h 375"/>
                        <a:gd name="T2" fmla="*/ 64 w 194"/>
                        <a:gd name="T3" fmla="*/ 375 h 375"/>
                        <a:gd name="T4" fmla="*/ 0 w 194"/>
                        <a:gd name="T5" fmla="*/ 0 h 3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375">
                          <a:moveTo>
                            <a:pt x="0" y="0"/>
                          </a:moveTo>
                          <a:cubicBezTo>
                            <a:pt x="0" y="0"/>
                            <a:pt x="129" y="242"/>
                            <a:pt x="64" y="375"/>
                          </a:cubicBezTo>
                          <a:cubicBezTo>
                            <a:pt x="64" y="375"/>
                            <a:pt x="194" y="20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71" name="Freeform 400"/>
                    <p:cNvSpPr>
                      <a:spLocks/>
                    </p:cNvSpPr>
                    <p:nvPr/>
                  </p:nvSpPr>
                  <p:spPr bwMode="gray">
                    <a:xfrm>
                      <a:off x="1396221" y="4399472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442" name="Gruppieren 367"/>
                <p:cNvGrpSpPr/>
                <p:nvPr/>
              </p:nvGrpSpPr>
              <p:grpSpPr bwMode="gray">
                <a:xfrm>
                  <a:off x="5757212" y="2303992"/>
                  <a:ext cx="517735" cy="138194"/>
                  <a:chOff x="5458246" y="2419217"/>
                  <a:chExt cx="380001" cy="101430"/>
                </a:xfrm>
              </p:grpSpPr>
              <p:sp>
                <p:nvSpPr>
                  <p:cNvPr id="443" name="Freeform 421"/>
                  <p:cNvSpPr>
                    <a:spLocks/>
                  </p:cNvSpPr>
                  <p:nvPr/>
                </p:nvSpPr>
                <p:spPr bwMode="gray">
                  <a:xfrm>
                    <a:off x="5616205" y="2436156"/>
                    <a:ext cx="64082" cy="10408"/>
                  </a:xfrm>
                  <a:custGeom>
                    <a:avLst/>
                    <a:gdLst>
                      <a:gd name="T0" fmla="*/ 2 w 295"/>
                      <a:gd name="T1" fmla="*/ 0 h 47"/>
                      <a:gd name="T2" fmla="*/ 294 w 295"/>
                      <a:gd name="T3" fmla="*/ 1 h 47"/>
                      <a:gd name="T4" fmla="*/ 295 w 295"/>
                      <a:gd name="T5" fmla="*/ 14 h 47"/>
                      <a:gd name="T6" fmla="*/ 0 w 295"/>
                      <a:gd name="T7" fmla="*/ 14 h 47"/>
                      <a:gd name="T8" fmla="*/ 2 w 295"/>
                      <a:gd name="T9" fmla="*/ 0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5" h="47">
                        <a:moveTo>
                          <a:pt x="2" y="0"/>
                        </a:moveTo>
                        <a:cubicBezTo>
                          <a:pt x="2" y="0"/>
                          <a:pt x="121" y="20"/>
                          <a:pt x="294" y="1"/>
                        </a:cubicBezTo>
                        <a:cubicBezTo>
                          <a:pt x="295" y="14"/>
                          <a:pt x="295" y="14"/>
                          <a:pt x="295" y="14"/>
                        </a:cubicBezTo>
                        <a:cubicBezTo>
                          <a:pt x="295" y="14"/>
                          <a:pt x="183" y="47"/>
                          <a:pt x="0" y="14"/>
                        </a:cubicBez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44" name="Freeform 422"/>
                  <p:cNvSpPr>
                    <a:spLocks noEditPoints="1"/>
                  </p:cNvSpPr>
                  <p:nvPr/>
                </p:nvSpPr>
                <p:spPr bwMode="gray">
                  <a:xfrm>
                    <a:off x="5664981" y="2432687"/>
                    <a:ext cx="158776" cy="87960"/>
                  </a:xfrm>
                  <a:custGeom>
                    <a:avLst/>
                    <a:gdLst>
                      <a:gd name="T0" fmla="*/ 719 w 730"/>
                      <a:gd name="T1" fmla="*/ 64 h 404"/>
                      <a:gd name="T2" fmla="*/ 603 w 730"/>
                      <a:gd name="T3" fmla="*/ 14 h 404"/>
                      <a:gd name="T4" fmla="*/ 65 w 730"/>
                      <a:gd name="T5" fmla="*/ 52 h 404"/>
                      <a:gd name="T6" fmla="*/ 33 w 730"/>
                      <a:gd name="T7" fmla="*/ 161 h 404"/>
                      <a:gd name="T8" fmla="*/ 83 w 730"/>
                      <a:gd name="T9" fmla="*/ 300 h 404"/>
                      <a:gd name="T10" fmla="*/ 397 w 730"/>
                      <a:gd name="T11" fmla="*/ 374 h 404"/>
                      <a:gd name="T12" fmla="*/ 715 w 730"/>
                      <a:gd name="T13" fmla="*/ 246 h 404"/>
                      <a:gd name="T14" fmla="*/ 719 w 730"/>
                      <a:gd name="T15" fmla="*/ 64 h 404"/>
                      <a:gd name="T16" fmla="*/ 701 w 730"/>
                      <a:gd name="T17" fmla="*/ 244 h 404"/>
                      <a:gd name="T18" fmla="*/ 393 w 730"/>
                      <a:gd name="T19" fmla="*/ 365 h 404"/>
                      <a:gd name="T20" fmla="*/ 91 w 730"/>
                      <a:gd name="T21" fmla="*/ 295 h 404"/>
                      <a:gd name="T22" fmla="*/ 42 w 730"/>
                      <a:gd name="T23" fmla="*/ 162 h 404"/>
                      <a:gd name="T24" fmla="*/ 73 w 730"/>
                      <a:gd name="T25" fmla="*/ 59 h 404"/>
                      <a:gd name="T26" fmla="*/ 592 w 730"/>
                      <a:gd name="T27" fmla="*/ 22 h 404"/>
                      <a:gd name="T28" fmla="*/ 705 w 730"/>
                      <a:gd name="T29" fmla="*/ 70 h 404"/>
                      <a:gd name="T30" fmla="*/ 701 w 730"/>
                      <a:gd name="T31" fmla="*/ 244 h 4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30" h="404">
                        <a:moveTo>
                          <a:pt x="719" y="64"/>
                        </a:moveTo>
                        <a:cubicBezTo>
                          <a:pt x="719" y="64"/>
                          <a:pt x="730" y="12"/>
                          <a:pt x="603" y="14"/>
                        </a:cubicBezTo>
                        <a:cubicBezTo>
                          <a:pt x="603" y="14"/>
                          <a:pt x="285" y="0"/>
                          <a:pt x="65" y="52"/>
                        </a:cubicBezTo>
                        <a:cubicBezTo>
                          <a:pt x="65" y="52"/>
                          <a:pt x="0" y="68"/>
                          <a:pt x="33" y="161"/>
                        </a:cubicBezTo>
                        <a:cubicBezTo>
                          <a:pt x="83" y="300"/>
                          <a:pt x="83" y="300"/>
                          <a:pt x="83" y="300"/>
                        </a:cubicBezTo>
                        <a:cubicBezTo>
                          <a:pt x="83" y="300"/>
                          <a:pt x="122" y="404"/>
                          <a:pt x="397" y="374"/>
                        </a:cubicBezTo>
                        <a:cubicBezTo>
                          <a:pt x="397" y="374"/>
                          <a:pt x="708" y="332"/>
                          <a:pt x="715" y="246"/>
                        </a:cubicBezTo>
                        <a:cubicBezTo>
                          <a:pt x="715" y="246"/>
                          <a:pt x="729" y="139"/>
                          <a:pt x="719" y="64"/>
                        </a:cubicBezTo>
                        <a:close/>
                        <a:moveTo>
                          <a:pt x="701" y="244"/>
                        </a:moveTo>
                        <a:cubicBezTo>
                          <a:pt x="695" y="326"/>
                          <a:pt x="393" y="365"/>
                          <a:pt x="393" y="365"/>
                        </a:cubicBezTo>
                        <a:cubicBezTo>
                          <a:pt x="129" y="394"/>
                          <a:pt x="91" y="295"/>
                          <a:pt x="91" y="295"/>
                        </a:cubicBezTo>
                        <a:cubicBezTo>
                          <a:pt x="42" y="162"/>
                          <a:pt x="42" y="162"/>
                          <a:pt x="42" y="162"/>
                        </a:cubicBezTo>
                        <a:cubicBezTo>
                          <a:pt x="10" y="73"/>
                          <a:pt x="73" y="59"/>
                          <a:pt x="73" y="59"/>
                        </a:cubicBezTo>
                        <a:cubicBezTo>
                          <a:pt x="285" y="9"/>
                          <a:pt x="592" y="22"/>
                          <a:pt x="592" y="22"/>
                        </a:cubicBezTo>
                        <a:cubicBezTo>
                          <a:pt x="716" y="21"/>
                          <a:pt x="705" y="70"/>
                          <a:pt x="705" y="70"/>
                        </a:cubicBezTo>
                        <a:cubicBezTo>
                          <a:pt x="715" y="141"/>
                          <a:pt x="701" y="244"/>
                          <a:pt x="701" y="244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45" name="Freeform 423"/>
                  <p:cNvSpPr>
                    <a:spLocks/>
                  </p:cNvSpPr>
                  <p:nvPr/>
                </p:nvSpPr>
                <p:spPr bwMode="gray">
                  <a:xfrm>
                    <a:off x="5647634" y="2438605"/>
                    <a:ext cx="36735" cy="70000"/>
                  </a:xfrm>
                  <a:custGeom>
                    <a:avLst/>
                    <a:gdLst>
                      <a:gd name="T0" fmla="*/ 1 w 169"/>
                      <a:gd name="T1" fmla="*/ 0 h 322"/>
                      <a:gd name="T2" fmla="*/ 0 w 169"/>
                      <a:gd name="T3" fmla="*/ 117 h 322"/>
                      <a:gd name="T4" fmla="*/ 90 w 169"/>
                      <a:gd name="T5" fmla="*/ 183 h 322"/>
                      <a:gd name="T6" fmla="*/ 169 w 169"/>
                      <a:gd name="T7" fmla="*/ 267 h 322"/>
                      <a:gd name="T8" fmla="*/ 119 w 169"/>
                      <a:gd name="T9" fmla="*/ 42 h 322"/>
                      <a:gd name="T10" fmla="*/ 153 w 169"/>
                      <a:gd name="T11" fmla="*/ 22 h 322"/>
                      <a:gd name="T12" fmla="*/ 149 w 169"/>
                      <a:gd name="T13" fmla="*/ 0 h 322"/>
                      <a:gd name="T14" fmla="*/ 1 w 169"/>
                      <a:gd name="T15" fmla="*/ 0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69" h="322">
                        <a:moveTo>
                          <a:pt x="1" y="0"/>
                        </a:moveTo>
                        <a:cubicBezTo>
                          <a:pt x="0" y="117"/>
                          <a:pt x="0" y="117"/>
                          <a:pt x="0" y="117"/>
                        </a:cubicBezTo>
                        <a:cubicBezTo>
                          <a:pt x="0" y="117"/>
                          <a:pt x="47" y="105"/>
                          <a:pt x="90" y="183"/>
                        </a:cubicBezTo>
                        <a:cubicBezTo>
                          <a:pt x="90" y="183"/>
                          <a:pt x="137" y="322"/>
                          <a:pt x="169" y="267"/>
                        </a:cubicBezTo>
                        <a:cubicBezTo>
                          <a:pt x="169" y="267"/>
                          <a:pt x="86" y="102"/>
                          <a:pt x="119" y="42"/>
                        </a:cubicBezTo>
                        <a:cubicBezTo>
                          <a:pt x="119" y="42"/>
                          <a:pt x="130" y="37"/>
                          <a:pt x="153" y="22"/>
                        </a:cubicBezTo>
                        <a:cubicBezTo>
                          <a:pt x="149" y="0"/>
                          <a:pt x="149" y="0"/>
                          <a:pt x="149" y="0"/>
                        </a:cubicBezTo>
                        <a:cubicBezTo>
                          <a:pt x="149" y="0"/>
                          <a:pt x="30" y="13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46" name="Freeform 424"/>
                  <p:cNvSpPr>
                    <a:spLocks/>
                  </p:cNvSpPr>
                  <p:nvPr/>
                </p:nvSpPr>
                <p:spPr bwMode="gray">
                  <a:xfrm>
                    <a:off x="5680083" y="2420238"/>
                    <a:ext cx="158164" cy="61633"/>
                  </a:xfrm>
                  <a:custGeom>
                    <a:avLst/>
                    <a:gdLst>
                      <a:gd name="T0" fmla="*/ 696 w 727"/>
                      <a:gd name="T1" fmla="*/ 89 h 284"/>
                      <a:gd name="T2" fmla="*/ 675 w 727"/>
                      <a:gd name="T3" fmla="*/ 55 h 284"/>
                      <a:gd name="T4" fmla="*/ 1 w 727"/>
                      <a:gd name="T5" fmla="*/ 91 h 284"/>
                      <a:gd name="T6" fmla="*/ 0 w 727"/>
                      <a:gd name="T7" fmla="*/ 115 h 284"/>
                      <a:gd name="T8" fmla="*/ 643 w 727"/>
                      <a:gd name="T9" fmla="*/ 125 h 284"/>
                      <a:gd name="T10" fmla="*/ 649 w 727"/>
                      <a:gd name="T11" fmla="*/ 284 h 284"/>
                      <a:gd name="T12" fmla="*/ 695 w 727"/>
                      <a:gd name="T13" fmla="*/ 221 h 284"/>
                      <a:gd name="T14" fmla="*/ 727 w 727"/>
                      <a:gd name="T15" fmla="*/ 195 h 284"/>
                      <a:gd name="T16" fmla="*/ 723 w 727"/>
                      <a:gd name="T17" fmla="*/ 111 h 284"/>
                      <a:gd name="T18" fmla="*/ 696 w 727"/>
                      <a:gd name="T19" fmla="*/ 89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7" h="284">
                        <a:moveTo>
                          <a:pt x="696" y="89"/>
                        </a:moveTo>
                        <a:cubicBezTo>
                          <a:pt x="696" y="89"/>
                          <a:pt x="694" y="67"/>
                          <a:pt x="675" y="55"/>
                        </a:cubicBezTo>
                        <a:cubicBezTo>
                          <a:pt x="675" y="55"/>
                          <a:pt x="577" y="0"/>
                          <a:pt x="1" y="91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5"/>
                          <a:pt x="639" y="17"/>
                          <a:pt x="643" y="125"/>
                        </a:cubicBezTo>
                        <a:cubicBezTo>
                          <a:pt x="649" y="284"/>
                          <a:pt x="649" y="284"/>
                          <a:pt x="649" y="284"/>
                        </a:cubicBezTo>
                        <a:cubicBezTo>
                          <a:pt x="649" y="284"/>
                          <a:pt x="683" y="276"/>
                          <a:pt x="695" y="221"/>
                        </a:cubicBezTo>
                        <a:cubicBezTo>
                          <a:pt x="695" y="221"/>
                          <a:pt x="725" y="204"/>
                          <a:pt x="727" y="195"/>
                        </a:cubicBezTo>
                        <a:cubicBezTo>
                          <a:pt x="723" y="111"/>
                          <a:pt x="723" y="111"/>
                          <a:pt x="723" y="111"/>
                        </a:cubicBezTo>
                        <a:cubicBezTo>
                          <a:pt x="723" y="111"/>
                          <a:pt x="706" y="120"/>
                          <a:pt x="696" y="89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47" name="Freeform 425"/>
                  <p:cNvSpPr>
                    <a:spLocks noEditPoints="1"/>
                  </p:cNvSpPr>
                  <p:nvPr/>
                </p:nvSpPr>
                <p:spPr bwMode="gray">
                  <a:xfrm>
                    <a:off x="5472939" y="2432279"/>
                    <a:ext cx="158572" cy="88164"/>
                  </a:xfrm>
                  <a:custGeom>
                    <a:avLst/>
                    <a:gdLst>
                      <a:gd name="T0" fmla="*/ 14 w 729"/>
                      <a:gd name="T1" fmla="*/ 244 h 405"/>
                      <a:gd name="T2" fmla="*/ 331 w 729"/>
                      <a:gd name="T3" fmla="*/ 373 h 405"/>
                      <a:gd name="T4" fmla="*/ 645 w 729"/>
                      <a:gd name="T5" fmla="*/ 301 h 405"/>
                      <a:gd name="T6" fmla="*/ 696 w 729"/>
                      <a:gd name="T7" fmla="*/ 162 h 405"/>
                      <a:gd name="T8" fmla="*/ 665 w 729"/>
                      <a:gd name="T9" fmla="*/ 54 h 405"/>
                      <a:gd name="T10" fmla="*/ 127 w 729"/>
                      <a:gd name="T11" fmla="*/ 12 h 405"/>
                      <a:gd name="T12" fmla="*/ 10 w 729"/>
                      <a:gd name="T13" fmla="*/ 61 h 405"/>
                      <a:gd name="T14" fmla="*/ 14 w 729"/>
                      <a:gd name="T15" fmla="*/ 244 h 405"/>
                      <a:gd name="T16" fmla="*/ 24 w 729"/>
                      <a:gd name="T17" fmla="*/ 67 h 405"/>
                      <a:gd name="T18" fmla="*/ 137 w 729"/>
                      <a:gd name="T19" fmla="*/ 21 h 405"/>
                      <a:gd name="T20" fmla="*/ 656 w 729"/>
                      <a:gd name="T21" fmla="*/ 60 h 405"/>
                      <a:gd name="T22" fmla="*/ 686 w 729"/>
                      <a:gd name="T23" fmla="*/ 163 h 405"/>
                      <a:gd name="T24" fmla="*/ 638 w 729"/>
                      <a:gd name="T25" fmla="*/ 296 h 405"/>
                      <a:gd name="T26" fmla="*/ 334 w 729"/>
                      <a:gd name="T27" fmla="*/ 365 h 405"/>
                      <a:gd name="T28" fmla="*/ 27 w 729"/>
                      <a:gd name="T29" fmla="*/ 242 h 405"/>
                      <a:gd name="T30" fmla="*/ 24 w 729"/>
                      <a:gd name="T31" fmla="*/ 67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29" h="405">
                        <a:moveTo>
                          <a:pt x="14" y="244"/>
                        </a:moveTo>
                        <a:cubicBezTo>
                          <a:pt x="20" y="330"/>
                          <a:pt x="331" y="373"/>
                          <a:pt x="331" y="373"/>
                        </a:cubicBezTo>
                        <a:cubicBezTo>
                          <a:pt x="605" y="405"/>
                          <a:pt x="645" y="301"/>
                          <a:pt x="645" y="301"/>
                        </a:cubicBezTo>
                        <a:cubicBezTo>
                          <a:pt x="696" y="162"/>
                          <a:pt x="696" y="162"/>
                          <a:pt x="696" y="162"/>
                        </a:cubicBezTo>
                        <a:cubicBezTo>
                          <a:pt x="729" y="69"/>
                          <a:pt x="665" y="54"/>
                          <a:pt x="665" y="54"/>
                        </a:cubicBezTo>
                        <a:cubicBezTo>
                          <a:pt x="445" y="0"/>
                          <a:pt x="127" y="12"/>
                          <a:pt x="127" y="12"/>
                        </a:cubicBezTo>
                        <a:cubicBezTo>
                          <a:pt x="0" y="10"/>
                          <a:pt x="10" y="61"/>
                          <a:pt x="10" y="61"/>
                        </a:cubicBezTo>
                        <a:cubicBezTo>
                          <a:pt x="0" y="136"/>
                          <a:pt x="14" y="244"/>
                          <a:pt x="14" y="244"/>
                        </a:cubicBezTo>
                        <a:close/>
                        <a:moveTo>
                          <a:pt x="24" y="67"/>
                        </a:moveTo>
                        <a:cubicBezTo>
                          <a:pt x="24" y="67"/>
                          <a:pt x="14" y="18"/>
                          <a:pt x="137" y="21"/>
                        </a:cubicBezTo>
                        <a:cubicBezTo>
                          <a:pt x="137" y="21"/>
                          <a:pt x="444" y="9"/>
                          <a:pt x="656" y="60"/>
                        </a:cubicBezTo>
                        <a:cubicBezTo>
                          <a:pt x="656" y="60"/>
                          <a:pt x="719" y="75"/>
                          <a:pt x="686" y="163"/>
                        </a:cubicBezTo>
                        <a:cubicBezTo>
                          <a:pt x="638" y="296"/>
                          <a:pt x="638" y="296"/>
                          <a:pt x="638" y="296"/>
                        </a:cubicBezTo>
                        <a:cubicBezTo>
                          <a:pt x="638" y="296"/>
                          <a:pt x="599" y="395"/>
                          <a:pt x="334" y="365"/>
                        </a:cubicBezTo>
                        <a:cubicBezTo>
                          <a:pt x="334" y="365"/>
                          <a:pt x="33" y="324"/>
                          <a:pt x="27" y="242"/>
                        </a:cubicBezTo>
                        <a:cubicBezTo>
                          <a:pt x="27" y="242"/>
                          <a:pt x="14" y="139"/>
                          <a:pt x="24" y="67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48" name="Freeform 426"/>
                  <p:cNvSpPr>
                    <a:spLocks/>
                  </p:cNvSpPr>
                  <p:nvPr/>
                </p:nvSpPr>
                <p:spPr bwMode="gray">
                  <a:xfrm>
                    <a:off x="5458246" y="2419217"/>
                    <a:ext cx="157960" cy="61633"/>
                  </a:xfrm>
                  <a:custGeom>
                    <a:avLst/>
                    <a:gdLst>
                      <a:gd name="T0" fmla="*/ 32 w 726"/>
                      <a:gd name="T1" fmla="*/ 88 h 283"/>
                      <a:gd name="T2" fmla="*/ 53 w 726"/>
                      <a:gd name="T3" fmla="*/ 55 h 283"/>
                      <a:gd name="T4" fmla="*/ 726 w 726"/>
                      <a:gd name="T5" fmla="*/ 94 h 283"/>
                      <a:gd name="T6" fmla="*/ 722 w 726"/>
                      <a:gd name="T7" fmla="*/ 116 h 283"/>
                      <a:gd name="T8" fmla="*/ 85 w 726"/>
                      <a:gd name="T9" fmla="*/ 124 h 283"/>
                      <a:gd name="T10" fmla="*/ 78 w 726"/>
                      <a:gd name="T11" fmla="*/ 283 h 283"/>
                      <a:gd name="T12" fmla="*/ 32 w 726"/>
                      <a:gd name="T13" fmla="*/ 220 h 283"/>
                      <a:gd name="T14" fmla="*/ 0 w 726"/>
                      <a:gd name="T15" fmla="*/ 194 h 283"/>
                      <a:gd name="T16" fmla="*/ 5 w 726"/>
                      <a:gd name="T17" fmla="*/ 110 h 283"/>
                      <a:gd name="T18" fmla="*/ 32 w 726"/>
                      <a:gd name="T19" fmla="*/ 88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6" h="283">
                        <a:moveTo>
                          <a:pt x="32" y="88"/>
                        </a:moveTo>
                        <a:cubicBezTo>
                          <a:pt x="32" y="88"/>
                          <a:pt x="34" y="66"/>
                          <a:pt x="53" y="55"/>
                        </a:cubicBezTo>
                        <a:cubicBezTo>
                          <a:pt x="53" y="55"/>
                          <a:pt x="151" y="0"/>
                          <a:pt x="726" y="94"/>
                        </a:cubicBezTo>
                        <a:cubicBezTo>
                          <a:pt x="722" y="116"/>
                          <a:pt x="722" y="116"/>
                          <a:pt x="722" y="116"/>
                        </a:cubicBezTo>
                        <a:cubicBezTo>
                          <a:pt x="722" y="116"/>
                          <a:pt x="89" y="16"/>
                          <a:pt x="85" y="124"/>
                        </a:cubicBezTo>
                        <a:cubicBezTo>
                          <a:pt x="78" y="283"/>
                          <a:pt x="78" y="283"/>
                          <a:pt x="78" y="283"/>
                        </a:cubicBezTo>
                        <a:cubicBezTo>
                          <a:pt x="78" y="283"/>
                          <a:pt x="44" y="276"/>
                          <a:pt x="32" y="220"/>
                        </a:cubicBezTo>
                        <a:cubicBezTo>
                          <a:pt x="32" y="220"/>
                          <a:pt x="2" y="203"/>
                          <a:pt x="0" y="194"/>
                        </a:cubicBezTo>
                        <a:cubicBezTo>
                          <a:pt x="5" y="110"/>
                          <a:pt x="5" y="110"/>
                          <a:pt x="5" y="110"/>
                        </a:cubicBezTo>
                        <a:cubicBezTo>
                          <a:pt x="5" y="110"/>
                          <a:pt x="21" y="119"/>
                          <a:pt x="32" y="88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49" name="Freeform 427"/>
                  <p:cNvSpPr>
                    <a:spLocks/>
                  </p:cNvSpPr>
                  <p:nvPr/>
                </p:nvSpPr>
                <p:spPr bwMode="gray">
                  <a:xfrm>
                    <a:off x="5611715" y="2438605"/>
                    <a:ext cx="37959" cy="70000"/>
                  </a:xfrm>
                  <a:custGeom>
                    <a:avLst/>
                    <a:gdLst>
                      <a:gd name="T0" fmla="*/ 169 w 174"/>
                      <a:gd name="T1" fmla="*/ 1 h 322"/>
                      <a:gd name="T2" fmla="*/ 174 w 174"/>
                      <a:gd name="T3" fmla="*/ 117 h 322"/>
                      <a:gd name="T4" fmla="*/ 78 w 174"/>
                      <a:gd name="T5" fmla="*/ 184 h 322"/>
                      <a:gd name="T6" fmla="*/ 0 w 174"/>
                      <a:gd name="T7" fmla="*/ 267 h 322"/>
                      <a:gd name="T8" fmla="*/ 50 w 174"/>
                      <a:gd name="T9" fmla="*/ 42 h 322"/>
                      <a:gd name="T10" fmla="*/ 16 w 174"/>
                      <a:gd name="T11" fmla="*/ 22 h 322"/>
                      <a:gd name="T12" fmla="*/ 20 w 174"/>
                      <a:gd name="T13" fmla="*/ 0 h 322"/>
                      <a:gd name="T14" fmla="*/ 169 w 174"/>
                      <a:gd name="T15" fmla="*/ 1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4" h="322">
                        <a:moveTo>
                          <a:pt x="169" y="1"/>
                        </a:moveTo>
                        <a:cubicBezTo>
                          <a:pt x="174" y="117"/>
                          <a:pt x="174" y="117"/>
                          <a:pt x="174" y="117"/>
                        </a:cubicBezTo>
                        <a:cubicBezTo>
                          <a:pt x="174" y="117"/>
                          <a:pt x="125" y="107"/>
                          <a:pt x="78" y="184"/>
                        </a:cubicBezTo>
                        <a:cubicBezTo>
                          <a:pt x="78" y="184"/>
                          <a:pt x="31" y="322"/>
                          <a:pt x="0" y="267"/>
                        </a:cubicBezTo>
                        <a:cubicBezTo>
                          <a:pt x="0" y="267"/>
                          <a:pt x="83" y="103"/>
                          <a:pt x="50" y="42"/>
                        </a:cubicBezTo>
                        <a:cubicBezTo>
                          <a:pt x="50" y="42"/>
                          <a:pt x="39" y="37"/>
                          <a:pt x="16" y="22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20" y="0"/>
                          <a:pt x="140" y="14"/>
                          <a:pt x="169" y="1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50" name="Freeform 428"/>
                  <p:cNvSpPr>
                    <a:spLocks/>
                  </p:cNvSpPr>
                  <p:nvPr/>
                </p:nvSpPr>
                <p:spPr bwMode="gray">
                  <a:xfrm>
                    <a:off x="5614777" y="2442279"/>
                    <a:ext cx="28776" cy="49592"/>
                  </a:xfrm>
                  <a:custGeom>
                    <a:avLst/>
                    <a:gdLst>
                      <a:gd name="T0" fmla="*/ 19 w 132"/>
                      <a:gd name="T1" fmla="*/ 10 h 228"/>
                      <a:gd name="T2" fmla="*/ 40 w 132"/>
                      <a:gd name="T3" fmla="*/ 114 h 228"/>
                      <a:gd name="T4" fmla="*/ 0 w 132"/>
                      <a:gd name="T5" fmla="*/ 228 h 228"/>
                      <a:gd name="T6" fmla="*/ 19 w 132"/>
                      <a:gd name="T7" fmla="*/ 10 h 2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2" h="228">
                        <a:moveTo>
                          <a:pt x="19" y="10"/>
                        </a:moveTo>
                        <a:cubicBezTo>
                          <a:pt x="19" y="10"/>
                          <a:pt x="73" y="31"/>
                          <a:pt x="40" y="114"/>
                        </a:cubicBezTo>
                        <a:cubicBezTo>
                          <a:pt x="0" y="228"/>
                          <a:pt x="0" y="228"/>
                          <a:pt x="0" y="228"/>
                        </a:cubicBezTo>
                        <a:cubicBezTo>
                          <a:pt x="0" y="228"/>
                          <a:pt x="132" y="0"/>
                          <a:pt x="19" y="1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51" name="Freeform 429"/>
                  <p:cNvSpPr>
                    <a:spLocks/>
                  </p:cNvSpPr>
                  <p:nvPr/>
                </p:nvSpPr>
                <p:spPr bwMode="gray">
                  <a:xfrm>
                    <a:off x="5465184" y="2427177"/>
                    <a:ext cx="44490" cy="13878"/>
                  </a:xfrm>
                  <a:custGeom>
                    <a:avLst/>
                    <a:gdLst>
                      <a:gd name="T0" fmla="*/ 1 w 205"/>
                      <a:gd name="T1" fmla="*/ 64 h 64"/>
                      <a:gd name="T2" fmla="*/ 54 w 205"/>
                      <a:gd name="T3" fmla="*/ 13 h 64"/>
                      <a:gd name="T4" fmla="*/ 205 w 205"/>
                      <a:gd name="T5" fmla="*/ 6 h 64"/>
                      <a:gd name="T6" fmla="*/ 1 w 205"/>
                      <a:gd name="T7" fmla="*/ 6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5" h="64">
                        <a:moveTo>
                          <a:pt x="1" y="64"/>
                        </a:moveTo>
                        <a:cubicBezTo>
                          <a:pt x="1" y="64"/>
                          <a:pt x="0" y="22"/>
                          <a:pt x="54" y="13"/>
                        </a:cubicBezTo>
                        <a:cubicBezTo>
                          <a:pt x="54" y="13"/>
                          <a:pt x="141" y="2"/>
                          <a:pt x="205" y="6"/>
                        </a:cubicBezTo>
                        <a:cubicBezTo>
                          <a:pt x="205" y="6"/>
                          <a:pt x="12" y="0"/>
                          <a:pt x="1" y="6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393" name="Gruppieren 318"/>
              <p:cNvGrpSpPr/>
              <p:nvPr/>
            </p:nvGrpSpPr>
            <p:grpSpPr bwMode="gray">
              <a:xfrm>
                <a:off x="10765401" y="5295387"/>
                <a:ext cx="678259" cy="698902"/>
                <a:chOff x="5190006" y="1920904"/>
                <a:chExt cx="1685656" cy="1736963"/>
              </a:xfrm>
            </p:grpSpPr>
            <p:grpSp>
              <p:nvGrpSpPr>
                <p:cNvPr id="394" name="Gruppieren 319"/>
                <p:cNvGrpSpPr/>
                <p:nvPr/>
              </p:nvGrpSpPr>
              <p:grpSpPr bwMode="gray">
                <a:xfrm>
                  <a:off x="5190006" y="1920904"/>
                  <a:ext cx="1685656" cy="1736963"/>
                  <a:chOff x="747017" y="4353812"/>
                  <a:chExt cx="1237218" cy="1274876"/>
                </a:xfrm>
              </p:grpSpPr>
              <p:grpSp>
                <p:nvGrpSpPr>
                  <p:cNvPr id="405" name="Gruppieren 330"/>
                  <p:cNvGrpSpPr/>
                  <p:nvPr/>
                </p:nvGrpSpPr>
                <p:grpSpPr bwMode="gray">
                  <a:xfrm>
                    <a:off x="1137326" y="4468963"/>
                    <a:ext cx="456601" cy="637640"/>
                    <a:chOff x="1136079" y="4468963"/>
                    <a:chExt cx="456601" cy="637640"/>
                  </a:xfrm>
                </p:grpSpPr>
                <p:sp>
                  <p:nvSpPr>
                    <p:cNvPr id="432" name="Freihandform 357"/>
                    <p:cNvSpPr/>
                    <p:nvPr/>
                  </p:nvSpPr>
                  <p:spPr bwMode="gray">
                    <a:xfrm>
                      <a:off x="1222900" y="4688866"/>
                      <a:ext cx="125199" cy="241237"/>
                    </a:xfrm>
                    <a:custGeom>
                      <a:avLst/>
                      <a:gdLst>
                        <a:gd name="connsiteX0" fmla="*/ 59312 w 202651"/>
                        <a:gd name="connsiteY0" fmla="*/ 69198 h 390473"/>
                        <a:gd name="connsiteX1" fmla="*/ 93911 w 202651"/>
                        <a:gd name="connsiteY1" fmla="*/ 0 h 390473"/>
                        <a:gd name="connsiteX2" fmla="*/ 128510 w 202651"/>
                        <a:gd name="connsiteY2" fmla="*/ 4943 h 390473"/>
                        <a:gd name="connsiteX3" fmla="*/ 172994 w 202651"/>
                        <a:gd name="connsiteY3" fmla="*/ 79083 h 390473"/>
                        <a:gd name="connsiteX4" fmla="*/ 202651 w 202651"/>
                        <a:gd name="connsiteY4" fmla="*/ 390473 h 390473"/>
                        <a:gd name="connsiteX5" fmla="*/ 123567 w 202651"/>
                        <a:gd name="connsiteY5" fmla="*/ 390473 h 390473"/>
                        <a:gd name="connsiteX6" fmla="*/ 0 w 202651"/>
                        <a:gd name="connsiteY6" fmla="*/ 385531 h 390473"/>
                        <a:gd name="connsiteX7" fmla="*/ 29656 w 202651"/>
                        <a:gd name="connsiteY7" fmla="*/ 207593 h 390473"/>
                        <a:gd name="connsiteX8" fmla="*/ 59312 w 202651"/>
                        <a:gd name="connsiteY8" fmla="*/ 69198 h 390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02651" h="390473">
                          <a:moveTo>
                            <a:pt x="59312" y="69198"/>
                          </a:moveTo>
                          <a:lnTo>
                            <a:pt x="93911" y="0"/>
                          </a:lnTo>
                          <a:lnTo>
                            <a:pt x="128510" y="4943"/>
                          </a:lnTo>
                          <a:lnTo>
                            <a:pt x="172994" y="79083"/>
                          </a:lnTo>
                          <a:lnTo>
                            <a:pt x="202651" y="390473"/>
                          </a:lnTo>
                          <a:lnTo>
                            <a:pt x="123567" y="390473"/>
                          </a:lnTo>
                          <a:lnTo>
                            <a:pt x="0" y="385531"/>
                          </a:lnTo>
                          <a:lnTo>
                            <a:pt x="29656" y="207593"/>
                          </a:lnTo>
                          <a:lnTo>
                            <a:pt x="59312" y="6919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700" b="1" dirty="0"/>
                    </a:p>
                  </p:txBody>
                </p:sp>
                <p:sp>
                  <p:nvSpPr>
                    <p:cNvPr id="433" name="Freeform 367"/>
                    <p:cNvSpPr>
                      <a:spLocks/>
                    </p:cNvSpPr>
                    <p:nvPr/>
                  </p:nvSpPr>
                  <p:spPr bwMode="gray">
                    <a:xfrm>
                      <a:off x="1182940" y="4884911"/>
                      <a:ext cx="356869" cy="221692"/>
                    </a:xfrm>
                    <a:custGeom>
                      <a:avLst/>
                      <a:gdLst>
                        <a:gd name="T0" fmla="*/ 193 w 1671"/>
                        <a:gd name="T1" fmla="*/ 0 h 1038"/>
                        <a:gd name="T2" fmla="*/ 0 w 1671"/>
                        <a:gd name="T3" fmla="*/ 409 h 1038"/>
                        <a:gd name="T4" fmla="*/ 818 w 1671"/>
                        <a:gd name="T5" fmla="*/ 969 h 1038"/>
                        <a:gd name="T6" fmla="*/ 1671 w 1671"/>
                        <a:gd name="T7" fmla="*/ 418 h 1038"/>
                        <a:gd name="T8" fmla="*/ 1434 w 1671"/>
                        <a:gd name="T9" fmla="*/ 21 h 1038"/>
                        <a:gd name="T10" fmla="*/ 193 w 1671"/>
                        <a:gd name="T11" fmla="*/ 0 h 10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71" h="1038">
                          <a:moveTo>
                            <a:pt x="193" y="0"/>
                          </a:moveTo>
                          <a:cubicBezTo>
                            <a:pt x="193" y="0"/>
                            <a:pt x="245" y="254"/>
                            <a:pt x="0" y="409"/>
                          </a:cubicBezTo>
                          <a:cubicBezTo>
                            <a:pt x="0" y="409"/>
                            <a:pt x="142" y="956"/>
                            <a:pt x="818" y="969"/>
                          </a:cubicBezTo>
                          <a:cubicBezTo>
                            <a:pt x="818" y="969"/>
                            <a:pt x="1352" y="1038"/>
                            <a:pt x="1671" y="418"/>
                          </a:cubicBezTo>
                          <a:cubicBezTo>
                            <a:pt x="1671" y="418"/>
                            <a:pt x="1417" y="345"/>
                            <a:pt x="1434" y="21"/>
                          </a:cubicBezTo>
                          <a:cubicBezTo>
                            <a:pt x="1434" y="21"/>
                            <a:pt x="844" y="676"/>
                            <a:pt x="193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79000"/>
                          </a:srgbClr>
                        </a:gs>
                        <a:gs pos="0">
                          <a:srgbClr val="F1CA9F">
                            <a:lumMod val="10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01600" dist="50800" dir="16200000">
                        <a:prstClr val="black">
                          <a:alpha val="24000"/>
                        </a:prstClr>
                      </a:inn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34" name="Freeform 368"/>
                    <p:cNvSpPr>
                      <a:spLocks/>
                    </p:cNvSpPr>
                    <p:nvPr/>
                  </p:nvSpPr>
                  <p:spPr bwMode="gray">
                    <a:xfrm>
                      <a:off x="1136079" y="4468963"/>
                      <a:ext cx="456601" cy="501059"/>
                    </a:xfrm>
                    <a:custGeom>
                      <a:avLst/>
                      <a:gdLst>
                        <a:gd name="T0" fmla="*/ 1919 w 2139"/>
                        <a:gd name="T1" fmla="*/ 1268 h 2347"/>
                        <a:gd name="T2" fmla="*/ 1021 w 2139"/>
                        <a:gd name="T3" fmla="*/ 2347 h 2347"/>
                        <a:gd name="T4" fmla="*/ 181 w 2139"/>
                        <a:gd name="T5" fmla="*/ 1275 h 2347"/>
                        <a:gd name="T6" fmla="*/ 1034 w 2139"/>
                        <a:gd name="T7" fmla="*/ 21 h 2347"/>
                        <a:gd name="T8" fmla="*/ 1919 w 2139"/>
                        <a:gd name="T9" fmla="*/ 1268 h 23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39" h="2347">
                          <a:moveTo>
                            <a:pt x="1919" y="1268"/>
                          </a:moveTo>
                          <a:cubicBezTo>
                            <a:pt x="1919" y="1737"/>
                            <a:pt x="1482" y="2347"/>
                            <a:pt x="1021" y="2347"/>
                          </a:cubicBezTo>
                          <a:cubicBezTo>
                            <a:pt x="623" y="2347"/>
                            <a:pt x="181" y="1778"/>
                            <a:pt x="181" y="1275"/>
                          </a:cubicBezTo>
                          <a:cubicBezTo>
                            <a:pt x="181" y="654"/>
                            <a:pt x="0" y="40"/>
                            <a:pt x="1034" y="21"/>
                          </a:cubicBezTo>
                          <a:cubicBezTo>
                            <a:pt x="2139" y="0"/>
                            <a:pt x="1919" y="1203"/>
                            <a:pt x="1919" y="1268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rgbClr val="F1CA9F">
                            <a:lumMod val="88000"/>
                          </a:srgbClr>
                        </a:gs>
                        <a:gs pos="0">
                          <a:srgbClr val="F1CA9F">
                            <a:lumMod val="60000"/>
                            <a:lumOff val="4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35" name="Freeform 369"/>
                    <p:cNvSpPr>
                      <a:spLocks/>
                    </p:cNvSpPr>
                    <p:nvPr/>
                  </p:nvSpPr>
                  <p:spPr bwMode="gray">
                    <a:xfrm>
                      <a:off x="1530998" y="4687251"/>
                      <a:ext cx="47863" cy="125165"/>
                    </a:xfrm>
                    <a:custGeom>
                      <a:avLst/>
                      <a:gdLst>
                        <a:gd name="T0" fmla="*/ 95 w 224"/>
                        <a:gd name="T1" fmla="*/ 0 h 586"/>
                        <a:gd name="T2" fmla="*/ 127 w 224"/>
                        <a:gd name="T3" fmla="*/ 303 h 586"/>
                        <a:gd name="T4" fmla="*/ 0 w 224"/>
                        <a:gd name="T5" fmla="*/ 586 h 586"/>
                        <a:gd name="T6" fmla="*/ 95 w 224"/>
                        <a:gd name="T7" fmla="*/ 0 h 5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24" h="586">
                          <a:moveTo>
                            <a:pt x="95" y="0"/>
                          </a:moveTo>
                          <a:cubicBezTo>
                            <a:pt x="95" y="0"/>
                            <a:pt x="224" y="32"/>
                            <a:pt x="127" y="303"/>
                          </a:cubicBezTo>
                          <a:cubicBezTo>
                            <a:pt x="127" y="303"/>
                            <a:pt x="84" y="508"/>
                            <a:pt x="0" y="586"/>
                          </a:cubicBezTo>
                          <a:lnTo>
                            <a:pt x="95" y="0"/>
                          </a:ln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36" name="Freeform 370"/>
                    <p:cNvSpPr>
                      <a:spLocks/>
                    </p:cNvSpPr>
                    <p:nvPr/>
                  </p:nvSpPr>
                  <p:spPr bwMode="gray">
                    <a:xfrm>
                      <a:off x="1542814" y="4721296"/>
                      <a:ext cx="19226" cy="62082"/>
                    </a:xfrm>
                    <a:custGeom>
                      <a:avLst/>
                      <a:gdLst>
                        <a:gd name="T0" fmla="*/ 45 w 90"/>
                        <a:gd name="T1" fmla="*/ 19 h 291"/>
                        <a:gd name="T2" fmla="*/ 32 w 90"/>
                        <a:gd name="T3" fmla="*/ 194 h 291"/>
                        <a:gd name="T4" fmla="*/ 0 w 90"/>
                        <a:gd name="T5" fmla="*/ 291 h 291"/>
                        <a:gd name="T6" fmla="*/ 45 w 90"/>
                        <a:gd name="T7" fmla="*/ 19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19"/>
                          </a:moveTo>
                          <a:cubicBezTo>
                            <a:pt x="45" y="19"/>
                            <a:pt x="90" y="0"/>
                            <a:pt x="32" y="194"/>
                          </a:cubicBezTo>
                          <a:cubicBezTo>
                            <a:pt x="0" y="291"/>
                            <a:pt x="0" y="291"/>
                            <a:pt x="0" y="291"/>
                          </a:cubicBezTo>
                          <a:lnTo>
                            <a:pt x="45" y="19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37" name="Freeform 371"/>
                    <p:cNvSpPr>
                      <a:spLocks/>
                    </p:cNvSpPr>
                    <p:nvPr/>
                  </p:nvSpPr>
                  <p:spPr bwMode="gray">
                    <a:xfrm>
                      <a:off x="1141286" y="4685849"/>
                      <a:ext cx="42656" cy="112749"/>
                    </a:xfrm>
                    <a:custGeom>
                      <a:avLst/>
                      <a:gdLst>
                        <a:gd name="T0" fmla="*/ 156 w 199"/>
                        <a:gd name="T1" fmla="*/ 86 h 528"/>
                        <a:gd name="T2" fmla="*/ 196 w 199"/>
                        <a:gd name="T3" fmla="*/ 190 h 528"/>
                        <a:gd name="T4" fmla="*/ 183 w 199"/>
                        <a:gd name="T5" fmla="*/ 391 h 528"/>
                        <a:gd name="T6" fmla="*/ 199 w 199"/>
                        <a:gd name="T7" fmla="*/ 528 h 528"/>
                        <a:gd name="T8" fmla="*/ 102 w 199"/>
                        <a:gd name="T9" fmla="*/ 365 h 528"/>
                        <a:gd name="T10" fmla="*/ 156 w 199"/>
                        <a:gd name="T11" fmla="*/ 86 h 5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99" h="528">
                          <a:moveTo>
                            <a:pt x="156" y="86"/>
                          </a:moveTo>
                          <a:cubicBezTo>
                            <a:pt x="156" y="86"/>
                            <a:pt x="183" y="137"/>
                            <a:pt x="196" y="190"/>
                          </a:cubicBezTo>
                          <a:cubicBezTo>
                            <a:pt x="196" y="190"/>
                            <a:pt x="151" y="315"/>
                            <a:pt x="183" y="391"/>
                          </a:cubicBezTo>
                          <a:cubicBezTo>
                            <a:pt x="199" y="528"/>
                            <a:pt x="199" y="528"/>
                            <a:pt x="199" y="528"/>
                          </a:cubicBezTo>
                          <a:cubicBezTo>
                            <a:pt x="199" y="528"/>
                            <a:pt x="124" y="503"/>
                            <a:pt x="102" y="365"/>
                          </a:cubicBezTo>
                          <a:cubicBezTo>
                            <a:pt x="102" y="365"/>
                            <a:pt x="0" y="0"/>
                            <a:pt x="156" y="86"/>
                          </a:cubicBezTo>
                          <a:close/>
                        </a:path>
                      </a:pathLst>
                    </a:custGeom>
                    <a:solidFill>
                      <a:srgbClr val="E9BD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38" name="Freeform 372"/>
                    <p:cNvSpPr>
                      <a:spLocks/>
                    </p:cNvSpPr>
                    <p:nvPr/>
                  </p:nvSpPr>
                  <p:spPr bwMode="gray">
                    <a:xfrm>
                      <a:off x="1163114" y="4722096"/>
                      <a:ext cx="19226" cy="62082"/>
                    </a:xfrm>
                    <a:custGeom>
                      <a:avLst/>
                      <a:gdLst>
                        <a:gd name="T0" fmla="*/ 45 w 90"/>
                        <a:gd name="T1" fmla="*/ 20 h 291"/>
                        <a:gd name="T2" fmla="*/ 58 w 90"/>
                        <a:gd name="T3" fmla="*/ 194 h 291"/>
                        <a:gd name="T4" fmla="*/ 90 w 90"/>
                        <a:gd name="T5" fmla="*/ 291 h 291"/>
                        <a:gd name="T6" fmla="*/ 45 w 90"/>
                        <a:gd name="T7" fmla="*/ 2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0" h="291">
                          <a:moveTo>
                            <a:pt x="45" y="20"/>
                          </a:moveTo>
                          <a:cubicBezTo>
                            <a:pt x="45" y="20"/>
                            <a:pt x="0" y="0"/>
                            <a:pt x="58" y="194"/>
                          </a:cubicBezTo>
                          <a:cubicBezTo>
                            <a:pt x="90" y="291"/>
                            <a:pt x="90" y="291"/>
                            <a:pt x="90" y="291"/>
                          </a:cubicBezTo>
                          <a:lnTo>
                            <a:pt x="45" y="20"/>
                          </a:lnTo>
                          <a:close/>
                        </a:path>
                      </a:pathLst>
                    </a:custGeom>
                    <a:solidFill>
                      <a:srgbClr val="D3A4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39" name="Freeform 373"/>
                    <p:cNvSpPr>
                      <a:spLocks/>
                    </p:cNvSpPr>
                    <p:nvPr/>
                  </p:nvSpPr>
                  <p:spPr bwMode="gray">
                    <a:xfrm>
                      <a:off x="1176332" y="4715288"/>
                      <a:ext cx="63684" cy="105539"/>
                    </a:xfrm>
                    <a:custGeom>
                      <a:avLst/>
                      <a:gdLst>
                        <a:gd name="T0" fmla="*/ 18 w 298"/>
                        <a:gd name="T1" fmla="*/ 116 h 495"/>
                        <a:gd name="T2" fmla="*/ 298 w 298"/>
                        <a:gd name="T3" fmla="*/ 495 h 495"/>
                        <a:gd name="T4" fmla="*/ 26 w 298"/>
                        <a:gd name="T5" fmla="*/ 0 h 495"/>
                        <a:gd name="T6" fmla="*/ 18 w 298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8" h="495">
                          <a:moveTo>
                            <a:pt x="18" y="116"/>
                          </a:moveTo>
                          <a:cubicBezTo>
                            <a:pt x="18" y="116"/>
                            <a:pt x="0" y="392"/>
                            <a:pt x="298" y="495"/>
                          </a:cubicBezTo>
                          <a:cubicBezTo>
                            <a:pt x="298" y="495"/>
                            <a:pt x="35" y="396"/>
                            <a:pt x="26" y="0"/>
                          </a:cubicBezTo>
                          <a:lnTo>
                            <a:pt x="18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40" name="Freeform 374"/>
                    <p:cNvSpPr>
                      <a:spLocks/>
                    </p:cNvSpPr>
                    <p:nvPr/>
                  </p:nvSpPr>
                  <p:spPr bwMode="gray">
                    <a:xfrm>
                      <a:off x="1479931" y="4715288"/>
                      <a:ext cx="63483" cy="105539"/>
                    </a:xfrm>
                    <a:custGeom>
                      <a:avLst/>
                      <a:gdLst>
                        <a:gd name="T0" fmla="*/ 280 w 297"/>
                        <a:gd name="T1" fmla="*/ 116 h 495"/>
                        <a:gd name="T2" fmla="*/ 0 w 297"/>
                        <a:gd name="T3" fmla="*/ 495 h 495"/>
                        <a:gd name="T4" fmla="*/ 271 w 297"/>
                        <a:gd name="T5" fmla="*/ 0 h 495"/>
                        <a:gd name="T6" fmla="*/ 280 w 297"/>
                        <a:gd name="T7" fmla="*/ 116 h 4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7" h="495">
                          <a:moveTo>
                            <a:pt x="280" y="116"/>
                          </a:moveTo>
                          <a:cubicBezTo>
                            <a:pt x="280" y="116"/>
                            <a:pt x="297" y="392"/>
                            <a:pt x="0" y="495"/>
                          </a:cubicBezTo>
                          <a:cubicBezTo>
                            <a:pt x="0" y="495"/>
                            <a:pt x="263" y="396"/>
                            <a:pt x="271" y="0"/>
                          </a:cubicBezTo>
                          <a:lnTo>
                            <a:pt x="280" y="116"/>
                          </a:lnTo>
                          <a:close/>
                        </a:path>
                      </a:pathLst>
                    </a:custGeom>
                    <a:solidFill>
                      <a:srgbClr val="E5AF8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406" name="Gruppieren 331"/>
                  <p:cNvGrpSpPr/>
                  <p:nvPr/>
                </p:nvGrpSpPr>
                <p:grpSpPr bwMode="gray">
                  <a:xfrm>
                    <a:off x="747017" y="4962598"/>
                    <a:ext cx="1237218" cy="666090"/>
                    <a:chOff x="747017" y="4962598"/>
                    <a:chExt cx="1237218" cy="666090"/>
                  </a:xfrm>
                </p:grpSpPr>
                <p:sp>
                  <p:nvSpPr>
                    <p:cNvPr id="425" name="Ellipse 350"/>
                    <p:cNvSpPr/>
                    <p:nvPr/>
                  </p:nvSpPr>
                  <p:spPr bwMode="gray">
                    <a:xfrm>
                      <a:off x="747017" y="5238992"/>
                      <a:ext cx="1237218" cy="389696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ABABAB">
                            <a:lumMod val="49000"/>
                            <a:alpha val="0"/>
                          </a:srgbClr>
                        </a:gs>
                        <a:gs pos="0">
                          <a:srgbClr val="000000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700" b="1" dirty="0"/>
                    </a:p>
                  </p:txBody>
                </p:sp>
                <p:grpSp>
                  <p:nvGrpSpPr>
                    <p:cNvPr id="426" name="Gruppieren 351"/>
                    <p:cNvGrpSpPr/>
                    <p:nvPr/>
                  </p:nvGrpSpPr>
                  <p:grpSpPr bwMode="gray">
                    <a:xfrm>
                      <a:off x="888508" y="4962598"/>
                      <a:ext cx="954237" cy="607114"/>
                      <a:chOff x="890807" y="4962598"/>
                      <a:chExt cx="954237" cy="607114"/>
                    </a:xfrm>
                  </p:grpSpPr>
                  <p:grpSp>
                    <p:nvGrpSpPr>
                      <p:cNvPr id="427" name="Gruppieren 352"/>
                      <p:cNvGrpSpPr/>
                      <p:nvPr/>
                    </p:nvGrpSpPr>
                    <p:grpSpPr bwMode="gray">
                      <a:xfrm>
                        <a:off x="890807" y="4962598"/>
                        <a:ext cx="954237" cy="607114"/>
                        <a:chOff x="5827713" y="3471863"/>
                        <a:chExt cx="1077912" cy="685800"/>
                      </a:xfrm>
                    </p:grpSpPr>
                    <p:sp>
                      <p:nvSpPr>
                        <p:cNvPr id="430" name="Freeform 530"/>
                        <p:cNvSpPr>
                          <a:spLocks/>
                        </p:cNvSpPr>
                        <p:nvPr/>
                      </p:nvSpPr>
                      <p:spPr bwMode="gray">
                        <a:xfrm>
                          <a:off x="5827713" y="3471863"/>
                          <a:ext cx="1077912" cy="685800"/>
                        </a:xfrm>
                        <a:custGeom>
                          <a:avLst/>
                          <a:gdLst>
                            <a:gd name="T0" fmla="*/ 883 w 2814"/>
                            <a:gd name="T1" fmla="*/ 12 h 1792"/>
                            <a:gd name="T2" fmla="*/ 1852 w 2814"/>
                            <a:gd name="T3" fmla="*/ 0 h 1792"/>
                            <a:gd name="T4" fmla="*/ 2040 w 2814"/>
                            <a:gd name="T5" fmla="*/ 90 h 1792"/>
                            <a:gd name="T6" fmla="*/ 2567 w 2814"/>
                            <a:gd name="T7" fmla="*/ 398 h 1792"/>
                            <a:gd name="T8" fmla="*/ 2756 w 2814"/>
                            <a:gd name="T9" fmla="*/ 1460 h 1792"/>
                            <a:gd name="T10" fmla="*/ 2671 w 2814"/>
                            <a:gd name="T11" fmla="*/ 1553 h 1792"/>
                            <a:gd name="T12" fmla="*/ 1395 w 2814"/>
                            <a:gd name="T13" fmla="*/ 1775 h 1792"/>
                            <a:gd name="T14" fmla="*/ 72 w 2814"/>
                            <a:gd name="T15" fmla="*/ 1520 h 1792"/>
                            <a:gd name="T16" fmla="*/ 0 w 2814"/>
                            <a:gd name="T17" fmla="*/ 1345 h 1792"/>
                            <a:gd name="T18" fmla="*/ 236 w 2814"/>
                            <a:gd name="T19" fmla="*/ 334 h 1792"/>
                            <a:gd name="T20" fmla="*/ 439 w 2814"/>
                            <a:gd name="T21" fmla="*/ 197 h 1792"/>
                            <a:gd name="T22" fmla="*/ 883 w 2814"/>
                            <a:gd name="T23" fmla="*/ 12 h 179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</a:cxnLst>
                          <a:rect l="0" t="0" r="r" b="b"/>
                          <a:pathLst>
                            <a:path w="2814" h="1792">
                              <a:moveTo>
                                <a:pt x="883" y="12"/>
                              </a:moveTo>
                              <a:cubicBezTo>
                                <a:pt x="883" y="12"/>
                                <a:pt x="1376" y="493"/>
                                <a:pt x="1852" y="0"/>
                              </a:cubicBezTo>
                              <a:cubicBezTo>
                                <a:pt x="1852" y="0"/>
                                <a:pt x="1878" y="29"/>
                                <a:pt x="2040" y="90"/>
                              </a:cubicBezTo>
                              <a:cubicBezTo>
                                <a:pt x="2040" y="90"/>
                                <a:pt x="2493" y="233"/>
                                <a:pt x="2567" y="398"/>
                              </a:cubicBezTo>
                              <a:cubicBezTo>
                                <a:pt x="2567" y="398"/>
                                <a:pt x="2814" y="960"/>
                                <a:pt x="2756" y="1460"/>
                              </a:cubicBezTo>
                              <a:cubicBezTo>
                                <a:pt x="2756" y="1460"/>
                                <a:pt x="2754" y="1501"/>
                                <a:pt x="2671" y="1553"/>
                              </a:cubicBezTo>
                              <a:cubicBezTo>
                                <a:pt x="2671" y="1553"/>
                                <a:pt x="2177" y="1792"/>
                                <a:pt x="1395" y="1775"/>
                              </a:cubicBezTo>
                              <a:cubicBezTo>
                                <a:pt x="1395" y="1775"/>
                                <a:pt x="557" y="1737"/>
                                <a:pt x="72" y="1520"/>
                              </a:cubicBezTo>
                              <a:cubicBezTo>
                                <a:pt x="72" y="1520"/>
                                <a:pt x="3" y="1504"/>
                                <a:pt x="0" y="1345"/>
                              </a:cubicBezTo>
                              <a:cubicBezTo>
                                <a:pt x="0" y="1345"/>
                                <a:pt x="25" y="647"/>
                                <a:pt x="236" y="334"/>
                              </a:cubicBezTo>
                              <a:cubicBezTo>
                                <a:pt x="236" y="334"/>
                                <a:pt x="297" y="252"/>
                                <a:pt x="439" y="197"/>
                              </a:cubicBezTo>
                              <a:cubicBezTo>
                                <a:pt x="439" y="197"/>
                                <a:pt x="791" y="113"/>
                                <a:pt x="883" y="1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sz="700" b="1" dirty="0">
                            <a:latin typeface="+mn-lt"/>
                          </a:endParaRPr>
                        </a:p>
                      </p:txBody>
                    </p:sp>
                    <p:sp>
                      <p:nvSpPr>
                        <p:cNvPr id="431" name="Freeform 531"/>
                        <p:cNvSpPr>
                          <a:spLocks/>
                        </p:cNvSpPr>
                        <p:nvPr/>
                      </p:nvSpPr>
                      <p:spPr bwMode="gray">
                        <a:xfrm>
                          <a:off x="5846763" y="3476626"/>
                          <a:ext cx="319087" cy="350838"/>
                        </a:xfrm>
                        <a:custGeom>
                          <a:avLst/>
                          <a:gdLst>
                            <a:gd name="T0" fmla="*/ 835 w 835"/>
                            <a:gd name="T1" fmla="*/ 0 h 919"/>
                            <a:gd name="T2" fmla="*/ 359 w 835"/>
                            <a:gd name="T3" fmla="*/ 198 h 919"/>
                            <a:gd name="T4" fmla="*/ 0 w 835"/>
                            <a:gd name="T5" fmla="*/ 919 h 919"/>
                            <a:gd name="T6" fmla="*/ 412 w 835"/>
                            <a:gd name="T7" fmla="*/ 268 h 919"/>
                            <a:gd name="T8" fmla="*/ 835 w 835"/>
                            <a:gd name="T9" fmla="*/ 0 h 91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835" h="919">
                              <a:moveTo>
                                <a:pt x="835" y="0"/>
                              </a:moveTo>
                              <a:cubicBezTo>
                                <a:pt x="835" y="0"/>
                                <a:pt x="589" y="128"/>
                                <a:pt x="359" y="198"/>
                              </a:cubicBezTo>
                              <a:cubicBezTo>
                                <a:pt x="359" y="198"/>
                                <a:pt x="66" y="272"/>
                                <a:pt x="0" y="919"/>
                              </a:cubicBezTo>
                              <a:cubicBezTo>
                                <a:pt x="0" y="919"/>
                                <a:pt x="136" y="375"/>
                                <a:pt x="412" y="268"/>
                              </a:cubicBezTo>
                              <a:cubicBezTo>
                                <a:pt x="412" y="268"/>
                                <a:pt x="806" y="132"/>
                                <a:pt x="83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156E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sz="700" b="1" dirty="0">
                            <a:latin typeface="+mn-lt"/>
                          </a:endParaRPr>
                        </a:p>
                      </p:txBody>
                    </p:sp>
                  </p:grpSp>
                  <p:sp>
                    <p:nvSpPr>
                      <p:cNvPr id="428" name="Freeform 41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1588753" y="5074918"/>
                        <a:ext cx="131172" cy="437376"/>
                      </a:xfrm>
                      <a:custGeom>
                        <a:avLst/>
                        <a:gdLst>
                          <a:gd name="T0" fmla="*/ 614 w 614"/>
                          <a:gd name="T1" fmla="*/ 0 h 2049"/>
                          <a:gd name="T2" fmla="*/ 361 w 614"/>
                          <a:gd name="T3" fmla="*/ 2034 h 2049"/>
                          <a:gd name="T4" fmla="*/ 334 w 614"/>
                          <a:gd name="T5" fmla="*/ 2049 h 2049"/>
                          <a:gd name="T6" fmla="*/ 614 w 614"/>
                          <a:gd name="T7" fmla="*/ 0 h 20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14" h="2049">
                            <a:moveTo>
                              <a:pt x="614" y="0"/>
                            </a:moveTo>
                            <a:cubicBezTo>
                              <a:pt x="614" y="0"/>
                              <a:pt x="58" y="1019"/>
                              <a:pt x="361" y="2034"/>
                            </a:cubicBezTo>
                            <a:cubicBezTo>
                              <a:pt x="334" y="2049"/>
                              <a:pt x="334" y="2049"/>
                              <a:pt x="334" y="2049"/>
                            </a:cubicBezTo>
                            <a:cubicBezTo>
                              <a:pt x="334" y="2049"/>
                              <a:pt x="0" y="1108"/>
                              <a:pt x="614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700" b="1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429" name="Freeform 41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1015354" y="5065949"/>
                        <a:ext cx="131172" cy="433170"/>
                      </a:xfrm>
                      <a:custGeom>
                        <a:avLst/>
                        <a:gdLst>
                          <a:gd name="T0" fmla="*/ 0 w 615"/>
                          <a:gd name="T1" fmla="*/ 0 h 2029"/>
                          <a:gd name="T2" fmla="*/ 247 w 615"/>
                          <a:gd name="T3" fmla="*/ 2018 h 2029"/>
                          <a:gd name="T4" fmla="*/ 281 w 615"/>
                          <a:gd name="T5" fmla="*/ 2029 h 2029"/>
                          <a:gd name="T6" fmla="*/ 0 w 615"/>
                          <a:gd name="T7" fmla="*/ 0 h 20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15" h="2029">
                            <a:moveTo>
                              <a:pt x="0" y="0"/>
                            </a:moveTo>
                            <a:cubicBezTo>
                              <a:pt x="0" y="0"/>
                              <a:pt x="550" y="1003"/>
                              <a:pt x="247" y="2018"/>
                            </a:cubicBezTo>
                            <a:cubicBezTo>
                              <a:pt x="281" y="2029"/>
                              <a:pt x="281" y="2029"/>
                              <a:pt x="281" y="2029"/>
                            </a:cubicBezTo>
                            <a:cubicBezTo>
                              <a:pt x="281" y="2029"/>
                              <a:pt x="615" y="1108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700" b="1" dirty="0">
                          <a:latin typeface="+mn-lt"/>
                        </a:endParaRPr>
                      </a:p>
                    </p:txBody>
                  </p:sp>
                </p:grpSp>
              </p:grpSp>
              <p:grpSp>
                <p:nvGrpSpPr>
                  <p:cNvPr id="407" name="Gruppieren 332"/>
                  <p:cNvGrpSpPr/>
                  <p:nvPr/>
                </p:nvGrpSpPr>
                <p:grpSpPr bwMode="gray">
                  <a:xfrm>
                    <a:off x="1136425" y="4353812"/>
                    <a:ext cx="458403" cy="379299"/>
                    <a:chOff x="1143889" y="4353812"/>
                    <a:chExt cx="458403" cy="379299"/>
                  </a:xfrm>
                </p:grpSpPr>
                <p:sp>
                  <p:nvSpPr>
                    <p:cNvPr id="408" name="Freeform 385"/>
                    <p:cNvSpPr>
                      <a:spLocks/>
                    </p:cNvSpPr>
                    <p:nvPr/>
                  </p:nvSpPr>
                  <p:spPr bwMode="gray">
                    <a:xfrm>
                      <a:off x="1172201" y="4476958"/>
                      <a:ext cx="339472" cy="199995"/>
                    </a:xfrm>
                    <a:custGeom>
                      <a:avLst/>
                      <a:gdLst>
                        <a:gd name="T0" fmla="*/ 943 w 1673"/>
                        <a:gd name="T1" fmla="*/ 252 h 1137"/>
                        <a:gd name="T2" fmla="*/ 110 w 1673"/>
                        <a:gd name="T3" fmla="*/ 1137 h 1137"/>
                        <a:gd name="T4" fmla="*/ 950 w 1673"/>
                        <a:gd name="T5" fmla="*/ 426 h 1137"/>
                        <a:gd name="T6" fmla="*/ 1673 w 1673"/>
                        <a:gd name="T7" fmla="*/ 639 h 1137"/>
                        <a:gd name="T8" fmla="*/ 943 w 1673"/>
                        <a:gd name="T9" fmla="*/ 252 h 1137"/>
                        <a:gd name="connsiteX0" fmla="*/ 4733 w 9343"/>
                        <a:gd name="connsiteY0" fmla="*/ 278 h 8499"/>
                        <a:gd name="connsiteX1" fmla="*/ 1 w 9343"/>
                        <a:gd name="connsiteY1" fmla="*/ 8486 h 8499"/>
                        <a:gd name="connsiteX2" fmla="*/ 5021 w 9343"/>
                        <a:gd name="connsiteY2" fmla="*/ 2233 h 8499"/>
                        <a:gd name="connsiteX3" fmla="*/ 9343 w 9343"/>
                        <a:gd name="connsiteY3" fmla="*/ 4106 h 8499"/>
                        <a:gd name="connsiteX4" fmla="*/ 4733 w 9343"/>
                        <a:gd name="connsiteY4" fmla="*/ 278 h 8499"/>
                        <a:gd name="connsiteX0" fmla="*/ 5236 w 10170"/>
                        <a:gd name="connsiteY0" fmla="*/ 327 h 10000"/>
                        <a:gd name="connsiteX1" fmla="*/ 171 w 10170"/>
                        <a:gd name="connsiteY1" fmla="*/ 9985 h 10000"/>
                        <a:gd name="connsiteX2" fmla="*/ 5544 w 10170"/>
                        <a:gd name="connsiteY2" fmla="*/ 2627 h 10000"/>
                        <a:gd name="connsiteX3" fmla="*/ 10170 w 10170"/>
                        <a:gd name="connsiteY3" fmla="*/ 4831 h 10000"/>
                        <a:gd name="connsiteX4" fmla="*/ 5236 w 10170"/>
                        <a:gd name="connsiteY4" fmla="*/ 327 h 10000"/>
                        <a:gd name="connsiteX0" fmla="*/ 5236 w 10170"/>
                        <a:gd name="connsiteY0" fmla="*/ 22 h 9695"/>
                        <a:gd name="connsiteX1" fmla="*/ 171 w 10170"/>
                        <a:gd name="connsiteY1" fmla="*/ 9680 h 9695"/>
                        <a:gd name="connsiteX2" fmla="*/ 5544 w 10170"/>
                        <a:gd name="connsiteY2" fmla="*/ 2322 h 9695"/>
                        <a:gd name="connsiteX3" fmla="*/ 10170 w 10170"/>
                        <a:gd name="connsiteY3" fmla="*/ 4526 h 9695"/>
                        <a:gd name="connsiteX4" fmla="*/ 5236 w 10170"/>
                        <a:gd name="connsiteY4" fmla="*/ 22 h 9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170" h="9695">
                          <a:moveTo>
                            <a:pt x="5236" y="22"/>
                          </a:moveTo>
                          <a:cubicBezTo>
                            <a:pt x="5236" y="22"/>
                            <a:pt x="-1114" y="-902"/>
                            <a:pt x="171" y="9680"/>
                          </a:cubicBezTo>
                          <a:cubicBezTo>
                            <a:pt x="218" y="10064"/>
                            <a:pt x="1783" y="3130"/>
                            <a:pt x="5544" y="2322"/>
                          </a:cubicBezTo>
                          <a:cubicBezTo>
                            <a:pt x="5544" y="2322"/>
                            <a:pt x="8148" y="1390"/>
                            <a:pt x="10170" y="4526"/>
                          </a:cubicBezTo>
                          <a:cubicBezTo>
                            <a:pt x="10170" y="4526"/>
                            <a:pt x="10157" y="-363"/>
                            <a:pt x="5236" y="22"/>
                          </a:cubicBezTo>
                          <a:close/>
                        </a:path>
                      </a:pathLst>
                    </a:custGeom>
                    <a:solidFill>
                      <a:srgbClr val="E5AF79">
                        <a:alpha val="4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sz="700" b="1" dirty="0">
                          <a:latin typeface="+mn-lt"/>
                        </a:rPr>
                        <a:t> </a:t>
                      </a:r>
                    </a:p>
                  </p:txBody>
                </p:sp>
                <p:sp>
                  <p:nvSpPr>
                    <p:cNvPr id="409" name="Freeform 396"/>
                    <p:cNvSpPr>
                      <a:spLocks/>
                    </p:cNvSpPr>
                    <p:nvPr/>
                  </p:nvSpPr>
                  <p:spPr bwMode="gray">
                    <a:xfrm>
                      <a:off x="1420453" y="4405880"/>
                      <a:ext cx="67689" cy="74498"/>
                    </a:xfrm>
                    <a:custGeom>
                      <a:avLst/>
                      <a:gdLst>
                        <a:gd name="T0" fmla="*/ 0 w 317"/>
                        <a:gd name="T1" fmla="*/ 0 h 349"/>
                        <a:gd name="T2" fmla="*/ 84 w 317"/>
                        <a:gd name="T3" fmla="*/ 349 h 349"/>
                        <a:gd name="T4" fmla="*/ 0 w 317"/>
                        <a:gd name="T5" fmla="*/ 0 h 3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49">
                          <a:moveTo>
                            <a:pt x="0" y="0"/>
                          </a:moveTo>
                          <a:cubicBezTo>
                            <a:pt x="0" y="0"/>
                            <a:pt x="168" y="169"/>
                            <a:pt x="84" y="349"/>
                          </a:cubicBezTo>
                          <a:cubicBezTo>
                            <a:pt x="84" y="349"/>
                            <a:pt x="317" y="28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10" name="Freeform 366"/>
                    <p:cNvSpPr>
                      <a:spLocks/>
                    </p:cNvSpPr>
                    <p:nvPr/>
                  </p:nvSpPr>
                  <p:spPr bwMode="gray">
                    <a:xfrm>
                      <a:off x="1143889" y="4361622"/>
                      <a:ext cx="458403" cy="371489"/>
                    </a:xfrm>
                    <a:custGeom>
                      <a:avLst/>
                      <a:gdLst>
                        <a:gd name="T0" fmla="*/ 305 w 2147"/>
                        <a:gd name="T1" fmla="*/ 878 h 1740"/>
                        <a:gd name="T2" fmla="*/ 1016 w 2147"/>
                        <a:gd name="T3" fmla="*/ 659 h 1740"/>
                        <a:gd name="T4" fmla="*/ 1701 w 2147"/>
                        <a:gd name="T5" fmla="*/ 891 h 1740"/>
                        <a:gd name="T6" fmla="*/ 1818 w 2147"/>
                        <a:gd name="T7" fmla="*/ 1434 h 1740"/>
                        <a:gd name="T8" fmla="*/ 1856 w 2147"/>
                        <a:gd name="T9" fmla="*/ 1740 h 1740"/>
                        <a:gd name="T10" fmla="*/ 1914 w 2147"/>
                        <a:gd name="T11" fmla="*/ 1499 h 1740"/>
                        <a:gd name="T12" fmla="*/ 1837 w 2147"/>
                        <a:gd name="T13" fmla="*/ 555 h 1740"/>
                        <a:gd name="T14" fmla="*/ 1294 w 2147"/>
                        <a:gd name="T15" fmla="*/ 265 h 1740"/>
                        <a:gd name="T16" fmla="*/ 1094 w 2147"/>
                        <a:gd name="T17" fmla="*/ 0 h 1740"/>
                        <a:gd name="T18" fmla="*/ 952 w 2147"/>
                        <a:gd name="T19" fmla="*/ 181 h 1740"/>
                        <a:gd name="T20" fmla="*/ 887 w 2147"/>
                        <a:gd name="T21" fmla="*/ 155 h 1740"/>
                        <a:gd name="T22" fmla="*/ 861 w 2147"/>
                        <a:gd name="T23" fmla="*/ 206 h 1740"/>
                        <a:gd name="T24" fmla="*/ 758 w 2147"/>
                        <a:gd name="T25" fmla="*/ 155 h 1740"/>
                        <a:gd name="T26" fmla="*/ 674 w 2147"/>
                        <a:gd name="T27" fmla="*/ 168 h 1740"/>
                        <a:gd name="T28" fmla="*/ 99 w 2147"/>
                        <a:gd name="T29" fmla="*/ 762 h 1740"/>
                        <a:gd name="T30" fmla="*/ 176 w 2147"/>
                        <a:gd name="T31" fmla="*/ 1719 h 1740"/>
                        <a:gd name="T32" fmla="*/ 305 w 2147"/>
                        <a:gd name="T33" fmla="*/ 878 h 17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147" h="1740">
                          <a:moveTo>
                            <a:pt x="305" y="878"/>
                          </a:moveTo>
                          <a:cubicBezTo>
                            <a:pt x="305" y="878"/>
                            <a:pt x="448" y="555"/>
                            <a:pt x="1016" y="659"/>
                          </a:cubicBezTo>
                          <a:cubicBezTo>
                            <a:pt x="1016" y="659"/>
                            <a:pt x="1469" y="491"/>
                            <a:pt x="1701" y="891"/>
                          </a:cubicBezTo>
                          <a:cubicBezTo>
                            <a:pt x="1701" y="891"/>
                            <a:pt x="1792" y="1072"/>
                            <a:pt x="1818" y="1434"/>
                          </a:cubicBezTo>
                          <a:cubicBezTo>
                            <a:pt x="1856" y="1740"/>
                            <a:pt x="1856" y="1740"/>
                            <a:pt x="1856" y="1740"/>
                          </a:cubicBezTo>
                          <a:cubicBezTo>
                            <a:pt x="1914" y="1499"/>
                            <a:pt x="1914" y="1499"/>
                            <a:pt x="1914" y="1499"/>
                          </a:cubicBezTo>
                          <a:cubicBezTo>
                            <a:pt x="1914" y="1499"/>
                            <a:pt x="2147" y="904"/>
                            <a:pt x="1837" y="555"/>
                          </a:cubicBezTo>
                          <a:cubicBezTo>
                            <a:pt x="1837" y="555"/>
                            <a:pt x="1682" y="342"/>
                            <a:pt x="1294" y="265"/>
                          </a:cubicBezTo>
                          <a:cubicBezTo>
                            <a:pt x="1294" y="265"/>
                            <a:pt x="1094" y="142"/>
                            <a:pt x="1094" y="0"/>
                          </a:cubicBezTo>
                          <a:cubicBezTo>
                            <a:pt x="1094" y="0"/>
                            <a:pt x="952" y="64"/>
                            <a:pt x="952" y="181"/>
                          </a:cubicBezTo>
                          <a:cubicBezTo>
                            <a:pt x="887" y="155"/>
                            <a:pt x="887" y="155"/>
                            <a:pt x="887" y="155"/>
                          </a:cubicBezTo>
                          <a:cubicBezTo>
                            <a:pt x="861" y="206"/>
                            <a:pt x="861" y="206"/>
                            <a:pt x="861" y="206"/>
                          </a:cubicBezTo>
                          <a:cubicBezTo>
                            <a:pt x="758" y="155"/>
                            <a:pt x="758" y="155"/>
                            <a:pt x="758" y="155"/>
                          </a:cubicBezTo>
                          <a:cubicBezTo>
                            <a:pt x="758" y="155"/>
                            <a:pt x="816" y="13"/>
                            <a:pt x="674" y="168"/>
                          </a:cubicBezTo>
                          <a:cubicBezTo>
                            <a:pt x="674" y="168"/>
                            <a:pt x="228" y="361"/>
                            <a:pt x="99" y="762"/>
                          </a:cubicBezTo>
                          <a:cubicBezTo>
                            <a:pt x="99" y="762"/>
                            <a:pt x="0" y="997"/>
                            <a:pt x="176" y="1719"/>
                          </a:cubicBezTo>
                          <a:cubicBezTo>
                            <a:pt x="176" y="1719"/>
                            <a:pt x="150" y="1008"/>
                            <a:pt x="305" y="878"/>
                          </a:cubicBezTo>
                          <a:close/>
                        </a:path>
                      </a:pathLst>
                    </a:custGeom>
                    <a:solidFill>
                      <a:srgbClr val="4F361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11" name="Freeform 378"/>
                    <p:cNvSpPr>
                      <a:spLocks/>
                    </p:cNvSpPr>
                    <p:nvPr/>
                  </p:nvSpPr>
                  <p:spPr bwMode="gray">
                    <a:xfrm>
                      <a:off x="1241556" y="4394050"/>
                      <a:ext cx="64885" cy="91120"/>
                    </a:xfrm>
                    <a:custGeom>
                      <a:avLst/>
                      <a:gdLst>
                        <a:gd name="T0" fmla="*/ 213 w 304"/>
                        <a:gd name="T1" fmla="*/ 0 h 427"/>
                        <a:gd name="T2" fmla="*/ 304 w 304"/>
                        <a:gd name="T3" fmla="*/ 427 h 427"/>
                        <a:gd name="T4" fmla="*/ 213 w 304"/>
                        <a:gd name="T5" fmla="*/ 0 h 4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7">
                          <a:moveTo>
                            <a:pt x="213" y="0"/>
                          </a:moveTo>
                          <a:cubicBezTo>
                            <a:pt x="213" y="0"/>
                            <a:pt x="0" y="259"/>
                            <a:pt x="304" y="427"/>
                          </a:cubicBezTo>
                          <a:cubicBezTo>
                            <a:pt x="304" y="427"/>
                            <a:pt x="65" y="259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12" name="Freeform 379"/>
                    <p:cNvSpPr>
                      <a:spLocks/>
                    </p:cNvSpPr>
                    <p:nvPr/>
                  </p:nvSpPr>
                  <p:spPr bwMode="gray">
                    <a:xfrm>
                      <a:off x="1251631" y="4388457"/>
                      <a:ext cx="64685" cy="90920"/>
                    </a:xfrm>
                    <a:custGeom>
                      <a:avLst/>
                      <a:gdLst>
                        <a:gd name="T0" fmla="*/ 213 w 303"/>
                        <a:gd name="T1" fmla="*/ 0 h 426"/>
                        <a:gd name="T2" fmla="*/ 303 w 303"/>
                        <a:gd name="T3" fmla="*/ 426 h 426"/>
                        <a:gd name="T4" fmla="*/ 213 w 303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3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3" y="426"/>
                          </a:cubicBezTo>
                          <a:cubicBezTo>
                            <a:pt x="303" y="426"/>
                            <a:pt x="64" y="258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13" name="Freeform 380"/>
                    <p:cNvSpPr>
                      <a:spLocks/>
                    </p:cNvSpPr>
                    <p:nvPr/>
                  </p:nvSpPr>
                  <p:spPr bwMode="gray">
                    <a:xfrm>
                      <a:off x="1224195" y="4408138"/>
                      <a:ext cx="51268" cy="85513"/>
                    </a:xfrm>
                    <a:custGeom>
                      <a:avLst/>
                      <a:gdLst>
                        <a:gd name="T0" fmla="*/ 240 w 240"/>
                        <a:gd name="T1" fmla="*/ 0 h 400"/>
                        <a:gd name="T2" fmla="*/ 143 w 240"/>
                        <a:gd name="T3" fmla="*/ 400 h 400"/>
                        <a:gd name="T4" fmla="*/ 240 w 240"/>
                        <a:gd name="T5" fmla="*/ 0 h 4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0" h="400">
                          <a:moveTo>
                            <a:pt x="240" y="0"/>
                          </a:moveTo>
                          <a:cubicBezTo>
                            <a:pt x="240" y="0"/>
                            <a:pt x="0" y="226"/>
                            <a:pt x="143" y="400"/>
                          </a:cubicBezTo>
                          <a:cubicBezTo>
                            <a:pt x="143" y="400"/>
                            <a:pt x="110" y="155"/>
                            <a:pt x="24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14" name="Freeform 381"/>
                    <p:cNvSpPr>
                      <a:spLocks/>
                    </p:cNvSpPr>
                    <p:nvPr/>
                  </p:nvSpPr>
                  <p:spPr bwMode="gray">
                    <a:xfrm>
                      <a:off x="1371990" y="4401675"/>
                      <a:ext cx="67689" cy="82709"/>
                    </a:xfrm>
                    <a:custGeom>
                      <a:avLst/>
                      <a:gdLst>
                        <a:gd name="T0" fmla="*/ 0 w 317"/>
                        <a:gd name="T1" fmla="*/ 0 h 388"/>
                        <a:gd name="T2" fmla="*/ 84 w 317"/>
                        <a:gd name="T3" fmla="*/ 388 h 388"/>
                        <a:gd name="T4" fmla="*/ 0 w 317"/>
                        <a:gd name="T5" fmla="*/ 0 h 3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17" h="388">
                          <a:moveTo>
                            <a:pt x="0" y="0"/>
                          </a:moveTo>
                          <a:cubicBezTo>
                            <a:pt x="0" y="0"/>
                            <a:pt x="168" y="187"/>
                            <a:pt x="84" y="388"/>
                          </a:cubicBezTo>
                          <a:cubicBezTo>
                            <a:pt x="84" y="388"/>
                            <a:pt x="317" y="31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15" name="Freeform 382"/>
                    <p:cNvSpPr>
                      <a:spLocks/>
                    </p:cNvSpPr>
                    <p:nvPr/>
                  </p:nvSpPr>
                  <p:spPr bwMode="gray">
                    <a:xfrm>
                      <a:off x="1366783" y="4368431"/>
                      <a:ext cx="51868" cy="84511"/>
                    </a:xfrm>
                    <a:custGeom>
                      <a:avLst/>
                      <a:gdLst>
                        <a:gd name="T0" fmla="*/ 23 w 243"/>
                        <a:gd name="T1" fmla="*/ 0 h 396"/>
                        <a:gd name="T2" fmla="*/ 0 w 243"/>
                        <a:gd name="T3" fmla="*/ 396 h 396"/>
                        <a:gd name="T4" fmla="*/ 23 w 243"/>
                        <a:gd name="T5" fmla="*/ 0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3" h="396">
                          <a:moveTo>
                            <a:pt x="23" y="0"/>
                          </a:moveTo>
                          <a:cubicBezTo>
                            <a:pt x="23" y="0"/>
                            <a:pt x="135" y="226"/>
                            <a:pt x="0" y="396"/>
                          </a:cubicBezTo>
                          <a:cubicBezTo>
                            <a:pt x="0" y="396"/>
                            <a:pt x="243" y="390"/>
                            <a:pt x="2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16" name="Freeform 383"/>
                    <p:cNvSpPr>
                      <a:spLocks/>
                    </p:cNvSpPr>
                    <p:nvPr/>
                  </p:nvSpPr>
                  <p:spPr bwMode="gray">
                    <a:xfrm>
                      <a:off x="1409038" y="4422302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30" y="187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17" name="Freeform 384"/>
                    <p:cNvSpPr>
                      <a:spLocks/>
                    </p:cNvSpPr>
                    <p:nvPr/>
                  </p:nvSpPr>
                  <p:spPr bwMode="gray">
                    <a:xfrm>
                      <a:off x="1392616" y="4402076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4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4" y="291"/>
                          </a:cubicBezTo>
                          <a:cubicBezTo>
                            <a:pt x="64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18" name="Freeform 386"/>
                    <p:cNvSpPr>
                      <a:spLocks/>
                    </p:cNvSpPr>
                    <p:nvPr/>
                  </p:nvSpPr>
                  <p:spPr bwMode="gray">
                    <a:xfrm>
                      <a:off x="1289681" y="4364826"/>
                      <a:ext cx="70492" cy="108342"/>
                    </a:xfrm>
                    <a:custGeom>
                      <a:avLst/>
                      <a:gdLst>
                        <a:gd name="T0" fmla="*/ 330 w 330"/>
                        <a:gd name="T1" fmla="*/ 0 h 507"/>
                        <a:gd name="T2" fmla="*/ 291 w 330"/>
                        <a:gd name="T3" fmla="*/ 507 h 507"/>
                        <a:gd name="T4" fmla="*/ 330 w 330"/>
                        <a:gd name="T5" fmla="*/ 0 h 5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07">
                          <a:moveTo>
                            <a:pt x="330" y="0"/>
                          </a:moveTo>
                          <a:cubicBezTo>
                            <a:pt x="330" y="0"/>
                            <a:pt x="0" y="147"/>
                            <a:pt x="291" y="507"/>
                          </a:cubicBezTo>
                          <a:cubicBezTo>
                            <a:pt x="291" y="507"/>
                            <a:pt x="110" y="164"/>
                            <a:pt x="33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19" name="Freeform 387"/>
                    <p:cNvSpPr>
                      <a:spLocks/>
                    </p:cNvSpPr>
                    <p:nvPr/>
                  </p:nvSpPr>
                  <p:spPr bwMode="gray">
                    <a:xfrm>
                      <a:off x="1317718" y="4353812"/>
                      <a:ext cx="70492" cy="124163"/>
                    </a:xfrm>
                    <a:custGeom>
                      <a:avLst/>
                      <a:gdLst>
                        <a:gd name="T0" fmla="*/ 330 w 330"/>
                        <a:gd name="T1" fmla="*/ 0 h 582"/>
                        <a:gd name="T2" fmla="*/ 291 w 330"/>
                        <a:gd name="T3" fmla="*/ 582 h 582"/>
                        <a:gd name="T4" fmla="*/ 330 w 330"/>
                        <a:gd name="T5" fmla="*/ 0 h 5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30" h="582">
                          <a:moveTo>
                            <a:pt x="330" y="0"/>
                          </a:moveTo>
                          <a:cubicBezTo>
                            <a:pt x="330" y="0"/>
                            <a:pt x="0" y="168"/>
                            <a:pt x="291" y="582"/>
                          </a:cubicBezTo>
                          <a:cubicBezTo>
                            <a:pt x="291" y="582"/>
                            <a:pt x="110" y="188"/>
                            <a:pt x="33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20" name="Freeform 392"/>
                    <p:cNvSpPr>
                      <a:spLocks/>
                    </p:cNvSpPr>
                    <p:nvPr/>
                  </p:nvSpPr>
                  <p:spPr bwMode="gray">
                    <a:xfrm>
                      <a:off x="1255236" y="4385854"/>
                      <a:ext cx="64885" cy="90920"/>
                    </a:xfrm>
                    <a:custGeom>
                      <a:avLst/>
                      <a:gdLst>
                        <a:gd name="T0" fmla="*/ 213 w 304"/>
                        <a:gd name="T1" fmla="*/ 0 h 426"/>
                        <a:gd name="T2" fmla="*/ 304 w 304"/>
                        <a:gd name="T3" fmla="*/ 426 h 426"/>
                        <a:gd name="T4" fmla="*/ 213 w 304"/>
                        <a:gd name="T5" fmla="*/ 0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04" h="426">
                          <a:moveTo>
                            <a:pt x="213" y="0"/>
                          </a:moveTo>
                          <a:cubicBezTo>
                            <a:pt x="213" y="0"/>
                            <a:pt x="0" y="258"/>
                            <a:pt x="304" y="426"/>
                          </a:cubicBezTo>
                          <a:cubicBezTo>
                            <a:pt x="304" y="426"/>
                            <a:pt x="65" y="258"/>
                            <a:pt x="213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21" name="Freeform 393"/>
                    <p:cNvSpPr>
                      <a:spLocks/>
                    </p:cNvSpPr>
                    <p:nvPr/>
                  </p:nvSpPr>
                  <p:spPr bwMode="gray">
                    <a:xfrm>
                      <a:off x="1265850" y="4374640"/>
                      <a:ext cx="57075" cy="93123"/>
                    </a:xfrm>
                    <a:custGeom>
                      <a:avLst/>
                      <a:gdLst>
                        <a:gd name="T0" fmla="*/ 267 w 267"/>
                        <a:gd name="T1" fmla="*/ 0 h 436"/>
                        <a:gd name="T2" fmla="*/ 258 w 267"/>
                        <a:gd name="T3" fmla="*/ 436 h 436"/>
                        <a:gd name="T4" fmla="*/ 267 w 267"/>
                        <a:gd name="T5" fmla="*/ 0 h 4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67" h="436">
                          <a:moveTo>
                            <a:pt x="267" y="0"/>
                          </a:moveTo>
                          <a:cubicBezTo>
                            <a:pt x="267" y="0"/>
                            <a:pt x="0" y="203"/>
                            <a:pt x="258" y="436"/>
                          </a:cubicBezTo>
                          <a:cubicBezTo>
                            <a:pt x="258" y="436"/>
                            <a:pt x="63" y="218"/>
                            <a:pt x="267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22" name="Freeform 398"/>
                    <p:cNvSpPr>
                      <a:spLocks/>
                    </p:cNvSpPr>
                    <p:nvPr/>
                  </p:nvSpPr>
                  <p:spPr bwMode="gray">
                    <a:xfrm>
                      <a:off x="1349560" y="4362824"/>
                      <a:ext cx="69492" cy="98730"/>
                    </a:xfrm>
                    <a:custGeom>
                      <a:avLst/>
                      <a:gdLst>
                        <a:gd name="T0" fmla="*/ 0 w 326"/>
                        <a:gd name="T1" fmla="*/ 0 h 463"/>
                        <a:gd name="T2" fmla="*/ 95 w 326"/>
                        <a:gd name="T3" fmla="*/ 463 h 463"/>
                        <a:gd name="T4" fmla="*/ 0 w 326"/>
                        <a:gd name="T5" fmla="*/ 0 h 4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26" h="463">
                          <a:moveTo>
                            <a:pt x="0" y="0"/>
                          </a:moveTo>
                          <a:cubicBezTo>
                            <a:pt x="0" y="0"/>
                            <a:pt x="173" y="221"/>
                            <a:pt x="95" y="463"/>
                          </a:cubicBezTo>
                          <a:cubicBezTo>
                            <a:pt x="95" y="463"/>
                            <a:pt x="326" y="372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23" name="Freeform 399"/>
                    <p:cNvSpPr>
                      <a:spLocks/>
                    </p:cNvSpPr>
                    <p:nvPr/>
                  </p:nvSpPr>
                  <p:spPr bwMode="gray">
                    <a:xfrm>
                      <a:off x="1412843" y="4401875"/>
                      <a:ext cx="41454" cy="80106"/>
                    </a:xfrm>
                    <a:custGeom>
                      <a:avLst/>
                      <a:gdLst>
                        <a:gd name="T0" fmla="*/ 0 w 194"/>
                        <a:gd name="T1" fmla="*/ 0 h 375"/>
                        <a:gd name="T2" fmla="*/ 64 w 194"/>
                        <a:gd name="T3" fmla="*/ 375 h 375"/>
                        <a:gd name="T4" fmla="*/ 0 w 194"/>
                        <a:gd name="T5" fmla="*/ 0 h 3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375">
                          <a:moveTo>
                            <a:pt x="0" y="0"/>
                          </a:moveTo>
                          <a:cubicBezTo>
                            <a:pt x="0" y="0"/>
                            <a:pt x="129" y="242"/>
                            <a:pt x="64" y="375"/>
                          </a:cubicBezTo>
                          <a:cubicBezTo>
                            <a:pt x="64" y="375"/>
                            <a:pt x="194" y="20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424" name="Freeform 400"/>
                    <p:cNvSpPr>
                      <a:spLocks/>
                    </p:cNvSpPr>
                    <p:nvPr/>
                  </p:nvSpPr>
                  <p:spPr bwMode="gray">
                    <a:xfrm>
                      <a:off x="1396221" y="4399472"/>
                      <a:ext cx="41454" cy="62082"/>
                    </a:xfrm>
                    <a:custGeom>
                      <a:avLst/>
                      <a:gdLst>
                        <a:gd name="T0" fmla="*/ 0 w 194"/>
                        <a:gd name="T1" fmla="*/ 0 h 291"/>
                        <a:gd name="T2" fmla="*/ 65 w 194"/>
                        <a:gd name="T3" fmla="*/ 291 h 291"/>
                        <a:gd name="T4" fmla="*/ 0 w 194"/>
                        <a:gd name="T5" fmla="*/ 0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4" h="291">
                          <a:moveTo>
                            <a:pt x="0" y="0"/>
                          </a:moveTo>
                          <a:cubicBezTo>
                            <a:pt x="0" y="0"/>
                            <a:pt x="129" y="188"/>
                            <a:pt x="65" y="291"/>
                          </a:cubicBezTo>
                          <a:cubicBezTo>
                            <a:pt x="65" y="291"/>
                            <a:pt x="194" y="15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852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395" name="Gruppieren 320"/>
                <p:cNvGrpSpPr/>
                <p:nvPr/>
              </p:nvGrpSpPr>
              <p:grpSpPr bwMode="gray">
                <a:xfrm>
                  <a:off x="5757212" y="2303992"/>
                  <a:ext cx="517735" cy="138194"/>
                  <a:chOff x="5458246" y="2419217"/>
                  <a:chExt cx="380001" cy="101430"/>
                </a:xfrm>
              </p:grpSpPr>
              <p:sp>
                <p:nvSpPr>
                  <p:cNvPr id="396" name="Freeform 421"/>
                  <p:cNvSpPr>
                    <a:spLocks/>
                  </p:cNvSpPr>
                  <p:nvPr/>
                </p:nvSpPr>
                <p:spPr bwMode="gray">
                  <a:xfrm>
                    <a:off x="5616205" y="2436156"/>
                    <a:ext cx="64082" cy="10408"/>
                  </a:xfrm>
                  <a:custGeom>
                    <a:avLst/>
                    <a:gdLst>
                      <a:gd name="T0" fmla="*/ 2 w 295"/>
                      <a:gd name="T1" fmla="*/ 0 h 47"/>
                      <a:gd name="T2" fmla="*/ 294 w 295"/>
                      <a:gd name="T3" fmla="*/ 1 h 47"/>
                      <a:gd name="T4" fmla="*/ 295 w 295"/>
                      <a:gd name="T5" fmla="*/ 14 h 47"/>
                      <a:gd name="T6" fmla="*/ 0 w 295"/>
                      <a:gd name="T7" fmla="*/ 14 h 47"/>
                      <a:gd name="T8" fmla="*/ 2 w 295"/>
                      <a:gd name="T9" fmla="*/ 0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5" h="47">
                        <a:moveTo>
                          <a:pt x="2" y="0"/>
                        </a:moveTo>
                        <a:cubicBezTo>
                          <a:pt x="2" y="0"/>
                          <a:pt x="121" y="20"/>
                          <a:pt x="294" y="1"/>
                        </a:cubicBezTo>
                        <a:cubicBezTo>
                          <a:pt x="295" y="14"/>
                          <a:pt x="295" y="14"/>
                          <a:pt x="295" y="14"/>
                        </a:cubicBezTo>
                        <a:cubicBezTo>
                          <a:pt x="295" y="14"/>
                          <a:pt x="183" y="47"/>
                          <a:pt x="0" y="14"/>
                        </a:cubicBez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97" name="Freeform 422"/>
                  <p:cNvSpPr>
                    <a:spLocks noEditPoints="1"/>
                  </p:cNvSpPr>
                  <p:nvPr/>
                </p:nvSpPr>
                <p:spPr bwMode="gray">
                  <a:xfrm>
                    <a:off x="5664981" y="2432687"/>
                    <a:ext cx="158776" cy="87960"/>
                  </a:xfrm>
                  <a:custGeom>
                    <a:avLst/>
                    <a:gdLst>
                      <a:gd name="T0" fmla="*/ 719 w 730"/>
                      <a:gd name="T1" fmla="*/ 64 h 404"/>
                      <a:gd name="T2" fmla="*/ 603 w 730"/>
                      <a:gd name="T3" fmla="*/ 14 h 404"/>
                      <a:gd name="T4" fmla="*/ 65 w 730"/>
                      <a:gd name="T5" fmla="*/ 52 h 404"/>
                      <a:gd name="T6" fmla="*/ 33 w 730"/>
                      <a:gd name="T7" fmla="*/ 161 h 404"/>
                      <a:gd name="T8" fmla="*/ 83 w 730"/>
                      <a:gd name="T9" fmla="*/ 300 h 404"/>
                      <a:gd name="T10" fmla="*/ 397 w 730"/>
                      <a:gd name="T11" fmla="*/ 374 h 404"/>
                      <a:gd name="T12" fmla="*/ 715 w 730"/>
                      <a:gd name="T13" fmla="*/ 246 h 404"/>
                      <a:gd name="T14" fmla="*/ 719 w 730"/>
                      <a:gd name="T15" fmla="*/ 64 h 404"/>
                      <a:gd name="T16" fmla="*/ 701 w 730"/>
                      <a:gd name="T17" fmla="*/ 244 h 404"/>
                      <a:gd name="T18" fmla="*/ 393 w 730"/>
                      <a:gd name="T19" fmla="*/ 365 h 404"/>
                      <a:gd name="T20" fmla="*/ 91 w 730"/>
                      <a:gd name="T21" fmla="*/ 295 h 404"/>
                      <a:gd name="T22" fmla="*/ 42 w 730"/>
                      <a:gd name="T23" fmla="*/ 162 h 404"/>
                      <a:gd name="T24" fmla="*/ 73 w 730"/>
                      <a:gd name="T25" fmla="*/ 59 h 404"/>
                      <a:gd name="T26" fmla="*/ 592 w 730"/>
                      <a:gd name="T27" fmla="*/ 22 h 404"/>
                      <a:gd name="T28" fmla="*/ 705 w 730"/>
                      <a:gd name="T29" fmla="*/ 70 h 404"/>
                      <a:gd name="T30" fmla="*/ 701 w 730"/>
                      <a:gd name="T31" fmla="*/ 244 h 4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30" h="404">
                        <a:moveTo>
                          <a:pt x="719" y="64"/>
                        </a:moveTo>
                        <a:cubicBezTo>
                          <a:pt x="719" y="64"/>
                          <a:pt x="730" y="12"/>
                          <a:pt x="603" y="14"/>
                        </a:cubicBezTo>
                        <a:cubicBezTo>
                          <a:pt x="603" y="14"/>
                          <a:pt x="285" y="0"/>
                          <a:pt x="65" y="52"/>
                        </a:cubicBezTo>
                        <a:cubicBezTo>
                          <a:pt x="65" y="52"/>
                          <a:pt x="0" y="68"/>
                          <a:pt x="33" y="161"/>
                        </a:cubicBezTo>
                        <a:cubicBezTo>
                          <a:pt x="83" y="300"/>
                          <a:pt x="83" y="300"/>
                          <a:pt x="83" y="300"/>
                        </a:cubicBezTo>
                        <a:cubicBezTo>
                          <a:pt x="83" y="300"/>
                          <a:pt x="122" y="404"/>
                          <a:pt x="397" y="374"/>
                        </a:cubicBezTo>
                        <a:cubicBezTo>
                          <a:pt x="397" y="374"/>
                          <a:pt x="708" y="332"/>
                          <a:pt x="715" y="246"/>
                        </a:cubicBezTo>
                        <a:cubicBezTo>
                          <a:pt x="715" y="246"/>
                          <a:pt x="729" y="139"/>
                          <a:pt x="719" y="64"/>
                        </a:cubicBezTo>
                        <a:close/>
                        <a:moveTo>
                          <a:pt x="701" y="244"/>
                        </a:moveTo>
                        <a:cubicBezTo>
                          <a:pt x="695" y="326"/>
                          <a:pt x="393" y="365"/>
                          <a:pt x="393" y="365"/>
                        </a:cubicBezTo>
                        <a:cubicBezTo>
                          <a:pt x="129" y="394"/>
                          <a:pt x="91" y="295"/>
                          <a:pt x="91" y="295"/>
                        </a:cubicBezTo>
                        <a:cubicBezTo>
                          <a:pt x="42" y="162"/>
                          <a:pt x="42" y="162"/>
                          <a:pt x="42" y="162"/>
                        </a:cubicBezTo>
                        <a:cubicBezTo>
                          <a:pt x="10" y="73"/>
                          <a:pt x="73" y="59"/>
                          <a:pt x="73" y="59"/>
                        </a:cubicBezTo>
                        <a:cubicBezTo>
                          <a:pt x="285" y="9"/>
                          <a:pt x="592" y="22"/>
                          <a:pt x="592" y="22"/>
                        </a:cubicBezTo>
                        <a:cubicBezTo>
                          <a:pt x="716" y="21"/>
                          <a:pt x="705" y="70"/>
                          <a:pt x="705" y="70"/>
                        </a:cubicBezTo>
                        <a:cubicBezTo>
                          <a:pt x="715" y="141"/>
                          <a:pt x="701" y="244"/>
                          <a:pt x="701" y="244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98" name="Freeform 423"/>
                  <p:cNvSpPr>
                    <a:spLocks/>
                  </p:cNvSpPr>
                  <p:nvPr/>
                </p:nvSpPr>
                <p:spPr bwMode="gray">
                  <a:xfrm>
                    <a:off x="5647634" y="2438605"/>
                    <a:ext cx="36735" cy="70000"/>
                  </a:xfrm>
                  <a:custGeom>
                    <a:avLst/>
                    <a:gdLst>
                      <a:gd name="T0" fmla="*/ 1 w 169"/>
                      <a:gd name="T1" fmla="*/ 0 h 322"/>
                      <a:gd name="T2" fmla="*/ 0 w 169"/>
                      <a:gd name="T3" fmla="*/ 117 h 322"/>
                      <a:gd name="T4" fmla="*/ 90 w 169"/>
                      <a:gd name="T5" fmla="*/ 183 h 322"/>
                      <a:gd name="T6" fmla="*/ 169 w 169"/>
                      <a:gd name="T7" fmla="*/ 267 h 322"/>
                      <a:gd name="T8" fmla="*/ 119 w 169"/>
                      <a:gd name="T9" fmla="*/ 42 h 322"/>
                      <a:gd name="T10" fmla="*/ 153 w 169"/>
                      <a:gd name="T11" fmla="*/ 22 h 322"/>
                      <a:gd name="T12" fmla="*/ 149 w 169"/>
                      <a:gd name="T13" fmla="*/ 0 h 322"/>
                      <a:gd name="T14" fmla="*/ 1 w 169"/>
                      <a:gd name="T15" fmla="*/ 0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69" h="322">
                        <a:moveTo>
                          <a:pt x="1" y="0"/>
                        </a:moveTo>
                        <a:cubicBezTo>
                          <a:pt x="0" y="117"/>
                          <a:pt x="0" y="117"/>
                          <a:pt x="0" y="117"/>
                        </a:cubicBezTo>
                        <a:cubicBezTo>
                          <a:pt x="0" y="117"/>
                          <a:pt x="47" y="105"/>
                          <a:pt x="90" y="183"/>
                        </a:cubicBezTo>
                        <a:cubicBezTo>
                          <a:pt x="90" y="183"/>
                          <a:pt x="137" y="322"/>
                          <a:pt x="169" y="267"/>
                        </a:cubicBezTo>
                        <a:cubicBezTo>
                          <a:pt x="169" y="267"/>
                          <a:pt x="86" y="102"/>
                          <a:pt x="119" y="42"/>
                        </a:cubicBezTo>
                        <a:cubicBezTo>
                          <a:pt x="119" y="42"/>
                          <a:pt x="130" y="37"/>
                          <a:pt x="153" y="22"/>
                        </a:cubicBezTo>
                        <a:cubicBezTo>
                          <a:pt x="149" y="0"/>
                          <a:pt x="149" y="0"/>
                          <a:pt x="149" y="0"/>
                        </a:cubicBezTo>
                        <a:cubicBezTo>
                          <a:pt x="149" y="0"/>
                          <a:pt x="30" y="13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99" name="Freeform 424"/>
                  <p:cNvSpPr>
                    <a:spLocks/>
                  </p:cNvSpPr>
                  <p:nvPr/>
                </p:nvSpPr>
                <p:spPr bwMode="gray">
                  <a:xfrm>
                    <a:off x="5680083" y="2420238"/>
                    <a:ext cx="158164" cy="61633"/>
                  </a:xfrm>
                  <a:custGeom>
                    <a:avLst/>
                    <a:gdLst>
                      <a:gd name="T0" fmla="*/ 696 w 727"/>
                      <a:gd name="T1" fmla="*/ 89 h 284"/>
                      <a:gd name="T2" fmla="*/ 675 w 727"/>
                      <a:gd name="T3" fmla="*/ 55 h 284"/>
                      <a:gd name="T4" fmla="*/ 1 w 727"/>
                      <a:gd name="T5" fmla="*/ 91 h 284"/>
                      <a:gd name="T6" fmla="*/ 0 w 727"/>
                      <a:gd name="T7" fmla="*/ 115 h 284"/>
                      <a:gd name="T8" fmla="*/ 643 w 727"/>
                      <a:gd name="T9" fmla="*/ 125 h 284"/>
                      <a:gd name="T10" fmla="*/ 649 w 727"/>
                      <a:gd name="T11" fmla="*/ 284 h 284"/>
                      <a:gd name="T12" fmla="*/ 695 w 727"/>
                      <a:gd name="T13" fmla="*/ 221 h 284"/>
                      <a:gd name="T14" fmla="*/ 727 w 727"/>
                      <a:gd name="T15" fmla="*/ 195 h 284"/>
                      <a:gd name="T16" fmla="*/ 723 w 727"/>
                      <a:gd name="T17" fmla="*/ 111 h 284"/>
                      <a:gd name="T18" fmla="*/ 696 w 727"/>
                      <a:gd name="T19" fmla="*/ 89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7" h="284">
                        <a:moveTo>
                          <a:pt x="696" y="89"/>
                        </a:moveTo>
                        <a:cubicBezTo>
                          <a:pt x="696" y="89"/>
                          <a:pt x="694" y="67"/>
                          <a:pt x="675" y="55"/>
                        </a:cubicBezTo>
                        <a:cubicBezTo>
                          <a:pt x="675" y="55"/>
                          <a:pt x="577" y="0"/>
                          <a:pt x="1" y="91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0" y="115"/>
                          <a:pt x="639" y="17"/>
                          <a:pt x="643" y="125"/>
                        </a:cubicBezTo>
                        <a:cubicBezTo>
                          <a:pt x="649" y="284"/>
                          <a:pt x="649" y="284"/>
                          <a:pt x="649" y="284"/>
                        </a:cubicBezTo>
                        <a:cubicBezTo>
                          <a:pt x="649" y="284"/>
                          <a:pt x="683" y="276"/>
                          <a:pt x="695" y="221"/>
                        </a:cubicBezTo>
                        <a:cubicBezTo>
                          <a:pt x="695" y="221"/>
                          <a:pt x="725" y="204"/>
                          <a:pt x="727" y="195"/>
                        </a:cubicBezTo>
                        <a:cubicBezTo>
                          <a:pt x="723" y="111"/>
                          <a:pt x="723" y="111"/>
                          <a:pt x="723" y="111"/>
                        </a:cubicBezTo>
                        <a:cubicBezTo>
                          <a:pt x="723" y="111"/>
                          <a:pt x="706" y="120"/>
                          <a:pt x="696" y="89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00" name="Freeform 425"/>
                  <p:cNvSpPr>
                    <a:spLocks noEditPoints="1"/>
                  </p:cNvSpPr>
                  <p:nvPr/>
                </p:nvSpPr>
                <p:spPr bwMode="gray">
                  <a:xfrm>
                    <a:off x="5472939" y="2432279"/>
                    <a:ext cx="158572" cy="88164"/>
                  </a:xfrm>
                  <a:custGeom>
                    <a:avLst/>
                    <a:gdLst>
                      <a:gd name="T0" fmla="*/ 14 w 729"/>
                      <a:gd name="T1" fmla="*/ 244 h 405"/>
                      <a:gd name="T2" fmla="*/ 331 w 729"/>
                      <a:gd name="T3" fmla="*/ 373 h 405"/>
                      <a:gd name="T4" fmla="*/ 645 w 729"/>
                      <a:gd name="T5" fmla="*/ 301 h 405"/>
                      <a:gd name="T6" fmla="*/ 696 w 729"/>
                      <a:gd name="T7" fmla="*/ 162 h 405"/>
                      <a:gd name="T8" fmla="*/ 665 w 729"/>
                      <a:gd name="T9" fmla="*/ 54 h 405"/>
                      <a:gd name="T10" fmla="*/ 127 w 729"/>
                      <a:gd name="T11" fmla="*/ 12 h 405"/>
                      <a:gd name="T12" fmla="*/ 10 w 729"/>
                      <a:gd name="T13" fmla="*/ 61 h 405"/>
                      <a:gd name="T14" fmla="*/ 14 w 729"/>
                      <a:gd name="T15" fmla="*/ 244 h 405"/>
                      <a:gd name="T16" fmla="*/ 24 w 729"/>
                      <a:gd name="T17" fmla="*/ 67 h 405"/>
                      <a:gd name="T18" fmla="*/ 137 w 729"/>
                      <a:gd name="T19" fmla="*/ 21 h 405"/>
                      <a:gd name="T20" fmla="*/ 656 w 729"/>
                      <a:gd name="T21" fmla="*/ 60 h 405"/>
                      <a:gd name="T22" fmla="*/ 686 w 729"/>
                      <a:gd name="T23" fmla="*/ 163 h 405"/>
                      <a:gd name="T24" fmla="*/ 638 w 729"/>
                      <a:gd name="T25" fmla="*/ 296 h 405"/>
                      <a:gd name="T26" fmla="*/ 334 w 729"/>
                      <a:gd name="T27" fmla="*/ 365 h 405"/>
                      <a:gd name="T28" fmla="*/ 27 w 729"/>
                      <a:gd name="T29" fmla="*/ 242 h 405"/>
                      <a:gd name="T30" fmla="*/ 24 w 729"/>
                      <a:gd name="T31" fmla="*/ 67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29" h="405">
                        <a:moveTo>
                          <a:pt x="14" y="244"/>
                        </a:moveTo>
                        <a:cubicBezTo>
                          <a:pt x="20" y="330"/>
                          <a:pt x="331" y="373"/>
                          <a:pt x="331" y="373"/>
                        </a:cubicBezTo>
                        <a:cubicBezTo>
                          <a:pt x="605" y="405"/>
                          <a:pt x="645" y="301"/>
                          <a:pt x="645" y="301"/>
                        </a:cubicBezTo>
                        <a:cubicBezTo>
                          <a:pt x="696" y="162"/>
                          <a:pt x="696" y="162"/>
                          <a:pt x="696" y="162"/>
                        </a:cubicBezTo>
                        <a:cubicBezTo>
                          <a:pt x="729" y="69"/>
                          <a:pt x="665" y="54"/>
                          <a:pt x="665" y="54"/>
                        </a:cubicBezTo>
                        <a:cubicBezTo>
                          <a:pt x="445" y="0"/>
                          <a:pt x="127" y="12"/>
                          <a:pt x="127" y="12"/>
                        </a:cubicBezTo>
                        <a:cubicBezTo>
                          <a:pt x="0" y="10"/>
                          <a:pt x="10" y="61"/>
                          <a:pt x="10" y="61"/>
                        </a:cubicBezTo>
                        <a:cubicBezTo>
                          <a:pt x="0" y="136"/>
                          <a:pt x="14" y="244"/>
                          <a:pt x="14" y="244"/>
                        </a:cubicBezTo>
                        <a:close/>
                        <a:moveTo>
                          <a:pt x="24" y="67"/>
                        </a:moveTo>
                        <a:cubicBezTo>
                          <a:pt x="24" y="67"/>
                          <a:pt x="14" y="18"/>
                          <a:pt x="137" y="21"/>
                        </a:cubicBezTo>
                        <a:cubicBezTo>
                          <a:pt x="137" y="21"/>
                          <a:pt x="444" y="9"/>
                          <a:pt x="656" y="60"/>
                        </a:cubicBezTo>
                        <a:cubicBezTo>
                          <a:pt x="656" y="60"/>
                          <a:pt x="719" y="75"/>
                          <a:pt x="686" y="163"/>
                        </a:cubicBezTo>
                        <a:cubicBezTo>
                          <a:pt x="638" y="296"/>
                          <a:pt x="638" y="296"/>
                          <a:pt x="638" y="296"/>
                        </a:cubicBezTo>
                        <a:cubicBezTo>
                          <a:pt x="638" y="296"/>
                          <a:pt x="599" y="395"/>
                          <a:pt x="334" y="365"/>
                        </a:cubicBezTo>
                        <a:cubicBezTo>
                          <a:pt x="334" y="365"/>
                          <a:pt x="33" y="324"/>
                          <a:pt x="27" y="242"/>
                        </a:cubicBezTo>
                        <a:cubicBezTo>
                          <a:pt x="27" y="242"/>
                          <a:pt x="14" y="139"/>
                          <a:pt x="24" y="67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01" name="Freeform 426"/>
                  <p:cNvSpPr>
                    <a:spLocks/>
                  </p:cNvSpPr>
                  <p:nvPr/>
                </p:nvSpPr>
                <p:spPr bwMode="gray">
                  <a:xfrm>
                    <a:off x="5458246" y="2419217"/>
                    <a:ext cx="157960" cy="61633"/>
                  </a:xfrm>
                  <a:custGeom>
                    <a:avLst/>
                    <a:gdLst>
                      <a:gd name="T0" fmla="*/ 32 w 726"/>
                      <a:gd name="T1" fmla="*/ 88 h 283"/>
                      <a:gd name="T2" fmla="*/ 53 w 726"/>
                      <a:gd name="T3" fmla="*/ 55 h 283"/>
                      <a:gd name="T4" fmla="*/ 726 w 726"/>
                      <a:gd name="T5" fmla="*/ 94 h 283"/>
                      <a:gd name="T6" fmla="*/ 722 w 726"/>
                      <a:gd name="T7" fmla="*/ 116 h 283"/>
                      <a:gd name="T8" fmla="*/ 85 w 726"/>
                      <a:gd name="T9" fmla="*/ 124 h 283"/>
                      <a:gd name="T10" fmla="*/ 78 w 726"/>
                      <a:gd name="T11" fmla="*/ 283 h 283"/>
                      <a:gd name="T12" fmla="*/ 32 w 726"/>
                      <a:gd name="T13" fmla="*/ 220 h 283"/>
                      <a:gd name="T14" fmla="*/ 0 w 726"/>
                      <a:gd name="T15" fmla="*/ 194 h 283"/>
                      <a:gd name="T16" fmla="*/ 5 w 726"/>
                      <a:gd name="T17" fmla="*/ 110 h 283"/>
                      <a:gd name="T18" fmla="*/ 32 w 726"/>
                      <a:gd name="T19" fmla="*/ 88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6" h="283">
                        <a:moveTo>
                          <a:pt x="32" y="88"/>
                        </a:moveTo>
                        <a:cubicBezTo>
                          <a:pt x="32" y="88"/>
                          <a:pt x="34" y="66"/>
                          <a:pt x="53" y="55"/>
                        </a:cubicBezTo>
                        <a:cubicBezTo>
                          <a:pt x="53" y="55"/>
                          <a:pt x="151" y="0"/>
                          <a:pt x="726" y="94"/>
                        </a:cubicBezTo>
                        <a:cubicBezTo>
                          <a:pt x="722" y="116"/>
                          <a:pt x="722" y="116"/>
                          <a:pt x="722" y="116"/>
                        </a:cubicBezTo>
                        <a:cubicBezTo>
                          <a:pt x="722" y="116"/>
                          <a:pt x="89" y="16"/>
                          <a:pt x="85" y="124"/>
                        </a:cubicBezTo>
                        <a:cubicBezTo>
                          <a:pt x="78" y="283"/>
                          <a:pt x="78" y="283"/>
                          <a:pt x="78" y="283"/>
                        </a:cubicBezTo>
                        <a:cubicBezTo>
                          <a:pt x="78" y="283"/>
                          <a:pt x="44" y="276"/>
                          <a:pt x="32" y="220"/>
                        </a:cubicBezTo>
                        <a:cubicBezTo>
                          <a:pt x="32" y="220"/>
                          <a:pt x="2" y="203"/>
                          <a:pt x="0" y="194"/>
                        </a:cubicBezTo>
                        <a:cubicBezTo>
                          <a:pt x="5" y="110"/>
                          <a:pt x="5" y="110"/>
                          <a:pt x="5" y="110"/>
                        </a:cubicBezTo>
                        <a:cubicBezTo>
                          <a:pt x="5" y="110"/>
                          <a:pt x="21" y="119"/>
                          <a:pt x="32" y="88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02" name="Freeform 427"/>
                  <p:cNvSpPr>
                    <a:spLocks/>
                  </p:cNvSpPr>
                  <p:nvPr/>
                </p:nvSpPr>
                <p:spPr bwMode="gray">
                  <a:xfrm>
                    <a:off x="5611715" y="2438605"/>
                    <a:ext cx="37959" cy="70000"/>
                  </a:xfrm>
                  <a:custGeom>
                    <a:avLst/>
                    <a:gdLst>
                      <a:gd name="T0" fmla="*/ 169 w 174"/>
                      <a:gd name="T1" fmla="*/ 1 h 322"/>
                      <a:gd name="T2" fmla="*/ 174 w 174"/>
                      <a:gd name="T3" fmla="*/ 117 h 322"/>
                      <a:gd name="T4" fmla="*/ 78 w 174"/>
                      <a:gd name="T5" fmla="*/ 184 h 322"/>
                      <a:gd name="T6" fmla="*/ 0 w 174"/>
                      <a:gd name="T7" fmla="*/ 267 h 322"/>
                      <a:gd name="T8" fmla="*/ 50 w 174"/>
                      <a:gd name="T9" fmla="*/ 42 h 322"/>
                      <a:gd name="T10" fmla="*/ 16 w 174"/>
                      <a:gd name="T11" fmla="*/ 22 h 322"/>
                      <a:gd name="T12" fmla="*/ 20 w 174"/>
                      <a:gd name="T13" fmla="*/ 0 h 322"/>
                      <a:gd name="T14" fmla="*/ 169 w 174"/>
                      <a:gd name="T15" fmla="*/ 1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4" h="322">
                        <a:moveTo>
                          <a:pt x="169" y="1"/>
                        </a:moveTo>
                        <a:cubicBezTo>
                          <a:pt x="174" y="117"/>
                          <a:pt x="174" y="117"/>
                          <a:pt x="174" y="117"/>
                        </a:cubicBezTo>
                        <a:cubicBezTo>
                          <a:pt x="174" y="117"/>
                          <a:pt x="125" y="107"/>
                          <a:pt x="78" y="184"/>
                        </a:cubicBezTo>
                        <a:cubicBezTo>
                          <a:pt x="78" y="184"/>
                          <a:pt x="31" y="322"/>
                          <a:pt x="0" y="267"/>
                        </a:cubicBezTo>
                        <a:cubicBezTo>
                          <a:pt x="0" y="267"/>
                          <a:pt x="83" y="103"/>
                          <a:pt x="50" y="42"/>
                        </a:cubicBezTo>
                        <a:cubicBezTo>
                          <a:pt x="50" y="42"/>
                          <a:pt x="39" y="37"/>
                          <a:pt x="16" y="22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20" y="0"/>
                          <a:pt x="140" y="14"/>
                          <a:pt x="169" y="1"/>
                        </a:cubicBezTo>
                        <a:close/>
                      </a:path>
                    </a:pathLst>
                  </a:custGeom>
                  <a:solidFill>
                    <a:srgbClr val="29292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03" name="Freeform 428"/>
                  <p:cNvSpPr>
                    <a:spLocks/>
                  </p:cNvSpPr>
                  <p:nvPr/>
                </p:nvSpPr>
                <p:spPr bwMode="gray">
                  <a:xfrm>
                    <a:off x="5614777" y="2442279"/>
                    <a:ext cx="28776" cy="49592"/>
                  </a:xfrm>
                  <a:custGeom>
                    <a:avLst/>
                    <a:gdLst>
                      <a:gd name="T0" fmla="*/ 19 w 132"/>
                      <a:gd name="T1" fmla="*/ 10 h 228"/>
                      <a:gd name="T2" fmla="*/ 40 w 132"/>
                      <a:gd name="T3" fmla="*/ 114 h 228"/>
                      <a:gd name="T4" fmla="*/ 0 w 132"/>
                      <a:gd name="T5" fmla="*/ 228 h 228"/>
                      <a:gd name="T6" fmla="*/ 19 w 132"/>
                      <a:gd name="T7" fmla="*/ 10 h 2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2" h="228">
                        <a:moveTo>
                          <a:pt x="19" y="10"/>
                        </a:moveTo>
                        <a:cubicBezTo>
                          <a:pt x="19" y="10"/>
                          <a:pt x="73" y="31"/>
                          <a:pt x="40" y="114"/>
                        </a:cubicBezTo>
                        <a:cubicBezTo>
                          <a:pt x="0" y="228"/>
                          <a:pt x="0" y="228"/>
                          <a:pt x="0" y="228"/>
                        </a:cubicBezTo>
                        <a:cubicBezTo>
                          <a:pt x="0" y="228"/>
                          <a:pt x="132" y="0"/>
                          <a:pt x="19" y="1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404" name="Freeform 429"/>
                  <p:cNvSpPr>
                    <a:spLocks/>
                  </p:cNvSpPr>
                  <p:nvPr/>
                </p:nvSpPr>
                <p:spPr bwMode="gray">
                  <a:xfrm>
                    <a:off x="5465184" y="2427177"/>
                    <a:ext cx="44490" cy="13878"/>
                  </a:xfrm>
                  <a:custGeom>
                    <a:avLst/>
                    <a:gdLst>
                      <a:gd name="T0" fmla="*/ 1 w 205"/>
                      <a:gd name="T1" fmla="*/ 64 h 64"/>
                      <a:gd name="T2" fmla="*/ 54 w 205"/>
                      <a:gd name="T3" fmla="*/ 13 h 64"/>
                      <a:gd name="T4" fmla="*/ 205 w 205"/>
                      <a:gd name="T5" fmla="*/ 6 h 64"/>
                      <a:gd name="T6" fmla="*/ 1 w 205"/>
                      <a:gd name="T7" fmla="*/ 6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5" h="64">
                        <a:moveTo>
                          <a:pt x="1" y="64"/>
                        </a:moveTo>
                        <a:cubicBezTo>
                          <a:pt x="1" y="64"/>
                          <a:pt x="0" y="22"/>
                          <a:pt x="54" y="13"/>
                        </a:cubicBezTo>
                        <a:cubicBezTo>
                          <a:pt x="54" y="13"/>
                          <a:pt x="141" y="2"/>
                          <a:pt x="205" y="6"/>
                        </a:cubicBezTo>
                        <a:cubicBezTo>
                          <a:pt x="205" y="6"/>
                          <a:pt x="12" y="0"/>
                          <a:pt x="1" y="6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108" name="Gruppieren 20"/>
            <p:cNvGrpSpPr/>
            <p:nvPr/>
          </p:nvGrpSpPr>
          <p:grpSpPr bwMode="gray">
            <a:xfrm>
              <a:off x="1447650" y="3560887"/>
              <a:ext cx="1201738" cy="950671"/>
              <a:chOff x="8615486" y="5189896"/>
              <a:chExt cx="903636" cy="707283"/>
            </a:xfrm>
          </p:grpSpPr>
          <p:grpSp>
            <p:nvGrpSpPr>
              <p:cNvPr id="283" name="Gruppieren 208"/>
              <p:cNvGrpSpPr/>
              <p:nvPr/>
            </p:nvGrpSpPr>
            <p:grpSpPr bwMode="gray">
              <a:xfrm>
                <a:off x="9005744" y="5235851"/>
                <a:ext cx="182224" cy="254474"/>
                <a:chOff x="1136079" y="4468963"/>
                <a:chExt cx="456601" cy="637640"/>
              </a:xfrm>
            </p:grpSpPr>
            <p:sp>
              <p:nvSpPr>
                <p:cNvPr id="382" name="Freihandform 307"/>
                <p:cNvSpPr/>
                <p:nvPr/>
              </p:nvSpPr>
              <p:spPr bwMode="gray">
                <a:xfrm>
                  <a:off x="1222900" y="4688866"/>
                  <a:ext cx="125199" cy="241237"/>
                </a:xfrm>
                <a:custGeom>
                  <a:avLst/>
                  <a:gdLst>
                    <a:gd name="connsiteX0" fmla="*/ 59312 w 202651"/>
                    <a:gd name="connsiteY0" fmla="*/ 69198 h 390473"/>
                    <a:gd name="connsiteX1" fmla="*/ 93911 w 202651"/>
                    <a:gd name="connsiteY1" fmla="*/ 0 h 390473"/>
                    <a:gd name="connsiteX2" fmla="*/ 128510 w 202651"/>
                    <a:gd name="connsiteY2" fmla="*/ 4943 h 390473"/>
                    <a:gd name="connsiteX3" fmla="*/ 172994 w 202651"/>
                    <a:gd name="connsiteY3" fmla="*/ 79083 h 390473"/>
                    <a:gd name="connsiteX4" fmla="*/ 202651 w 202651"/>
                    <a:gd name="connsiteY4" fmla="*/ 390473 h 390473"/>
                    <a:gd name="connsiteX5" fmla="*/ 123567 w 202651"/>
                    <a:gd name="connsiteY5" fmla="*/ 390473 h 390473"/>
                    <a:gd name="connsiteX6" fmla="*/ 0 w 202651"/>
                    <a:gd name="connsiteY6" fmla="*/ 385531 h 390473"/>
                    <a:gd name="connsiteX7" fmla="*/ 29656 w 202651"/>
                    <a:gd name="connsiteY7" fmla="*/ 207593 h 390473"/>
                    <a:gd name="connsiteX8" fmla="*/ 59312 w 202651"/>
                    <a:gd name="connsiteY8" fmla="*/ 69198 h 390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2651" h="390473">
                      <a:moveTo>
                        <a:pt x="59312" y="69198"/>
                      </a:moveTo>
                      <a:lnTo>
                        <a:pt x="93911" y="0"/>
                      </a:lnTo>
                      <a:lnTo>
                        <a:pt x="128510" y="4943"/>
                      </a:lnTo>
                      <a:lnTo>
                        <a:pt x="172994" y="79083"/>
                      </a:lnTo>
                      <a:lnTo>
                        <a:pt x="202651" y="390473"/>
                      </a:lnTo>
                      <a:lnTo>
                        <a:pt x="123567" y="390473"/>
                      </a:lnTo>
                      <a:lnTo>
                        <a:pt x="0" y="385531"/>
                      </a:lnTo>
                      <a:lnTo>
                        <a:pt x="29656" y="207593"/>
                      </a:lnTo>
                      <a:lnTo>
                        <a:pt x="59312" y="6919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b="1" dirty="0"/>
                </a:p>
              </p:txBody>
            </p:sp>
            <p:sp>
              <p:nvSpPr>
                <p:cNvPr id="383" name="Freeform 367"/>
                <p:cNvSpPr>
                  <a:spLocks/>
                </p:cNvSpPr>
                <p:nvPr/>
              </p:nvSpPr>
              <p:spPr bwMode="gray">
                <a:xfrm>
                  <a:off x="1182940" y="4884911"/>
                  <a:ext cx="356869" cy="221692"/>
                </a:xfrm>
                <a:custGeom>
                  <a:avLst/>
                  <a:gdLst>
                    <a:gd name="T0" fmla="*/ 193 w 1671"/>
                    <a:gd name="T1" fmla="*/ 0 h 1038"/>
                    <a:gd name="T2" fmla="*/ 0 w 1671"/>
                    <a:gd name="T3" fmla="*/ 409 h 1038"/>
                    <a:gd name="T4" fmla="*/ 818 w 1671"/>
                    <a:gd name="T5" fmla="*/ 969 h 1038"/>
                    <a:gd name="T6" fmla="*/ 1671 w 1671"/>
                    <a:gd name="T7" fmla="*/ 418 h 1038"/>
                    <a:gd name="T8" fmla="*/ 1434 w 1671"/>
                    <a:gd name="T9" fmla="*/ 21 h 1038"/>
                    <a:gd name="T10" fmla="*/ 193 w 1671"/>
                    <a:gd name="T11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71" h="1038">
                      <a:moveTo>
                        <a:pt x="193" y="0"/>
                      </a:moveTo>
                      <a:cubicBezTo>
                        <a:pt x="193" y="0"/>
                        <a:pt x="245" y="254"/>
                        <a:pt x="0" y="409"/>
                      </a:cubicBezTo>
                      <a:cubicBezTo>
                        <a:pt x="0" y="409"/>
                        <a:pt x="142" y="956"/>
                        <a:pt x="818" y="969"/>
                      </a:cubicBezTo>
                      <a:cubicBezTo>
                        <a:pt x="818" y="969"/>
                        <a:pt x="1352" y="1038"/>
                        <a:pt x="1671" y="418"/>
                      </a:cubicBezTo>
                      <a:cubicBezTo>
                        <a:pt x="1671" y="418"/>
                        <a:pt x="1417" y="345"/>
                        <a:pt x="1434" y="21"/>
                      </a:cubicBezTo>
                      <a:cubicBezTo>
                        <a:pt x="1434" y="21"/>
                        <a:pt x="844" y="676"/>
                        <a:pt x="19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79000"/>
                      </a:srgbClr>
                    </a:gs>
                    <a:gs pos="0">
                      <a:srgbClr val="F1CA9F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01600" dist="50800" dir="16200000">
                    <a:prstClr val="black">
                      <a:alpha val="24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84" name="Freeform 368"/>
                <p:cNvSpPr>
                  <a:spLocks/>
                </p:cNvSpPr>
                <p:nvPr/>
              </p:nvSpPr>
              <p:spPr bwMode="gray">
                <a:xfrm>
                  <a:off x="1136079" y="4468963"/>
                  <a:ext cx="456601" cy="501059"/>
                </a:xfrm>
                <a:custGeom>
                  <a:avLst/>
                  <a:gdLst>
                    <a:gd name="T0" fmla="*/ 1919 w 2139"/>
                    <a:gd name="T1" fmla="*/ 1268 h 2347"/>
                    <a:gd name="T2" fmla="*/ 1021 w 2139"/>
                    <a:gd name="T3" fmla="*/ 2347 h 2347"/>
                    <a:gd name="T4" fmla="*/ 181 w 2139"/>
                    <a:gd name="T5" fmla="*/ 1275 h 2347"/>
                    <a:gd name="T6" fmla="*/ 1034 w 2139"/>
                    <a:gd name="T7" fmla="*/ 21 h 2347"/>
                    <a:gd name="T8" fmla="*/ 1919 w 2139"/>
                    <a:gd name="T9" fmla="*/ 1268 h 2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39" h="2347">
                      <a:moveTo>
                        <a:pt x="1919" y="1268"/>
                      </a:moveTo>
                      <a:cubicBezTo>
                        <a:pt x="1919" y="1737"/>
                        <a:pt x="1482" y="2347"/>
                        <a:pt x="1021" y="2347"/>
                      </a:cubicBezTo>
                      <a:cubicBezTo>
                        <a:pt x="623" y="2347"/>
                        <a:pt x="181" y="1778"/>
                        <a:pt x="181" y="1275"/>
                      </a:cubicBezTo>
                      <a:cubicBezTo>
                        <a:pt x="181" y="654"/>
                        <a:pt x="0" y="40"/>
                        <a:pt x="1034" y="21"/>
                      </a:cubicBezTo>
                      <a:cubicBezTo>
                        <a:pt x="2139" y="0"/>
                        <a:pt x="1919" y="1203"/>
                        <a:pt x="1919" y="126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88000"/>
                      </a:srgbClr>
                    </a:gs>
                    <a:gs pos="0">
                      <a:srgbClr val="F1CA9F">
                        <a:lumMod val="60000"/>
                        <a:lumOff val="4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85" name="Freeform 369"/>
                <p:cNvSpPr>
                  <a:spLocks/>
                </p:cNvSpPr>
                <p:nvPr/>
              </p:nvSpPr>
              <p:spPr bwMode="gray">
                <a:xfrm>
                  <a:off x="1530998" y="4687251"/>
                  <a:ext cx="47863" cy="125165"/>
                </a:xfrm>
                <a:custGeom>
                  <a:avLst/>
                  <a:gdLst>
                    <a:gd name="T0" fmla="*/ 95 w 224"/>
                    <a:gd name="T1" fmla="*/ 0 h 586"/>
                    <a:gd name="T2" fmla="*/ 127 w 224"/>
                    <a:gd name="T3" fmla="*/ 303 h 586"/>
                    <a:gd name="T4" fmla="*/ 0 w 224"/>
                    <a:gd name="T5" fmla="*/ 586 h 586"/>
                    <a:gd name="T6" fmla="*/ 95 w 224"/>
                    <a:gd name="T7" fmla="*/ 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4" h="586">
                      <a:moveTo>
                        <a:pt x="95" y="0"/>
                      </a:moveTo>
                      <a:cubicBezTo>
                        <a:pt x="95" y="0"/>
                        <a:pt x="224" y="32"/>
                        <a:pt x="127" y="303"/>
                      </a:cubicBezTo>
                      <a:cubicBezTo>
                        <a:pt x="127" y="303"/>
                        <a:pt x="84" y="508"/>
                        <a:pt x="0" y="586"/>
                      </a:cubicBez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E9BD9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86" name="Freeform 370"/>
                <p:cNvSpPr>
                  <a:spLocks/>
                </p:cNvSpPr>
                <p:nvPr/>
              </p:nvSpPr>
              <p:spPr bwMode="gray">
                <a:xfrm>
                  <a:off x="1542814" y="4721296"/>
                  <a:ext cx="19226" cy="62082"/>
                </a:xfrm>
                <a:custGeom>
                  <a:avLst/>
                  <a:gdLst>
                    <a:gd name="T0" fmla="*/ 45 w 90"/>
                    <a:gd name="T1" fmla="*/ 19 h 291"/>
                    <a:gd name="T2" fmla="*/ 32 w 90"/>
                    <a:gd name="T3" fmla="*/ 194 h 291"/>
                    <a:gd name="T4" fmla="*/ 0 w 90"/>
                    <a:gd name="T5" fmla="*/ 291 h 291"/>
                    <a:gd name="T6" fmla="*/ 45 w 90"/>
                    <a:gd name="T7" fmla="*/ 19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" h="291">
                      <a:moveTo>
                        <a:pt x="45" y="19"/>
                      </a:moveTo>
                      <a:cubicBezTo>
                        <a:pt x="45" y="19"/>
                        <a:pt x="90" y="0"/>
                        <a:pt x="32" y="194"/>
                      </a:cubicBezTo>
                      <a:cubicBezTo>
                        <a:pt x="0" y="291"/>
                        <a:pt x="0" y="291"/>
                        <a:pt x="0" y="291"/>
                      </a:cubicBezTo>
                      <a:lnTo>
                        <a:pt x="45" y="19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87" name="Freeform 371"/>
                <p:cNvSpPr>
                  <a:spLocks/>
                </p:cNvSpPr>
                <p:nvPr/>
              </p:nvSpPr>
              <p:spPr bwMode="gray">
                <a:xfrm>
                  <a:off x="1141286" y="4685849"/>
                  <a:ext cx="42656" cy="112749"/>
                </a:xfrm>
                <a:custGeom>
                  <a:avLst/>
                  <a:gdLst>
                    <a:gd name="T0" fmla="*/ 156 w 199"/>
                    <a:gd name="T1" fmla="*/ 86 h 528"/>
                    <a:gd name="T2" fmla="*/ 196 w 199"/>
                    <a:gd name="T3" fmla="*/ 190 h 528"/>
                    <a:gd name="T4" fmla="*/ 183 w 199"/>
                    <a:gd name="T5" fmla="*/ 391 h 528"/>
                    <a:gd name="T6" fmla="*/ 199 w 199"/>
                    <a:gd name="T7" fmla="*/ 528 h 528"/>
                    <a:gd name="T8" fmla="*/ 102 w 199"/>
                    <a:gd name="T9" fmla="*/ 365 h 528"/>
                    <a:gd name="T10" fmla="*/ 156 w 199"/>
                    <a:gd name="T11" fmla="*/ 86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9" h="528">
                      <a:moveTo>
                        <a:pt x="156" y="86"/>
                      </a:moveTo>
                      <a:cubicBezTo>
                        <a:pt x="156" y="86"/>
                        <a:pt x="183" y="137"/>
                        <a:pt x="196" y="190"/>
                      </a:cubicBezTo>
                      <a:cubicBezTo>
                        <a:pt x="196" y="190"/>
                        <a:pt x="151" y="315"/>
                        <a:pt x="183" y="391"/>
                      </a:cubicBezTo>
                      <a:cubicBezTo>
                        <a:pt x="199" y="528"/>
                        <a:pt x="199" y="528"/>
                        <a:pt x="199" y="528"/>
                      </a:cubicBezTo>
                      <a:cubicBezTo>
                        <a:pt x="199" y="528"/>
                        <a:pt x="124" y="503"/>
                        <a:pt x="102" y="365"/>
                      </a:cubicBezTo>
                      <a:cubicBezTo>
                        <a:pt x="102" y="365"/>
                        <a:pt x="0" y="0"/>
                        <a:pt x="156" y="86"/>
                      </a:cubicBezTo>
                      <a:close/>
                    </a:path>
                  </a:pathLst>
                </a:custGeom>
                <a:solidFill>
                  <a:srgbClr val="E9BD9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88" name="Freeform 372"/>
                <p:cNvSpPr>
                  <a:spLocks/>
                </p:cNvSpPr>
                <p:nvPr/>
              </p:nvSpPr>
              <p:spPr bwMode="gray">
                <a:xfrm>
                  <a:off x="1163114" y="4722096"/>
                  <a:ext cx="19226" cy="62082"/>
                </a:xfrm>
                <a:custGeom>
                  <a:avLst/>
                  <a:gdLst>
                    <a:gd name="T0" fmla="*/ 45 w 90"/>
                    <a:gd name="T1" fmla="*/ 20 h 291"/>
                    <a:gd name="T2" fmla="*/ 58 w 90"/>
                    <a:gd name="T3" fmla="*/ 194 h 291"/>
                    <a:gd name="T4" fmla="*/ 90 w 90"/>
                    <a:gd name="T5" fmla="*/ 291 h 291"/>
                    <a:gd name="T6" fmla="*/ 45 w 90"/>
                    <a:gd name="T7" fmla="*/ 2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0" h="291">
                      <a:moveTo>
                        <a:pt x="45" y="20"/>
                      </a:moveTo>
                      <a:cubicBezTo>
                        <a:pt x="45" y="20"/>
                        <a:pt x="0" y="0"/>
                        <a:pt x="58" y="194"/>
                      </a:cubicBezTo>
                      <a:cubicBezTo>
                        <a:pt x="90" y="291"/>
                        <a:pt x="90" y="291"/>
                        <a:pt x="90" y="291"/>
                      </a:cubicBezTo>
                      <a:lnTo>
                        <a:pt x="45" y="20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89" name="Freeform 373"/>
                <p:cNvSpPr>
                  <a:spLocks/>
                </p:cNvSpPr>
                <p:nvPr/>
              </p:nvSpPr>
              <p:spPr bwMode="gray">
                <a:xfrm>
                  <a:off x="1176332" y="4715288"/>
                  <a:ext cx="63684" cy="105539"/>
                </a:xfrm>
                <a:custGeom>
                  <a:avLst/>
                  <a:gdLst>
                    <a:gd name="T0" fmla="*/ 18 w 298"/>
                    <a:gd name="T1" fmla="*/ 116 h 495"/>
                    <a:gd name="T2" fmla="*/ 298 w 298"/>
                    <a:gd name="T3" fmla="*/ 495 h 495"/>
                    <a:gd name="T4" fmla="*/ 26 w 298"/>
                    <a:gd name="T5" fmla="*/ 0 h 495"/>
                    <a:gd name="T6" fmla="*/ 18 w 298"/>
                    <a:gd name="T7" fmla="*/ 116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8" h="495">
                      <a:moveTo>
                        <a:pt x="18" y="116"/>
                      </a:moveTo>
                      <a:cubicBezTo>
                        <a:pt x="18" y="116"/>
                        <a:pt x="0" y="392"/>
                        <a:pt x="298" y="495"/>
                      </a:cubicBezTo>
                      <a:cubicBezTo>
                        <a:pt x="298" y="495"/>
                        <a:pt x="35" y="396"/>
                        <a:pt x="26" y="0"/>
                      </a:cubicBezTo>
                      <a:lnTo>
                        <a:pt x="18" y="116"/>
                      </a:lnTo>
                      <a:close/>
                    </a:path>
                  </a:pathLst>
                </a:custGeom>
                <a:solidFill>
                  <a:srgbClr val="E5AF8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90" name="Freeform 374"/>
                <p:cNvSpPr>
                  <a:spLocks/>
                </p:cNvSpPr>
                <p:nvPr/>
              </p:nvSpPr>
              <p:spPr bwMode="gray">
                <a:xfrm>
                  <a:off x="1479931" y="4715288"/>
                  <a:ext cx="63483" cy="105539"/>
                </a:xfrm>
                <a:custGeom>
                  <a:avLst/>
                  <a:gdLst>
                    <a:gd name="T0" fmla="*/ 280 w 297"/>
                    <a:gd name="T1" fmla="*/ 116 h 495"/>
                    <a:gd name="T2" fmla="*/ 0 w 297"/>
                    <a:gd name="T3" fmla="*/ 495 h 495"/>
                    <a:gd name="T4" fmla="*/ 271 w 297"/>
                    <a:gd name="T5" fmla="*/ 0 h 495"/>
                    <a:gd name="T6" fmla="*/ 280 w 297"/>
                    <a:gd name="T7" fmla="*/ 116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7" h="495">
                      <a:moveTo>
                        <a:pt x="280" y="116"/>
                      </a:moveTo>
                      <a:cubicBezTo>
                        <a:pt x="280" y="116"/>
                        <a:pt x="297" y="392"/>
                        <a:pt x="0" y="495"/>
                      </a:cubicBezTo>
                      <a:cubicBezTo>
                        <a:pt x="0" y="495"/>
                        <a:pt x="263" y="396"/>
                        <a:pt x="271" y="0"/>
                      </a:cubicBezTo>
                      <a:lnTo>
                        <a:pt x="280" y="116"/>
                      </a:lnTo>
                      <a:close/>
                    </a:path>
                  </a:pathLst>
                </a:custGeom>
                <a:solidFill>
                  <a:srgbClr val="E5AF8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</p:grpSp>
          <p:grpSp>
            <p:nvGrpSpPr>
              <p:cNvPr id="284" name="Gruppieren 209"/>
              <p:cNvGrpSpPr/>
              <p:nvPr/>
            </p:nvGrpSpPr>
            <p:grpSpPr bwMode="gray">
              <a:xfrm>
                <a:off x="8849977" y="5432854"/>
                <a:ext cx="493758" cy="265828"/>
                <a:chOff x="747017" y="4962598"/>
                <a:chExt cx="1237218" cy="666090"/>
              </a:xfrm>
            </p:grpSpPr>
            <p:sp>
              <p:nvSpPr>
                <p:cNvPr id="375" name="Ellipse 300"/>
                <p:cNvSpPr/>
                <p:nvPr/>
              </p:nvSpPr>
              <p:spPr bwMode="gray">
                <a:xfrm>
                  <a:off x="747017" y="5238992"/>
                  <a:ext cx="1237218" cy="38969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ABABAB">
                        <a:lumMod val="49000"/>
                        <a:alpha val="0"/>
                      </a:srgbClr>
                    </a:gs>
                    <a:gs pos="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b="1" dirty="0"/>
                </a:p>
              </p:txBody>
            </p:sp>
            <p:grpSp>
              <p:nvGrpSpPr>
                <p:cNvPr id="376" name="Gruppieren 301"/>
                <p:cNvGrpSpPr/>
                <p:nvPr/>
              </p:nvGrpSpPr>
              <p:grpSpPr bwMode="gray">
                <a:xfrm>
                  <a:off x="888508" y="4962598"/>
                  <a:ext cx="954237" cy="607114"/>
                  <a:chOff x="890807" y="4962598"/>
                  <a:chExt cx="954237" cy="607114"/>
                </a:xfrm>
              </p:grpSpPr>
              <p:grpSp>
                <p:nvGrpSpPr>
                  <p:cNvPr id="377" name="Gruppieren 302"/>
                  <p:cNvGrpSpPr/>
                  <p:nvPr/>
                </p:nvGrpSpPr>
                <p:grpSpPr bwMode="gray">
                  <a:xfrm>
                    <a:off x="890807" y="4962598"/>
                    <a:ext cx="954237" cy="607114"/>
                    <a:chOff x="5827713" y="3471863"/>
                    <a:chExt cx="1077912" cy="685800"/>
                  </a:xfrm>
                </p:grpSpPr>
                <p:sp>
                  <p:nvSpPr>
                    <p:cNvPr id="380" name="Freeform 530"/>
                    <p:cNvSpPr>
                      <a:spLocks/>
                    </p:cNvSpPr>
                    <p:nvPr/>
                  </p:nvSpPr>
                  <p:spPr bwMode="gray">
                    <a:xfrm>
                      <a:off x="5827713" y="3471863"/>
                      <a:ext cx="1077912" cy="685800"/>
                    </a:xfrm>
                    <a:custGeom>
                      <a:avLst/>
                      <a:gdLst>
                        <a:gd name="T0" fmla="*/ 883 w 2814"/>
                        <a:gd name="T1" fmla="*/ 12 h 1792"/>
                        <a:gd name="T2" fmla="*/ 1852 w 2814"/>
                        <a:gd name="T3" fmla="*/ 0 h 1792"/>
                        <a:gd name="T4" fmla="*/ 2040 w 2814"/>
                        <a:gd name="T5" fmla="*/ 90 h 1792"/>
                        <a:gd name="T6" fmla="*/ 2567 w 2814"/>
                        <a:gd name="T7" fmla="*/ 398 h 1792"/>
                        <a:gd name="T8" fmla="*/ 2756 w 2814"/>
                        <a:gd name="T9" fmla="*/ 1460 h 1792"/>
                        <a:gd name="T10" fmla="*/ 2671 w 2814"/>
                        <a:gd name="T11" fmla="*/ 1553 h 1792"/>
                        <a:gd name="T12" fmla="*/ 1395 w 2814"/>
                        <a:gd name="T13" fmla="*/ 1775 h 1792"/>
                        <a:gd name="T14" fmla="*/ 72 w 2814"/>
                        <a:gd name="T15" fmla="*/ 1520 h 1792"/>
                        <a:gd name="T16" fmla="*/ 0 w 2814"/>
                        <a:gd name="T17" fmla="*/ 1345 h 1792"/>
                        <a:gd name="T18" fmla="*/ 236 w 2814"/>
                        <a:gd name="T19" fmla="*/ 334 h 1792"/>
                        <a:gd name="T20" fmla="*/ 439 w 2814"/>
                        <a:gd name="T21" fmla="*/ 197 h 1792"/>
                        <a:gd name="T22" fmla="*/ 883 w 2814"/>
                        <a:gd name="T23" fmla="*/ 12 h 17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814" h="1792">
                          <a:moveTo>
                            <a:pt x="883" y="12"/>
                          </a:moveTo>
                          <a:cubicBezTo>
                            <a:pt x="883" y="12"/>
                            <a:pt x="1376" y="493"/>
                            <a:pt x="1852" y="0"/>
                          </a:cubicBezTo>
                          <a:cubicBezTo>
                            <a:pt x="1852" y="0"/>
                            <a:pt x="1878" y="29"/>
                            <a:pt x="2040" y="90"/>
                          </a:cubicBezTo>
                          <a:cubicBezTo>
                            <a:pt x="2040" y="90"/>
                            <a:pt x="2493" y="233"/>
                            <a:pt x="2567" y="398"/>
                          </a:cubicBezTo>
                          <a:cubicBezTo>
                            <a:pt x="2567" y="398"/>
                            <a:pt x="2814" y="960"/>
                            <a:pt x="2756" y="1460"/>
                          </a:cubicBezTo>
                          <a:cubicBezTo>
                            <a:pt x="2756" y="1460"/>
                            <a:pt x="2754" y="1501"/>
                            <a:pt x="2671" y="1553"/>
                          </a:cubicBezTo>
                          <a:cubicBezTo>
                            <a:pt x="2671" y="1553"/>
                            <a:pt x="2177" y="1792"/>
                            <a:pt x="1395" y="1775"/>
                          </a:cubicBezTo>
                          <a:cubicBezTo>
                            <a:pt x="1395" y="1775"/>
                            <a:pt x="557" y="1737"/>
                            <a:pt x="72" y="1520"/>
                          </a:cubicBezTo>
                          <a:cubicBezTo>
                            <a:pt x="72" y="1520"/>
                            <a:pt x="3" y="1504"/>
                            <a:pt x="0" y="1345"/>
                          </a:cubicBezTo>
                          <a:cubicBezTo>
                            <a:pt x="0" y="1345"/>
                            <a:pt x="25" y="647"/>
                            <a:pt x="236" y="334"/>
                          </a:cubicBezTo>
                          <a:cubicBezTo>
                            <a:pt x="236" y="334"/>
                            <a:pt x="297" y="252"/>
                            <a:pt x="439" y="197"/>
                          </a:cubicBezTo>
                          <a:cubicBezTo>
                            <a:pt x="439" y="197"/>
                            <a:pt x="791" y="113"/>
                            <a:pt x="883" y="12"/>
                          </a:cubicBezTo>
                          <a:close/>
                        </a:path>
                      </a:pathLst>
                    </a:custGeom>
                    <a:solidFill>
                      <a:srgbClr val="C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381" name="Freeform 531"/>
                    <p:cNvSpPr>
                      <a:spLocks/>
                    </p:cNvSpPr>
                    <p:nvPr/>
                  </p:nvSpPr>
                  <p:spPr bwMode="gray">
                    <a:xfrm>
                      <a:off x="5846763" y="3476626"/>
                      <a:ext cx="319087" cy="350838"/>
                    </a:xfrm>
                    <a:custGeom>
                      <a:avLst/>
                      <a:gdLst>
                        <a:gd name="T0" fmla="*/ 835 w 835"/>
                        <a:gd name="T1" fmla="*/ 0 h 919"/>
                        <a:gd name="T2" fmla="*/ 359 w 835"/>
                        <a:gd name="T3" fmla="*/ 198 h 919"/>
                        <a:gd name="T4" fmla="*/ 0 w 835"/>
                        <a:gd name="T5" fmla="*/ 919 h 919"/>
                        <a:gd name="T6" fmla="*/ 412 w 835"/>
                        <a:gd name="T7" fmla="*/ 268 h 919"/>
                        <a:gd name="T8" fmla="*/ 835 w 835"/>
                        <a:gd name="T9" fmla="*/ 0 h 9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5" h="919">
                          <a:moveTo>
                            <a:pt x="835" y="0"/>
                          </a:moveTo>
                          <a:cubicBezTo>
                            <a:pt x="835" y="0"/>
                            <a:pt x="589" y="128"/>
                            <a:pt x="359" y="198"/>
                          </a:cubicBezTo>
                          <a:cubicBezTo>
                            <a:pt x="359" y="198"/>
                            <a:pt x="66" y="272"/>
                            <a:pt x="0" y="919"/>
                          </a:cubicBezTo>
                          <a:cubicBezTo>
                            <a:pt x="0" y="919"/>
                            <a:pt x="136" y="375"/>
                            <a:pt x="412" y="268"/>
                          </a:cubicBezTo>
                          <a:cubicBezTo>
                            <a:pt x="412" y="268"/>
                            <a:pt x="806" y="132"/>
                            <a:pt x="835" y="0"/>
                          </a:cubicBezTo>
                          <a:close/>
                        </a:path>
                      </a:pathLst>
                    </a:custGeom>
                    <a:solidFill>
                      <a:srgbClr val="76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</p:grpSp>
              <p:sp>
                <p:nvSpPr>
                  <p:cNvPr id="378" name="Freeform 410"/>
                  <p:cNvSpPr>
                    <a:spLocks/>
                  </p:cNvSpPr>
                  <p:nvPr/>
                </p:nvSpPr>
                <p:spPr bwMode="gray">
                  <a:xfrm>
                    <a:off x="1588753" y="5074918"/>
                    <a:ext cx="131172" cy="437376"/>
                  </a:xfrm>
                  <a:custGeom>
                    <a:avLst/>
                    <a:gdLst>
                      <a:gd name="T0" fmla="*/ 614 w 614"/>
                      <a:gd name="T1" fmla="*/ 0 h 2049"/>
                      <a:gd name="T2" fmla="*/ 361 w 614"/>
                      <a:gd name="T3" fmla="*/ 2034 h 2049"/>
                      <a:gd name="T4" fmla="*/ 334 w 614"/>
                      <a:gd name="T5" fmla="*/ 2049 h 2049"/>
                      <a:gd name="T6" fmla="*/ 614 w 614"/>
                      <a:gd name="T7" fmla="*/ 0 h 20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14" h="2049">
                        <a:moveTo>
                          <a:pt x="614" y="0"/>
                        </a:moveTo>
                        <a:cubicBezTo>
                          <a:pt x="614" y="0"/>
                          <a:pt x="58" y="1019"/>
                          <a:pt x="361" y="2034"/>
                        </a:cubicBezTo>
                        <a:cubicBezTo>
                          <a:pt x="334" y="2049"/>
                          <a:pt x="334" y="2049"/>
                          <a:pt x="334" y="2049"/>
                        </a:cubicBezTo>
                        <a:cubicBezTo>
                          <a:pt x="334" y="2049"/>
                          <a:pt x="0" y="1108"/>
                          <a:pt x="614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79" name="Freeform 411"/>
                  <p:cNvSpPr>
                    <a:spLocks/>
                  </p:cNvSpPr>
                  <p:nvPr/>
                </p:nvSpPr>
                <p:spPr bwMode="gray">
                  <a:xfrm>
                    <a:off x="1015354" y="5065949"/>
                    <a:ext cx="131172" cy="433170"/>
                  </a:xfrm>
                  <a:custGeom>
                    <a:avLst/>
                    <a:gdLst>
                      <a:gd name="T0" fmla="*/ 0 w 615"/>
                      <a:gd name="T1" fmla="*/ 0 h 2029"/>
                      <a:gd name="T2" fmla="*/ 247 w 615"/>
                      <a:gd name="T3" fmla="*/ 2018 h 2029"/>
                      <a:gd name="T4" fmla="*/ 281 w 615"/>
                      <a:gd name="T5" fmla="*/ 2029 h 2029"/>
                      <a:gd name="T6" fmla="*/ 0 w 615"/>
                      <a:gd name="T7" fmla="*/ 0 h 20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15" h="2029">
                        <a:moveTo>
                          <a:pt x="0" y="0"/>
                        </a:moveTo>
                        <a:cubicBezTo>
                          <a:pt x="0" y="0"/>
                          <a:pt x="550" y="1003"/>
                          <a:pt x="247" y="2018"/>
                        </a:cubicBezTo>
                        <a:cubicBezTo>
                          <a:pt x="281" y="2029"/>
                          <a:pt x="281" y="2029"/>
                          <a:pt x="281" y="2029"/>
                        </a:cubicBezTo>
                        <a:cubicBezTo>
                          <a:pt x="281" y="2029"/>
                          <a:pt x="615" y="110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285" name="Gruppieren 210"/>
              <p:cNvGrpSpPr/>
              <p:nvPr/>
            </p:nvGrpSpPr>
            <p:grpSpPr bwMode="gray">
              <a:xfrm>
                <a:off x="9005385" y="5189896"/>
                <a:ext cx="182943" cy="151373"/>
                <a:chOff x="1143889" y="4353812"/>
                <a:chExt cx="458403" cy="379299"/>
              </a:xfrm>
            </p:grpSpPr>
            <p:sp>
              <p:nvSpPr>
                <p:cNvPr id="358" name="Freeform 385"/>
                <p:cNvSpPr>
                  <a:spLocks/>
                </p:cNvSpPr>
                <p:nvPr/>
              </p:nvSpPr>
              <p:spPr bwMode="gray">
                <a:xfrm>
                  <a:off x="1172201" y="4476958"/>
                  <a:ext cx="339472" cy="199995"/>
                </a:xfrm>
                <a:custGeom>
                  <a:avLst/>
                  <a:gdLst>
                    <a:gd name="T0" fmla="*/ 943 w 1673"/>
                    <a:gd name="T1" fmla="*/ 252 h 1137"/>
                    <a:gd name="T2" fmla="*/ 110 w 1673"/>
                    <a:gd name="T3" fmla="*/ 1137 h 1137"/>
                    <a:gd name="T4" fmla="*/ 950 w 1673"/>
                    <a:gd name="T5" fmla="*/ 426 h 1137"/>
                    <a:gd name="T6" fmla="*/ 1673 w 1673"/>
                    <a:gd name="T7" fmla="*/ 639 h 1137"/>
                    <a:gd name="T8" fmla="*/ 943 w 1673"/>
                    <a:gd name="T9" fmla="*/ 252 h 1137"/>
                    <a:gd name="connsiteX0" fmla="*/ 4733 w 9343"/>
                    <a:gd name="connsiteY0" fmla="*/ 278 h 8499"/>
                    <a:gd name="connsiteX1" fmla="*/ 1 w 9343"/>
                    <a:gd name="connsiteY1" fmla="*/ 8486 h 8499"/>
                    <a:gd name="connsiteX2" fmla="*/ 5021 w 9343"/>
                    <a:gd name="connsiteY2" fmla="*/ 2233 h 8499"/>
                    <a:gd name="connsiteX3" fmla="*/ 9343 w 9343"/>
                    <a:gd name="connsiteY3" fmla="*/ 4106 h 8499"/>
                    <a:gd name="connsiteX4" fmla="*/ 4733 w 9343"/>
                    <a:gd name="connsiteY4" fmla="*/ 278 h 8499"/>
                    <a:gd name="connsiteX0" fmla="*/ 5236 w 10170"/>
                    <a:gd name="connsiteY0" fmla="*/ 327 h 10000"/>
                    <a:gd name="connsiteX1" fmla="*/ 171 w 10170"/>
                    <a:gd name="connsiteY1" fmla="*/ 9985 h 10000"/>
                    <a:gd name="connsiteX2" fmla="*/ 5544 w 10170"/>
                    <a:gd name="connsiteY2" fmla="*/ 2627 h 10000"/>
                    <a:gd name="connsiteX3" fmla="*/ 10170 w 10170"/>
                    <a:gd name="connsiteY3" fmla="*/ 4831 h 10000"/>
                    <a:gd name="connsiteX4" fmla="*/ 5236 w 10170"/>
                    <a:gd name="connsiteY4" fmla="*/ 327 h 10000"/>
                    <a:gd name="connsiteX0" fmla="*/ 5236 w 10170"/>
                    <a:gd name="connsiteY0" fmla="*/ 22 h 9695"/>
                    <a:gd name="connsiteX1" fmla="*/ 171 w 10170"/>
                    <a:gd name="connsiteY1" fmla="*/ 9680 h 9695"/>
                    <a:gd name="connsiteX2" fmla="*/ 5544 w 10170"/>
                    <a:gd name="connsiteY2" fmla="*/ 2322 h 9695"/>
                    <a:gd name="connsiteX3" fmla="*/ 10170 w 10170"/>
                    <a:gd name="connsiteY3" fmla="*/ 4526 h 9695"/>
                    <a:gd name="connsiteX4" fmla="*/ 5236 w 10170"/>
                    <a:gd name="connsiteY4" fmla="*/ 22 h 9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70" h="9695">
                      <a:moveTo>
                        <a:pt x="5236" y="22"/>
                      </a:moveTo>
                      <a:cubicBezTo>
                        <a:pt x="5236" y="22"/>
                        <a:pt x="-1114" y="-902"/>
                        <a:pt x="171" y="9680"/>
                      </a:cubicBezTo>
                      <a:cubicBezTo>
                        <a:pt x="218" y="10064"/>
                        <a:pt x="1783" y="3130"/>
                        <a:pt x="5544" y="2322"/>
                      </a:cubicBezTo>
                      <a:cubicBezTo>
                        <a:pt x="5544" y="2322"/>
                        <a:pt x="8148" y="1390"/>
                        <a:pt x="10170" y="4526"/>
                      </a:cubicBezTo>
                      <a:cubicBezTo>
                        <a:pt x="10170" y="4526"/>
                        <a:pt x="10157" y="-363"/>
                        <a:pt x="5236" y="22"/>
                      </a:cubicBezTo>
                      <a:close/>
                    </a:path>
                  </a:pathLst>
                </a:custGeom>
                <a:solidFill>
                  <a:srgbClr val="E5AF79">
                    <a:alpha val="4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700" b="1" dirty="0">
                      <a:latin typeface="+mn-lt"/>
                    </a:rPr>
                    <a:t> </a:t>
                  </a:r>
                </a:p>
              </p:txBody>
            </p:sp>
            <p:sp>
              <p:nvSpPr>
                <p:cNvPr id="359" name="Freeform 396"/>
                <p:cNvSpPr>
                  <a:spLocks/>
                </p:cNvSpPr>
                <p:nvPr/>
              </p:nvSpPr>
              <p:spPr bwMode="gray">
                <a:xfrm>
                  <a:off x="1420453" y="4405880"/>
                  <a:ext cx="67689" cy="74498"/>
                </a:xfrm>
                <a:custGeom>
                  <a:avLst/>
                  <a:gdLst>
                    <a:gd name="T0" fmla="*/ 0 w 317"/>
                    <a:gd name="T1" fmla="*/ 0 h 349"/>
                    <a:gd name="T2" fmla="*/ 84 w 317"/>
                    <a:gd name="T3" fmla="*/ 349 h 349"/>
                    <a:gd name="T4" fmla="*/ 0 w 317"/>
                    <a:gd name="T5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7" h="349">
                      <a:moveTo>
                        <a:pt x="0" y="0"/>
                      </a:moveTo>
                      <a:cubicBezTo>
                        <a:pt x="0" y="0"/>
                        <a:pt x="168" y="169"/>
                        <a:pt x="84" y="349"/>
                      </a:cubicBezTo>
                      <a:cubicBezTo>
                        <a:pt x="84" y="349"/>
                        <a:pt x="317" y="285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60" name="Freeform 366"/>
                <p:cNvSpPr>
                  <a:spLocks/>
                </p:cNvSpPr>
                <p:nvPr/>
              </p:nvSpPr>
              <p:spPr bwMode="gray">
                <a:xfrm>
                  <a:off x="1143889" y="4361622"/>
                  <a:ext cx="458403" cy="371489"/>
                </a:xfrm>
                <a:custGeom>
                  <a:avLst/>
                  <a:gdLst>
                    <a:gd name="T0" fmla="*/ 305 w 2147"/>
                    <a:gd name="T1" fmla="*/ 878 h 1740"/>
                    <a:gd name="T2" fmla="*/ 1016 w 2147"/>
                    <a:gd name="T3" fmla="*/ 659 h 1740"/>
                    <a:gd name="T4" fmla="*/ 1701 w 2147"/>
                    <a:gd name="T5" fmla="*/ 891 h 1740"/>
                    <a:gd name="T6" fmla="*/ 1818 w 2147"/>
                    <a:gd name="T7" fmla="*/ 1434 h 1740"/>
                    <a:gd name="T8" fmla="*/ 1856 w 2147"/>
                    <a:gd name="T9" fmla="*/ 1740 h 1740"/>
                    <a:gd name="T10" fmla="*/ 1914 w 2147"/>
                    <a:gd name="T11" fmla="*/ 1499 h 1740"/>
                    <a:gd name="T12" fmla="*/ 1837 w 2147"/>
                    <a:gd name="T13" fmla="*/ 555 h 1740"/>
                    <a:gd name="T14" fmla="*/ 1294 w 2147"/>
                    <a:gd name="T15" fmla="*/ 265 h 1740"/>
                    <a:gd name="T16" fmla="*/ 1094 w 2147"/>
                    <a:gd name="T17" fmla="*/ 0 h 1740"/>
                    <a:gd name="T18" fmla="*/ 952 w 2147"/>
                    <a:gd name="T19" fmla="*/ 181 h 1740"/>
                    <a:gd name="T20" fmla="*/ 887 w 2147"/>
                    <a:gd name="T21" fmla="*/ 155 h 1740"/>
                    <a:gd name="T22" fmla="*/ 861 w 2147"/>
                    <a:gd name="T23" fmla="*/ 206 h 1740"/>
                    <a:gd name="T24" fmla="*/ 758 w 2147"/>
                    <a:gd name="T25" fmla="*/ 155 h 1740"/>
                    <a:gd name="T26" fmla="*/ 674 w 2147"/>
                    <a:gd name="T27" fmla="*/ 168 h 1740"/>
                    <a:gd name="T28" fmla="*/ 99 w 2147"/>
                    <a:gd name="T29" fmla="*/ 762 h 1740"/>
                    <a:gd name="T30" fmla="*/ 176 w 2147"/>
                    <a:gd name="T31" fmla="*/ 1719 h 1740"/>
                    <a:gd name="T32" fmla="*/ 305 w 2147"/>
                    <a:gd name="T33" fmla="*/ 878 h 1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47" h="1740">
                      <a:moveTo>
                        <a:pt x="305" y="878"/>
                      </a:moveTo>
                      <a:cubicBezTo>
                        <a:pt x="305" y="878"/>
                        <a:pt x="448" y="555"/>
                        <a:pt x="1016" y="659"/>
                      </a:cubicBezTo>
                      <a:cubicBezTo>
                        <a:pt x="1016" y="659"/>
                        <a:pt x="1469" y="491"/>
                        <a:pt x="1701" y="891"/>
                      </a:cubicBezTo>
                      <a:cubicBezTo>
                        <a:pt x="1701" y="891"/>
                        <a:pt x="1792" y="1072"/>
                        <a:pt x="1818" y="1434"/>
                      </a:cubicBezTo>
                      <a:cubicBezTo>
                        <a:pt x="1856" y="1740"/>
                        <a:pt x="1856" y="1740"/>
                        <a:pt x="1856" y="1740"/>
                      </a:cubicBezTo>
                      <a:cubicBezTo>
                        <a:pt x="1914" y="1499"/>
                        <a:pt x="1914" y="1499"/>
                        <a:pt x="1914" y="1499"/>
                      </a:cubicBezTo>
                      <a:cubicBezTo>
                        <a:pt x="1914" y="1499"/>
                        <a:pt x="2147" y="904"/>
                        <a:pt x="1837" y="555"/>
                      </a:cubicBezTo>
                      <a:cubicBezTo>
                        <a:pt x="1837" y="555"/>
                        <a:pt x="1682" y="342"/>
                        <a:pt x="1294" y="265"/>
                      </a:cubicBezTo>
                      <a:cubicBezTo>
                        <a:pt x="1294" y="265"/>
                        <a:pt x="1094" y="142"/>
                        <a:pt x="1094" y="0"/>
                      </a:cubicBezTo>
                      <a:cubicBezTo>
                        <a:pt x="1094" y="0"/>
                        <a:pt x="952" y="64"/>
                        <a:pt x="952" y="181"/>
                      </a:cubicBezTo>
                      <a:cubicBezTo>
                        <a:pt x="887" y="155"/>
                        <a:pt x="887" y="155"/>
                        <a:pt x="887" y="155"/>
                      </a:cubicBezTo>
                      <a:cubicBezTo>
                        <a:pt x="861" y="206"/>
                        <a:pt x="861" y="206"/>
                        <a:pt x="861" y="206"/>
                      </a:cubicBezTo>
                      <a:cubicBezTo>
                        <a:pt x="758" y="155"/>
                        <a:pt x="758" y="155"/>
                        <a:pt x="758" y="155"/>
                      </a:cubicBezTo>
                      <a:cubicBezTo>
                        <a:pt x="758" y="155"/>
                        <a:pt x="816" y="13"/>
                        <a:pt x="674" y="168"/>
                      </a:cubicBezTo>
                      <a:cubicBezTo>
                        <a:pt x="674" y="168"/>
                        <a:pt x="228" y="361"/>
                        <a:pt x="99" y="762"/>
                      </a:cubicBezTo>
                      <a:cubicBezTo>
                        <a:pt x="99" y="762"/>
                        <a:pt x="0" y="997"/>
                        <a:pt x="176" y="1719"/>
                      </a:cubicBezTo>
                      <a:cubicBezTo>
                        <a:pt x="176" y="1719"/>
                        <a:pt x="150" y="1008"/>
                        <a:pt x="305" y="878"/>
                      </a:cubicBezTo>
                      <a:close/>
                    </a:path>
                  </a:pathLst>
                </a:custGeom>
                <a:solidFill>
                  <a:srgbClr val="4F361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61" name="Freeform 378"/>
                <p:cNvSpPr>
                  <a:spLocks/>
                </p:cNvSpPr>
                <p:nvPr/>
              </p:nvSpPr>
              <p:spPr bwMode="gray">
                <a:xfrm>
                  <a:off x="1241556" y="4394050"/>
                  <a:ext cx="64885" cy="91120"/>
                </a:xfrm>
                <a:custGeom>
                  <a:avLst/>
                  <a:gdLst>
                    <a:gd name="T0" fmla="*/ 213 w 304"/>
                    <a:gd name="T1" fmla="*/ 0 h 427"/>
                    <a:gd name="T2" fmla="*/ 304 w 304"/>
                    <a:gd name="T3" fmla="*/ 427 h 427"/>
                    <a:gd name="T4" fmla="*/ 213 w 304"/>
                    <a:gd name="T5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4" h="427">
                      <a:moveTo>
                        <a:pt x="213" y="0"/>
                      </a:moveTo>
                      <a:cubicBezTo>
                        <a:pt x="213" y="0"/>
                        <a:pt x="0" y="259"/>
                        <a:pt x="304" y="427"/>
                      </a:cubicBezTo>
                      <a:cubicBezTo>
                        <a:pt x="304" y="427"/>
                        <a:pt x="65" y="259"/>
                        <a:pt x="213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62" name="Freeform 379"/>
                <p:cNvSpPr>
                  <a:spLocks/>
                </p:cNvSpPr>
                <p:nvPr/>
              </p:nvSpPr>
              <p:spPr bwMode="gray">
                <a:xfrm>
                  <a:off x="1251631" y="4388457"/>
                  <a:ext cx="64685" cy="90920"/>
                </a:xfrm>
                <a:custGeom>
                  <a:avLst/>
                  <a:gdLst>
                    <a:gd name="T0" fmla="*/ 213 w 303"/>
                    <a:gd name="T1" fmla="*/ 0 h 426"/>
                    <a:gd name="T2" fmla="*/ 303 w 303"/>
                    <a:gd name="T3" fmla="*/ 426 h 426"/>
                    <a:gd name="T4" fmla="*/ 213 w 303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3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3" y="426"/>
                      </a:cubicBezTo>
                      <a:cubicBezTo>
                        <a:pt x="303" y="426"/>
                        <a:pt x="64" y="258"/>
                        <a:pt x="213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63" name="Freeform 380"/>
                <p:cNvSpPr>
                  <a:spLocks/>
                </p:cNvSpPr>
                <p:nvPr/>
              </p:nvSpPr>
              <p:spPr bwMode="gray">
                <a:xfrm>
                  <a:off x="1224195" y="4408138"/>
                  <a:ext cx="51268" cy="85513"/>
                </a:xfrm>
                <a:custGeom>
                  <a:avLst/>
                  <a:gdLst>
                    <a:gd name="T0" fmla="*/ 240 w 240"/>
                    <a:gd name="T1" fmla="*/ 0 h 400"/>
                    <a:gd name="T2" fmla="*/ 143 w 240"/>
                    <a:gd name="T3" fmla="*/ 400 h 400"/>
                    <a:gd name="T4" fmla="*/ 240 w 240"/>
                    <a:gd name="T5" fmla="*/ 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0" h="400">
                      <a:moveTo>
                        <a:pt x="240" y="0"/>
                      </a:moveTo>
                      <a:cubicBezTo>
                        <a:pt x="240" y="0"/>
                        <a:pt x="0" y="226"/>
                        <a:pt x="143" y="400"/>
                      </a:cubicBezTo>
                      <a:cubicBezTo>
                        <a:pt x="143" y="400"/>
                        <a:pt x="110" y="155"/>
                        <a:pt x="24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64" name="Freeform 381"/>
                <p:cNvSpPr>
                  <a:spLocks/>
                </p:cNvSpPr>
                <p:nvPr/>
              </p:nvSpPr>
              <p:spPr bwMode="gray">
                <a:xfrm>
                  <a:off x="1371990" y="4401675"/>
                  <a:ext cx="67689" cy="82709"/>
                </a:xfrm>
                <a:custGeom>
                  <a:avLst/>
                  <a:gdLst>
                    <a:gd name="T0" fmla="*/ 0 w 317"/>
                    <a:gd name="T1" fmla="*/ 0 h 388"/>
                    <a:gd name="T2" fmla="*/ 84 w 317"/>
                    <a:gd name="T3" fmla="*/ 388 h 388"/>
                    <a:gd name="T4" fmla="*/ 0 w 317"/>
                    <a:gd name="T5" fmla="*/ 0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7" h="388">
                      <a:moveTo>
                        <a:pt x="0" y="0"/>
                      </a:moveTo>
                      <a:cubicBezTo>
                        <a:pt x="0" y="0"/>
                        <a:pt x="168" y="187"/>
                        <a:pt x="84" y="388"/>
                      </a:cubicBezTo>
                      <a:cubicBezTo>
                        <a:pt x="84" y="388"/>
                        <a:pt x="317" y="317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65" name="Freeform 382"/>
                <p:cNvSpPr>
                  <a:spLocks/>
                </p:cNvSpPr>
                <p:nvPr/>
              </p:nvSpPr>
              <p:spPr bwMode="gray">
                <a:xfrm>
                  <a:off x="1366783" y="4368431"/>
                  <a:ext cx="51868" cy="84511"/>
                </a:xfrm>
                <a:custGeom>
                  <a:avLst/>
                  <a:gdLst>
                    <a:gd name="T0" fmla="*/ 23 w 243"/>
                    <a:gd name="T1" fmla="*/ 0 h 396"/>
                    <a:gd name="T2" fmla="*/ 0 w 243"/>
                    <a:gd name="T3" fmla="*/ 396 h 396"/>
                    <a:gd name="T4" fmla="*/ 23 w 243"/>
                    <a:gd name="T5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3" h="396">
                      <a:moveTo>
                        <a:pt x="23" y="0"/>
                      </a:moveTo>
                      <a:cubicBezTo>
                        <a:pt x="23" y="0"/>
                        <a:pt x="135" y="226"/>
                        <a:pt x="0" y="396"/>
                      </a:cubicBezTo>
                      <a:cubicBezTo>
                        <a:pt x="0" y="396"/>
                        <a:pt x="243" y="390"/>
                        <a:pt x="23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66" name="Freeform 383"/>
                <p:cNvSpPr>
                  <a:spLocks/>
                </p:cNvSpPr>
                <p:nvPr/>
              </p:nvSpPr>
              <p:spPr bwMode="gray">
                <a:xfrm>
                  <a:off x="1409038" y="4422302"/>
                  <a:ext cx="41454" cy="62082"/>
                </a:xfrm>
                <a:custGeom>
                  <a:avLst/>
                  <a:gdLst>
                    <a:gd name="T0" fmla="*/ 0 w 194"/>
                    <a:gd name="T1" fmla="*/ 0 h 291"/>
                    <a:gd name="T2" fmla="*/ 65 w 194"/>
                    <a:gd name="T3" fmla="*/ 291 h 291"/>
                    <a:gd name="T4" fmla="*/ 0 w 19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291">
                      <a:moveTo>
                        <a:pt x="0" y="0"/>
                      </a:moveTo>
                      <a:cubicBezTo>
                        <a:pt x="0" y="0"/>
                        <a:pt x="130" y="187"/>
                        <a:pt x="65" y="291"/>
                      </a:cubicBezTo>
                      <a:cubicBezTo>
                        <a:pt x="65" y="291"/>
                        <a:pt x="194" y="155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67" name="Freeform 384"/>
                <p:cNvSpPr>
                  <a:spLocks/>
                </p:cNvSpPr>
                <p:nvPr/>
              </p:nvSpPr>
              <p:spPr bwMode="gray">
                <a:xfrm>
                  <a:off x="1392616" y="4402076"/>
                  <a:ext cx="41454" cy="62082"/>
                </a:xfrm>
                <a:custGeom>
                  <a:avLst/>
                  <a:gdLst>
                    <a:gd name="T0" fmla="*/ 0 w 194"/>
                    <a:gd name="T1" fmla="*/ 0 h 291"/>
                    <a:gd name="T2" fmla="*/ 64 w 194"/>
                    <a:gd name="T3" fmla="*/ 291 h 291"/>
                    <a:gd name="T4" fmla="*/ 0 w 19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291">
                      <a:moveTo>
                        <a:pt x="0" y="0"/>
                      </a:moveTo>
                      <a:cubicBezTo>
                        <a:pt x="0" y="0"/>
                        <a:pt x="129" y="188"/>
                        <a:pt x="64" y="291"/>
                      </a:cubicBezTo>
                      <a:cubicBezTo>
                        <a:pt x="64" y="291"/>
                        <a:pt x="194" y="155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68" name="Freeform 386"/>
                <p:cNvSpPr>
                  <a:spLocks/>
                </p:cNvSpPr>
                <p:nvPr/>
              </p:nvSpPr>
              <p:spPr bwMode="gray">
                <a:xfrm>
                  <a:off x="1289681" y="4364826"/>
                  <a:ext cx="70492" cy="108342"/>
                </a:xfrm>
                <a:custGeom>
                  <a:avLst/>
                  <a:gdLst>
                    <a:gd name="T0" fmla="*/ 330 w 330"/>
                    <a:gd name="T1" fmla="*/ 0 h 507"/>
                    <a:gd name="T2" fmla="*/ 291 w 330"/>
                    <a:gd name="T3" fmla="*/ 507 h 507"/>
                    <a:gd name="T4" fmla="*/ 330 w 330"/>
                    <a:gd name="T5" fmla="*/ 0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0" h="507">
                      <a:moveTo>
                        <a:pt x="330" y="0"/>
                      </a:moveTo>
                      <a:cubicBezTo>
                        <a:pt x="330" y="0"/>
                        <a:pt x="0" y="147"/>
                        <a:pt x="291" y="507"/>
                      </a:cubicBezTo>
                      <a:cubicBezTo>
                        <a:pt x="291" y="507"/>
                        <a:pt x="110" y="164"/>
                        <a:pt x="33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69" name="Freeform 387"/>
                <p:cNvSpPr>
                  <a:spLocks/>
                </p:cNvSpPr>
                <p:nvPr/>
              </p:nvSpPr>
              <p:spPr bwMode="gray">
                <a:xfrm>
                  <a:off x="1317718" y="4353812"/>
                  <a:ext cx="70492" cy="124163"/>
                </a:xfrm>
                <a:custGeom>
                  <a:avLst/>
                  <a:gdLst>
                    <a:gd name="T0" fmla="*/ 330 w 330"/>
                    <a:gd name="T1" fmla="*/ 0 h 582"/>
                    <a:gd name="T2" fmla="*/ 291 w 330"/>
                    <a:gd name="T3" fmla="*/ 582 h 582"/>
                    <a:gd name="T4" fmla="*/ 330 w 330"/>
                    <a:gd name="T5" fmla="*/ 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0" h="582">
                      <a:moveTo>
                        <a:pt x="330" y="0"/>
                      </a:moveTo>
                      <a:cubicBezTo>
                        <a:pt x="330" y="0"/>
                        <a:pt x="0" y="168"/>
                        <a:pt x="291" y="582"/>
                      </a:cubicBezTo>
                      <a:cubicBezTo>
                        <a:pt x="291" y="582"/>
                        <a:pt x="110" y="188"/>
                        <a:pt x="33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70" name="Freeform 392"/>
                <p:cNvSpPr>
                  <a:spLocks/>
                </p:cNvSpPr>
                <p:nvPr/>
              </p:nvSpPr>
              <p:spPr bwMode="gray">
                <a:xfrm>
                  <a:off x="1255236" y="4385854"/>
                  <a:ext cx="64885" cy="90920"/>
                </a:xfrm>
                <a:custGeom>
                  <a:avLst/>
                  <a:gdLst>
                    <a:gd name="T0" fmla="*/ 213 w 304"/>
                    <a:gd name="T1" fmla="*/ 0 h 426"/>
                    <a:gd name="T2" fmla="*/ 304 w 304"/>
                    <a:gd name="T3" fmla="*/ 426 h 426"/>
                    <a:gd name="T4" fmla="*/ 213 w 304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4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4" y="426"/>
                      </a:cubicBezTo>
                      <a:cubicBezTo>
                        <a:pt x="304" y="426"/>
                        <a:pt x="65" y="258"/>
                        <a:pt x="213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71" name="Freeform 393"/>
                <p:cNvSpPr>
                  <a:spLocks/>
                </p:cNvSpPr>
                <p:nvPr/>
              </p:nvSpPr>
              <p:spPr bwMode="gray">
                <a:xfrm>
                  <a:off x="1265850" y="4374640"/>
                  <a:ext cx="57075" cy="93123"/>
                </a:xfrm>
                <a:custGeom>
                  <a:avLst/>
                  <a:gdLst>
                    <a:gd name="T0" fmla="*/ 267 w 267"/>
                    <a:gd name="T1" fmla="*/ 0 h 436"/>
                    <a:gd name="T2" fmla="*/ 258 w 267"/>
                    <a:gd name="T3" fmla="*/ 436 h 436"/>
                    <a:gd name="T4" fmla="*/ 267 w 267"/>
                    <a:gd name="T5" fmla="*/ 0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7" h="436">
                      <a:moveTo>
                        <a:pt x="267" y="0"/>
                      </a:moveTo>
                      <a:cubicBezTo>
                        <a:pt x="267" y="0"/>
                        <a:pt x="0" y="203"/>
                        <a:pt x="258" y="436"/>
                      </a:cubicBezTo>
                      <a:cubicBezTo>
                        <a:pt x="258" y="436"/>
                        <a:pt x="63" y="218"/>
                        <a:pt x="267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72" name="Freeform 398"/>
                <p:cNvSpPr>
                  <a:spLocks/>
                </p:cNvSpPr>
                <p:nvPr/>
              </p:nvSpPr>
              <p:spPr bwMode="gray">
                <a:xfrm>
                  <a:off x="1349560" y="4362824"/>
                  <a:ext cx="69492" cy="98730"/>
                </a:xfrm>
                <a:custGeom>
                  <a:avLst/>
                  <a:gdLst>
                    <a:gd name="T0" fmla="*/ 0 w 326"/>
                    <a:gd name="T1" fmla="*/ 0 h 463"/>
                    <a:gd name="T2" fmla="*/ 95 w 326"/>
                    <a:gd name="T3" fmla="*/ 463 h 463"/>
                    <a:gd name="T4" fmla="*/ 0 w 326"/>
                    <a:gd name="T5" fmla="*/ 0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6" h="463">
                      <a:moveTo>
                        <a:pt x="0" y="0"/>
                      </a:moveTo>
                      <a:cubicBezTo>
                        <a:pt x="0" y="0"/>
                        <a:pt x="173" y="221"/>
                        <a:pt x="95" y="463"/>
                      </a:cubicBezTo>
                      <a:cubicBezTo>
                        <a:pt x="95" y="463"/>
                        <a:pt x="326" y="372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73" name="Freeform 399"/>
                <p:cNvSpPr>
                  <a:spLocks/>
                </p:cNvSpPr>
                <p:nvPr/>
              </p:nvSpPr>
              <p:spPr bwMode="gray">
                <a:xfrm>
                  <a:off x="1412843" y="4401875"/>
                  <a:ext cx="41454" cy="80106"/>
                </a:xfrm>
                <a:custGeom>
                  <a:avLst/>
                  <a:gdLst>
                    <a:gd name="T0" fmla="*/ 0 w 194"/>
                    <a:gd name="T1" fmla="*/ 0 h 375"/>
                    <a:gd name="T2" fmla="*/ 64 w 194"/>
                    <a:gd name="T3" fmla="*/ 375 h 375"/>
                    <a:gd name="T4" fmla="*/ 0 w 194"/>
                    <a:gd name="T5" fmla="*/ 0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375">
                      <a:moveTo>
                        <a:pt x="0" y="0"/>
                      </a:moveTo>
                      <a:cubicBezTo>
                        <a:pt x="0" y="0"/>
                        <a:pt x="129" y="242"/>
                        <a:pt x="64" y="375"/>
                      </a:cubicBezTo>
                      <a:cubicBezTo>
                        <a:pt x="64" y="375"/>
                        <a:pt x="194" y="200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74" name="Freeform 400"/>
                <p:cNvSpPr>
                  <a:spLocks/>
                </p:cNvSpPr>
                <p:nvPr/>
              </p:nvSpPr>
              <p:spPr bwMode="gray">
                <a:xfrm>
                  <a:off x="1396221" y="4399472"/>
                  <a:ext cx="41454" cy="62082"/>
                </a:xfrm>
                <a:custGeom>
                  <a:avLst/>
                  <a:gdLst>
                    <a:gd name="T0" fmla="*/ 0 w 194"/>
                    <a:gd name="T1" fmla="*/ 0 h 291"/>
                    <a:gd name="T2" fmla="*/ 65 w 194"/>
                    <a:gd name="T3" fmla="*/ 291 h 291"/>
                    <a:gd name="T4" fmla="*/ 0 w 19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291">
                      <a:moveTo>
                        <a:pt x="0" y="0"/>
                      </a:moveTo>
                      <a:cubicBezTo>
                        <a:pt x="0" y="0"/>
                        <a:pt x="129" y="188"/>
                        <a:pt x="65" y="291"/>
                      </a:cubicBezTo>
                      <a:cubicBezTo>
                        <a:pt x="65" y="291"/>
                        <a:pt x="194" y="155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</p:grpSp>
          <p:sp>
            <p:nvSpPr>
              <p:cNvPr id="286" name="Freihandform 211"/>
              <p:cNvSpPr/>
              <p:nvPr/>
            </p:nvSpPr>
            <p:spPr bwMode="gray">
              <a:xfrm>
                <a:off x="8829362" y="5382918"/>
                <a:ext cx="56121" cy="108136"/>
              </a:xfrm>
              <a:custGeom>
                <a:avLst/>
                <a:gdLst>
                  <a:gd name="connsiteX0" fmla="*/ 59312 w 202651"/>
                  <a:gd name="connsiteY0" fmla="*/ 69198 h 390473"/>
                  <a:gd name="connsiteX1" fmla="*/ 93911 w 202651"/>
                  <a:gd name="connsiteY1" fmla="*/ 0 h 390473"/>
                  <a:gd name="connsiteX2" fmla="*/ 128510 w 202651"/>
                  <a:gd name="connsiteY2" fmla="*/ 4943 h 390473"/>
                  <a:gd name="connsiteX3" fmla="*/ 172994 w 202651"/>
                  <a:gd name="connsiteY3" fmla="*/ 79083 h 390473"/>
                  <a:gd name="connsiteX4" fmla="*/ 202651 w 202651"/>
                  <a:gd name="connsiteY4" fmla="*/ 390473 h 390473"/>
                  <a:gd name="connsiteX5" fmla="*/ 123567 w 202651"/>
                  <a:gd name="connsiteY5" fmla="*/ 390473 h 390473"/>
                  <a:gd name="connsiteX6" fmla="*/ 0 w 202651"/>
                  <a:gd name="connsiteY6" fmla="*/ 385531 h 390473"/>
                  <a:gd name="connsiteX7" fmla="*/ 29656 w 202651"/>
                  <a:gd name="connsiteY7" fmla="*/ 207593 h 390473"/>
                  <a:gd name="connsiteX8" fmla="*/ 59312 w 202651"/>
                  <a:gd name="connsiteY8" fmla="*/ 69198 h 3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651" h="390473">
                    <a:moveTo>
                      <a:pt x="59312" y="69198"/>
                    </a:moveTo>
                    <a:lnTo>
                      <a:pt x="93911" y="0"/>
                    </a:lnTo>
                    <a:lnTo>
                      <a:pt x="128510" y="4943"/>
                    </a:lnTo>
                    <a:lnTo>
                      <a:pt x="172994" y="79083"/>
                    </a:lnTo>
                    <a:lnTo>
                      <a:pt x="202651" y="390473"/>
                    </a:lnTo>
                    <a:lnTo>
                      <a:pt x="123567" y="390473"/>
                    </a:lnTo>
                    <a:lnTo>
                      <a:pt x="0" y="385531"/>
                    </a:lnTo>
                    <a:lnTo>
                      <a:pt x="29656" y="207593"/>
                    </a:lnTo>
                    <a:lnTo>
                      <a:pt x="59312" y="691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b="1" dirty="0"/>
              </a:p>
            </p:txBody>
          </p:sp>
          <p:sp>
            <p:nvSpPr>
              <p:cNvPr id="287" name="Freeform 367"/>
              <p:cNvSpPr>
                <a:spLocks/>
              </p:cNvSpPr>
              <p:nvPr/>
            </p:nvSpPr>
            <p:spPr bwMode="gray">
              <a:xfrm>
                <a:off x="8811450" y="5470796"/>
                <a:ext cx="159969" cy="99374"/>
              </a:xfrm>
              <a:custGeom>
                <a:avLst/>
                <a:gdLst>
                  <a:gd name="T0" fmla="*/ 193 w 1671"/>
                  <a:gd name="T1" fmla="*/ 0 h 1038"/>
                  <a:gd name="T2" fmla="*/ 0 w 1671"/>
                  <a:gd name="T3" fmla="*/ 409 h 1038"/>
                  <a:gd name="T4" fmla="*/ 818 w 1671"/>
                  <a:gd name="T5" fmla="*/ 969 h 1038"/>
                  <a:gd name="T6" fmla="*/ 1671 w 1671"/>
                  <a:gd name="T7" fmla="*/ 418 h 1038"/>
                  <a:gd name="T8" fmla="*/ 1434 w 1671"/>
                  <a:gd name="T9" fmla="*/ 21 h 1038"/>
                  <a:gd name="T10" fmla="*/ 193 w 1671"/>
                  <a:gd name="T11" fmla="*/ 0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71" h="1038">
                    <a:moveTo>
                      <a:pt x="193" y="0"/>
                    </a:moveTo>
                    <a:cubicBezTo>
                      <a:pt x="193" y="0"/>
                      <a:pt x="245" y="254"/>
                      <a:pt x="0" y="409"/>
                    </a:cubicBezTo>
                    <a:cubicBezTo>
                      <a:pt x="0" y="409"/>
                      <a:pt x="142" y="956"/>
                      <a:pt x="818" y="969"/>
                    </a:cubicBezTo>
                    <a:cubicBezTo>
                      <a:pt x="818" y="969"/>
                      <a:pt x="1352" y="1038"/>
                      <a:pt x="1671" y="418"/>
                    </a:cubicBezTo>
                    <a:cubicBezTo>
                      <a:pt x="1671" y="418"/>
                      <a:pt x="1417" y="345"/>
                      <a:pt x="1434" y="21"/>
                    </a:cubicBezTo>
                    <a:cubicBezTo>
                      <a:pt x="1434" y="21"/>
                      <a:pt x="844" y="676"/>
                      <a:pt x="193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1CA9F">
                      <a:lumMod val="79000"/>
                    </a:srgbClr>
                  </a:gs>
                  <a:gs pos="0">
                    <a:srgbClr val="F1CA9F">
                      <a:lumMod val="10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101600" dist="50800" dir="16200000">
                  <a:prstClr val="black">
                    <a:alpha val="24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288" name="Freeform 368"/>
              <p:cNvSpPr>
                <a:spLocks/>
              </p:cNvSpPr>
              <p:nvPr/>
            </p:nvSpPr>
            <p:spPr bwMode="gray">
              <a:xfrm>
                <a:off x="8790444" y="5284345"/>
                <a:ext cx="204674" cy="224602"/>
              </a:xfrm>
              <a:custGeom>
                <a:avLst/>
                <a:gdLst>
                  <a:gd name="T0" fmla="*/ 1919 w 2139"/>
                  <a:gd name="T1" fmla="*/ 1268 h 2347"/>
                  <a:gd name="T2" fmla="*/ 1021 w 2139"/>
                  <a:gd name="T3" fmla="*/ 2347 h 2347"/>
                  <a:gd name="T4" fmla="*/ 181 w 2139"/>
                  <a:gd name="T5" fmla="*/ 1275 h 2347"/>
                  <a:gd name="T6" fmla="*/ 1034 w 2139"/>
                  <a:gd name="T7" fmla="*/ 21 h 2347"/>
                  <a:gd name="T8" fmla="*/ 1919 w 2139"/>
                  <a:gd name="T9" fmla="*/ 1268 h 2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9" h="2347">
                    <a:moveTo>
                      <a:pt x="1919" y="1268"/>
                    </a:moveTo>
                    <a:cubicBezTo>
                      <a:pt x="1919" y="1737"/>
                      <a:pt x="1482" y="2347"/>
                      <a:pt x="1021" y="2347"/>
                    </a:cubicBezTo>
                    <a:cubicBezTo>
                      <a:pt x="623" y="2347"/>
                      <a:pt x="181" y="1778"/>
                      <a:pt x="181" y="1275"/>
                    </a:cubicBezTo>
                    <a:cubicBezTo>
                      <a:pt x="181" y="654"/>
                      <a:pt x="0" y="40"/>
                      <a:pt x="1034" y="21"/>
                    </a:cubicBezTo>
                    <a:cubicBezTo>
                      <a:pt x="2139" y="0"/>
                      <a:pt x="1919" y="1203"/>
                      <a:pt x="1919" y="1268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1CA9F">
                      <a:lumMod val="88000"/>
                    </a:srgbClr>
                  </a:gs>
                  <a:gs pos="0">
                    <a:srgbClr val="F1CA9F">
                      <a:lumMod val="60000"/>
                      <a:lumOff val="4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289" name="Freeform 369"/>
              <p:cNvSpPr>
                <a:spLocks/>
              </p:cNvSpPr>
              <p:nvPr/>
            </p:nvSpPr>
            <p:spPr bwMode="gray">
              <a:xfrm>
                <a:off x="8967469" y="5382194"/>
                <a:ext cx="21455" cy="56106"/>
              </a:xfrm>
              <a:custGeom>
                <a:avLst/>
                <a:gdLst>
                  <a:gd name="T0" fmla="*/ 95 w 224"/>
                  <a:gd name="T1" fmla="*/ 0 h 586"/>
                  <a:gd name="T2" fmla="*/ 127 w 224"/>
                  <a:gd name="T3" fmla="*/ 303 h 586"/>
                  <a:gd name="T4" fmla="*/ 0 w 224"/>
                  <a:gd name="T5" fmla="*/ 586 h 586"/>
                  <a:gd name="T6" fmla="*/ 95 w 224"/>
                  <a:gd name="T7" fmla="*/ 0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4" h="586">
                    <a:moveTo>
                      <a:pt x="95" y="0"/>
                    </a:moveTo>
                    <a:cubicBezTo>
                      <a:pt x="95" y="0"/>
                      <a:pt x="224" y="32"/>
                      <a:pt x="127" y="303"/>
                    </a:cubicBezTo>
                    <a:cubicBezTo>
                      <a:pt x="127" y="303"/>
                      <a:pt x="84" y="508"/>
                      <a:pt x="0" y="586"/>
                    </a:cubicBez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E9BD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290" name="Freeform 370"/>
              <p:cNvSpPr>
                <a:spLocks/>
              </p:cNvSpPr>
              <p:nvPr/>
            </p:nvSpPr>
            <p:spPr bwMode="gray">
              <a:xfrm>
                <a:off x="8972765" y="5397454"/>
                <a:ext cx="8618" cy="27829"/>
              </a:xfrm>
              <a:custGeom>
                <a:avLst/>
                <a:gdLst>
                  <a:gd name="T0" fmla="*/ 45 w 90"/>
                  <a:gd name="T1" fmla="*/ 19 h 291"/>
                  <a:gd name="T2" fmla="*/ 32 w 90"/>
                  <a:gd name="T3" fmla="*/ 194 h 291"/>
                  <a:gd name="T4" fmla="*/ 0 w 90"/>
                  <a:gd name="T5" fmla="*/ 291 h 291"/>
                  <a:gd name="T6" fmla="*/ 45 w 90"/>
                  <a:gd name="T7" fmla="*/ 1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291">
                    <a:moveTo>
                      <a:pt x="45" y="19"/>
                    </a:moveTo>
                    <a:cubicBezTo>
                      <a:pt x="45" y="19"/>
                      <a:pt x="90" y="0"/>
                      <a:pt x="32" y="194"/>
                    </a:cubicBezTo>
                    <a:cubicBezTo>
                      <a:pt x="0" y="291"/>
                      <a:pt x="0" y="291"/>
                      <a:pt x="0" y="291"/>
                    </a:cubicBez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D3A47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291" name="Freeform 371"/>
              <p:cNvSpPr>
                <a:spLocks/>
              </p:cNvSpPr>
              <p:nvPr/>
            </p:nvSpPr>
            <p:spPr bwMode="gray">
              <a:xfrm>
                <a:off x="8792778" y="5381565"/>
                <a:ext cx="19121" cy="50540"/>
              </a:xfrm>
              <a:custGeom>
                <a:avLst/>
                <a:gdLst>
                  <a:gd name="T0" fmla="*/ 156 w 199"/>
                  <a:gd name="T1" fmla="*/ 86 h 528"/>
                  <a:gd name="T2" fmla="*/ 196 w 199"/>
                  <a:gd name="T3" fmla="*/ 190 h 528"/>
                  <a:gd name="T4" fmla="*/ 183 w 199"/>
                  <a:gd name="T5" fmla="*/ 391 h 528"/>
                  <a:gd name="T6" fmla="*/ 199 w 199"/>
                  <a:gd name="T7" fmla="*/ 528 h 528"/>
                  <a:gd name="T8" fmla="*/ 102 w 199"/>
                  <a:gd name="T9" fmla="*/ 365 h 528"/>
                  <a:gd name="T10" fmla="*/ 156 w 199"/>
                  <a:gd name="T11" fmla="*/ 86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28">
                    <a:moveTo>
                      <a:pt x="156" y="86"/>
                    </a:moveTo>
                    <a:cubicBezTo>
                      <a:pt x="156" y="86"/>
                      <a:pt x="183" y="137"/>
                      <a:pt x="196" y="190"/>
                    </a:cubicBezTo>
                    <a:cubicBezTo>
                      <a:pt x="196" y="190"/>
                      <a:pt x="151" y="315"/>
                      <a:pt x="183" y="391"/>
                    </a:cubicBezTo>
                    <a:cubicBezTo>
                      <a:pt x="199" y="528"/>
                      <a:pt x="199" y="528"/>
                      <a:pt x="199" y="528"/>
                    </a:cubicBezTo>
                    <a:cubicBezTo>
                      <a:pt x="199" y="528"/>
                      <a:pt x="124" y="503"/>
                      <a:pt x="102" y="365"/>
                    </a:cubicBezTo>
                    <a:cubicBezTo>
                      <a:pt x="102" y="365"/>
                      <a:pt x="0" y="0"/>
                      <a:pt x="156" y="86"/>
                    </a:cubicBezTo>
                    <a:close/>
                  </a:path>
                </a:pathLst>
              </a:custGeom>
              <a:solidFill>
                <a:srgbClr val="E9BD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292" name="Freeform 372"/>
              <p:cNvSpPr>
                <a:spLocks/>
              </p:cNvSpPr>
              <p:nvPr/>
            </p:nvSpPr>
            <p:spPr bwMode="gray">
              <a:xfrm>
                <a:off x="8802563" y="5397813"/>
                <a:ext cx="8618" cy="27829"/>
              </a:xfrm>
              <a:custGeom>
                <a:avLst/>
                <a:gdLst>
                  <a:gd name="T0" fmla="*/ 45 w 90"/>
                  <a:gd name="T1" fmla="*/ 20 h 291"/>
                  <a:gd name="T2" fmla="*/ 58 w 90"/>
                  <a:gd name="T3" fmla="*/ 194 h 291"/>
                  <a:gd name="T4" fmla="*/ 90 w 90"/>
                  <a:gd name="T5" fmla="*/ 291 h 291"/>
                  <a:gd name="T6" fmla="*/ 45 w 90"/>
                  <a:gd name="T7" fmla="*/ 2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291">
                    <a:moveTo>
                      <a:pt x="45" y="20"/>
                    </a:moveTo>
                    <a:cubicBezTo>
                      <a:pt x="45" y="20"/>
                      <a:pt x="0" y="0"/>
                      <a:pt x="58" y="194"/>
                    </a:cubicBezTo>
                    <a:cubicBezTo>
                      <a:pt x="90" y="291"/>
                      <a:pt x="90" y="291"/>
                      <a:pt x="90" y="291"/>
                    </a:cubicBezTo>
                    <a:lnTo>
                      <a:pt x="45" y="20"/>
                    </a:lnTo>
                    <a:close/>
                  </a:path>
                </a:pathLst>
              </a:custGeom>
              <a:solidFill>
                <a:srgbClr val="D3A47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293" name="Freeform 373"/>
              <p:cNvSpPr>
                <a:spLocks/>
              </p:cNvSpPr>
              <p:nvPr/>
            </p:nvSpPr>
            <p:spPr bwMode="gray">
              <a:xfrm>
                <a:off x="8808488" y="5394761"/>
                <a:ext cx="28547" cy="47308"/>
              </a:xfrm>
              <a:custGeom>
                <a:avLst/>
                <a:gdLst>
                  <a:gd name="T0" fmla="*/ 18 w 298"/>
                  <a:gd name="T1" fmla="*/ 116 h 495"/>
                  <a:gd name="T2" fmla="*/ 298 w 298"/>
                  <a:gd name="T3" fmla="*/ 495 h 495"/>
                  <a:gd name="T4" fmla="*/ 26 w 298"/>
                  <a:gd name="T5" fmla="*/ 0 h 495"/>
                  <a:gd name="T6" fmla="*/ 18 w 298"/>
                  <a:gd name="T7" fmla="*/ 116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8" h="495">
                    <a:moveTo>
                      <a:pt x="18" y="116"/>
                    </a:moveTo>
                    <a:cubicBezTo>
                      <a:pt x="18" y="116"/>
                      <a:pt x="0" y="392"/>
                      <a:pt x="298" y="495"/>
                    </a:cubicBezTo>
                    <a:cubicBezTo>
                      <a:pt x="298" y="495"/>
                      <a:pt x="35" y="396"/>
                      <a:pt x="26" y="0"/>
                    </a:cubicBezTo>
                    <a:lnTo>
                      <a:pt x="18" y="116"/>
                    </a:lnTo>
                    <a:close/>
                  </a:path>
                </a:pathLst>
              </a:custGeom>
              <a:solidFill>
                <a:srgbClr val="E5AF8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294" name="Freeform 374"/>
              <p:cNvSpPr>
                <a:spLocks/>
              </p:cNvSpPr>
              <p:nvPr/>
            </p:nvSpPr>
            <p:spPr bwMode="gray">
              <a:xfrm>
                <a:off x="8944578" y="5394761"/>
                <a:ext cx="28457" cy="47308"/>
              </a:xfrm>
              <a:custGeom>
                <a:avLst/>
                <a:gdLst>
                  <a:gd name="T0" fmla="*/ 280 w 297"/>
                  <a:gd name="T1" fmla="*/ 116 h 495"/>
                  <a:gd name="T2" fmla="*/ 0 w 297"/>
                  <a:gd name="T3" fmla="*/ 495 h 495"/>
                  <a:gd name="T4" fmla="*/ 271 w 297"/>
                  <a:gd name="T5" fmla="*/ 0 h 495"/>
                  <a:gd name="T6" fmla="*/ 280 w 297"/>
                  <a:gd name="T7" fmla="*/ 116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7" h="495">
                    <a:moveTo>
                      <a:pt x="280" y="116"/>
                    </a:moveTo>
                    <a:cubicBezTo>
                      <a:pt x="280" y="116"/>
                      <a:pt x="297" y="392"/>
                      <a:pt x="0" y="495"/>
                    </a:cubicBezTo>
                    <a:cubicBezTo>
                      <a:pt x="0" y="495"/>
                      <a:pt x="263" y="396"/>
                      <a:pt x="271" y="0"/>
                    </a:cubicBezTo>
                    <a:lnTo>
                      <a:pt x="280" y="116"/>
                    </a:lnTo>
                    <a:close/>
                  </a:path>
                </a:pathLst>
              </a:custGeom>
              <a:solidFill>
                <a:srgbClr val="E5AF8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b="1" dirty="0">
                  <a:latin typeface="+mn-lt"/>
                </a:endParaRPr>
              </a:p>
            </p:txBody>
          </p:sp>
          <p:grpSp>
            <p:nvGrpSpPr>
              <p:cNvPr id="295" name="Gruppieren 220"/>
              <p:cNvGrpSpPr/>
              <p:nvPr/>
            </p:nvGrpSpPr>
            <p:grpSpPr bwMode="gray">
              <a:xfrm>
                <a:off x="8615486" y="5505619"/>
                <a:ext cx="554590" cy="298578"/>
                <a:chOff x="747017" y="4962598"/>
                <a:chExt cx="1237218" cy="666090"/>
              </a:xfrm>
            </p:grpSpPr>
            <p:sp>
              <p:nvSpPr>
                <p:cNvPr id="351" name="Ellipse 276"/>
                <p:cNvSpPr/>
                <p:nvPr/>
              </p:nvSpPr>
              <p:spPr bwMode="gray">
                <a:xfrm>
                  <a:off x="747017" y="5238992"/>
                  <a:ext cx="1237218" cy="38969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ABABAB">
                        <a:lumMod val="49000"/>
                        <a:alpha val="0"/>
                      </a:srgbClr>
                    </a:gs>
                    <a:gs pos="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b="1" dirty="0"/>
                </a:p>
              </p:txBody>
            </p:sp>
            <p:grpSp>
              <p:nvGrpSpPr>
                <p:cNvPr id="352" name="Gruppieren 277"/>
                <p:cNvGrpSpPr/>
                <p:nvPr/>
              </p:nvGrpSpPr>
              <p:grpSpPr bwMode="gray">
                <a:xfrm>
                  <a:off x="888508" y="4962598"/>
                  <a:ext cx="954237" cy="607114"/>
                  <a:chOff x="890807" y="4962598"/>
                  <a:chExt cx="954237" cy="607114"/>
                </a:xfrm>
              </p:grpSpPr>
              <p:grpSp>
                <p:nvGrpSpPr>
                  <p:cNvPr id="353" name="Gruppieren 278"/>
                  <p:cNvGrpSpPr/>
                  <p:nvPr/>
                </p:nvGrpSpPr>
                <p:grpSpPr bwMode="gray">
                  <a:xfrm>
                    <a:off x="890807" y="4962598"/>
                    <a:ext cx="954237" cy="607114"/>
                    <a:chOff x="5827713" y="3471863"/>
                    <a:chExt cx="1077912" cy="685800"/>
                  </a:xfrm>
                </p:grpSpPr>
                <p:sp>
                  <p:nvSpPr>
                    <p:cNvPr id="356" name="Freeform 530"/>
                    <p:cNvSpPr>
                      <a:spLocks/>
                    </p:cNvSpPr>
                    <p:nvPr/>
                  </p:nvSpPr>
                  <p:spPr bwMode="gray">
                    <a:xfrm>
                      <a:off x="5827713" y="3471863"/>
                      <a:ext cx="1077912" cy="685800"/>
                    </a:xfrm>
                    <a:custGeom>
                      <a:avLst/>
                      <a:gdLst>
                        <a:gd name="T0" fmla="*/ 883 w 2814"/>
                        <a:gd name="T1" fmla="*/ 12 h 1792"/>
                        <a:gd name="T2" fmla="*/ 1852 w 2814"/>
                        <a:gd name="T3" fmla="*/ 0 h 1792"/>
                        <a:gd name="T4" fmla="*/ 2040 w 2814"/>
                        <a:gd name="T5" fmla="*/ 90 h 1792"/>
                        <a:gd name="T6" fmla="*/ 2567 w 2814"/>
                        <a:gd name="T7" fmla="*/ 398 h 1792"/>
                        <a:gd name="T8" fmla="*/ 2756 w 2814"/>
                        <a:gd name="T9" fmla="*/ 1460 h 1792"/>
                        <a:gd name="T10" fmla="*/ 2671 w 2814"/>
                        <a:gd name="T11" fmla="*/ 1553 h 1792"/>
                        <a:gd name="T12" fmla="*/ 1395 w 2814"/>
                        <a:gd name="T13" fmla="*/ 1775 h 1792"/>
                        <a:gd name="T14" fmla="*/ 72 w 2814"/>
                        <a:gd name="T15" fmla="*/ 1520 h 1792"/>
                        <a:gd name="T16" fmla="*/ 0 w 2814"/>
                        <a:gd name="T17" fmla="*/ 1345 h 1792"/>
                        <a:gd name="T18" fmla="*/ 236 w 2814"/>
                        <a:gd name="T19" fmla="*/ 334 h 1792"/>
                        <a:gd name="T20" fmla="*/ 439 w 2814"/>
                        <a:gd name="T21" fmla="*/ 197 h 1792"/>
                        <a:gd name="T22" fmla="*/ 883 w 2814"/>
                        <a:gd name="T23" fmla="*/ 12 h 17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814" h="1792">
                          <a:moveTo>
                            <a:pt x="883" y="12"/>
                          </a:moveTo>
                          <a:cubicBezTo>
                            <a:pt x="883" y="12"/>
                            <a:pt x="1376" y="493"/>
                            <a:pt x="1852" y="0"/>
                          </a:cubicBezTo>
                          <a:cubicBezTo>
                            <a:pt x="1852" y="0"/>
                            <a:pt x="1878" y="29"/>
                            <a:pt x="2040" y="90"/>
                          </a:cubicBezTo>
                          <a:cubicBezTo>
                            <a:pt x="2040" y="90"/>
                            <a:pt x="2493" y="233"/>
                            <a:pt x="2567" y="398"/>
                          </a:cubicBezTo>
                          <a:cubicBezTo>
                            <a:pt x="2567" y="398"/>
                            <a:pt x="2814" y="960"/>
                            <a:pt x="2756" y="1460"/>
                          </a:cubicBezTo>
                          <a:cubicBezTo>
                            <a:pt x="2756" y="1460"/>
                            <a:pt x="2754" y="1501"/>
                            <a:pt x="2671" y="1553"/>
                          </a:cubicBezTo>
                          <a:cubicBezTo>
                            <a:pt x="2671" y="1553"/>
                            <a:pt x="2177" y="1792"/>
                            <a:pt x="1395" y="1775"/>
                          </a:cubicBezTo>
                          <a:cubicBezTo>
                            <a:pt x="1395" y="1775"/>
                            <a:pt x="557" y="1737"/>
                            <a:pt x="72" y="1520"/>
                          </a:cubicBezTo>
                          <a:cubicBezTo>
                            <a:pt x="72" y="1520"/>
                            <a:pt x="3" y="1504"/>
                            <a:pt x="0" y="1345"/>
                          </a:cubicBezTo>
                          <a:cubicBezTo>
                            <a:pt x="0" y="1345"/>
                            <a:pt x="25" y="647"/>
                            <a:pt x="236" y="334"/>
                          </a:cubicBezTo>
                          <a:cubicBezTo>
                            <a:pt x="236" y="334"/>
                            <a:pt x="297" y="252"/>
                            <a:pt x="439" y="197"/>
                          </a:cubicBezTo>
                          <a:cubicBezTo>
                            <a:pt x="439" y="197"/>
                            <a:pt x="791" y="113"/>
                            <a:pt x="883" y="12"/>
                          </a:cubicBez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357" name="Freeform 531"/>
                    <p:cNvSpPr>
                      <a:spLocks/>
                    </p:cNvSpPr>
                    <p:nvPr/>
                  </p:nvSpPr>
                  <p:spPr bwMode="gray">
                    <a:xfrm>
                      <a:off x="5846763" y="3476626"/>
                      <a:ext cx="319087" cy="350838"/>
                    </a:xfrm>
                    <a:custGeom>
                      <a:avLst/>
                      <a:gdLst>
                        <a:gd name="T0" fmla="*/ 835 w 835"/>
                        <a:gd name="T1" fmla="*/ 0 h 919"/>
                        <a:gd name="T2" fmla="*/ 359 w 835"/>
                        <a:gd name="T3" fmla="*/ 198 h 919"/>
                        <a:gd name="T4" fmla="*/ 0 w 835"/>
                        <a:gd name="T5" fmla="*/ 919 h 919"/>
                        <a:gd name="T6" fmla="*/ 412 w 835"/>
                        <a:gd name="T7" fmla="*/ 268 h 919"/>
                        <a:gd name="T8" fmla="*/ 835 w 835"/>
                        <a:gd name="T9" fmla="*/ 0 h 9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5" h="919">
                          <a:moveTo>
                            <a:pt x="835" y="0"/>
                          </a:moveTo>
                          <a:cubicBezTo>
                            <a:pt x="835" y="0"/>
                            <a:pt x="589" y="128"/>
                            <a:pt x="359" y="198"/>
                          </a:cubicBezTo>
                          <a:cubicBezTo>
                            <a:pt x="359" y="198"/>
                            <a:pt x="66" y="272"/>
                            <a:pt x="0" y="919"/>
                          </a:cubicBezTo>
                          <a:cubicBezTo>
                            <a:pt x="0" y="919"/>
                            <a:pt x="136" y="375"/>
                            <a:pt x="412" y="268"/>
                          </a:cubicBezTo>
                          <a:cubicBezTo>
                            <a:pt x="412" y="268"/>
                            <a:pt x="806" y="132"/>
                            <a:pt x="835" y="0"/>
                          </a:cubicBezTo>
                          <a:close/>
                        </a:path>
                      </a:pathLst>
                    </a:custGeom>
                    <a:solidFill>
                      <a:srgbClr val="C49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</p:grpSp>
              <p:sp>
                <p:nvSpPr>
                  <p:cNvPr id="354" name="Freeform 410"/>
                  <p:cNvSpPr>
                    <a:spLocks/>
                  </p:cNvSpPr>
                  <p:nvPr/>
                </p:nvSpPr>
                <p:spPr bwMode="gray">
                  <a:xfrm>
                    <a:off x="1588753" y="5074918"/>
                    <a:ext cx="131172" cy="437376"/>
                  </a:xfrm>
                  <a:custGeom>
                    <a:avLst/>
                    <a:gdLst>
                      <a:gd name="T0" fmla="*/ 614 w 614"/>
                      <a:gd name="T1" fmla="*/ 0 h 2049"/>
                      <a:gd name="T2" fmla="*/ 361 w 614"/>
                      <a:gd name="T3" fmla="*/ 2034 h 2049"/>
                      <a:gd name="T4" fmla="*/ 334 w 614"/>
                      <a:gd name="T5" fmla="*/ 2049 h 2049"/>
                      <a:gd name="T6" fmla="*/ 614 w 614"/>
                      <a:gd name="T7" fmla="*/ 0 h 20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14" h="2049">
                        <a:moveTo>
                          <a:pt x="614" y="0"/>
                        </a:moveTo>
                        <a:cubicBezTo>
                          <a:pt x="614" y="0"/>
                          <a:pt x="58" y="1019"/>
                          <a:pt x="361" y="2034"/>
                        </a:cubicBezTo>
                        <a:cubicBezTo>
                          <a:pt x="334" y="2049"/>
                          <a:pt x="334" y="2049"/>
                          <a:pt x="334" y="2049"/>
                        </a:cubicBezTo>
                        <a:cubicBezTo>
                          <a:pt x="334" y="2049"/>
                          <a:pt x="0" y="1108"/>
                          <a:pt x="614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55" name="Freeform 411"/>
                  <p:cNvSpPr>
                    <a:spLocks/>
                  </p:cNvSpPr>
                  <p:nvPr/>
                </p:nvSpPr>
                <p:spPr bwMode="gray">
                  <a:xfrm>
                    <a:off x="1015354" y="5065949"/>
                    <a:ext cx="131172" cy="433170"/>
                  </a:xfrm>
                  <a:custGeom>
                    <a:avLst/>
                    <a:gdLst>
                      <a:gd name="T0" fmla="*/ 0 w 615"/>
                      <a:gd name="T1" fmla="*/ 0 h 2029"/>
                      <a:gd name="T2" fmla="*/ 247 w 615"/>
                      <a:gd name="T3" fmla="*/ 2018 h 2029"/>
                      <a:gd name="T4" fmla="*/ 281 w 615"/>
                      <a:gd name="T5" fmla="*/ 2029 h 2029"/>
                      <a:gd name="T6" fmla="*/ 0 w 615"/>
                      <a:gd name="T7" fmla="*/ 0 h 20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15" h="2029">
                        <a:moveTo>
                          <a:pt x="0" y="0"/>
                        </a:moveTo>
                        <a:cubicBezTo>
                          <a:pt x="0" y="0"/>
                          <a:pt x="550" y="1003"/>
                          <a:pt x="247" y="2018"/>
                        </a:cubicBezTo>
                        <a:cubicBezTo>
                          <a:pt x="281" y="2029"/>
                          <a:pt x="281" y="2029"/>
                          <a:pt x="281" y="2029"/>
                        </a:cubicBezTo>
                        <a:cubicBezTo>
                          <a:pt x="281" y="2029"/>
                          <a:pt x="615" y="110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296" name="Gruppieren 221"/>
              <p:cNvGrpSpPr/>
              <p:nvPr/>
            </p:nvGrpSpPr>
            <p:grpSpPr bwMode="gray">
              <a:xfrm>
                <a:off x="8790040" y="5232728"/>
                <a:ext cx="205482" cy="170023"/>
                <a:chOff x="1143889" y="4353812"/>
                <a:chExt cx="458403" cy="379299"/>
              </a:xfrm>
            </p:grpSpPr>
            <p:sp>
              <p:nvSpPr>
                <p:cNvPr id="334" name="Freeform 385"/>
                <p:cNvSpPr>
                  <a:spLocks/>
                </p:cNvSpPr>
                <p:nvPr/>
              </p:nvSpPr>
              <p:spPr bwMode="gray">
                <a:xfrm>
                  <a:off x="1172201" y="4476958"/>
                  <a:ext cx="339472" cy="199995"/>
                </a:xfrm>
                <a:custGeom>
                  <a:avLst/>
                  <a:gdLst>
                    <a:gd name="T0" fmla="*/ 943 w 1673"/>
                    <a:gd name="T1" fmla="*/ 252 h 1137"/>
                    <a:gd name="T2" fmla="*/ 110 w 1673"/>
                    <a:gd name="T3" fmla="*/ 1137 h 1137"/>
                    <a:gd name="T4" fmla="*/ 950 w 1673"/>
                    <a:gd name="T5" fmla="*/ 426 h 1137"/>
                    <a:gd name="T6" fmla="*/ 1673 w 1673"/>
                    <a:gd name="T7" fmla="*/ 639 h 1137"/>
                    <a:gd name="T8" fmla="*/ 943 w 1673"/>
                    <a:gd name="T9" fmla="*/ 252 h 1137"/>
                    <a:gd name="connsiteX0" fmla="*/ 4733 w 9343"/>
                    <a:gd name="connsiteY0" fmla="*/ 278 h 8499"/>
                    <a:gd name="connsiteX1" fmla="*/ 1 w 9343"/>
                    <a:gd name="connsiteY1" fmla="*/ 8486 h 8499"/>
                    <a:gd name="connsiteX2" fmla="*/ 5021 w 9343"/>
                    <a:gd name="connsiteY2" fmla="*/ 2233 h 8499"/>
                    <a:gd name="connsiteX3" fmla="*/ 9343 w 9343"/>
                    <a:gd name="connsiteY3" fmla="*/ 4106 h 8499"/>
                    <a:gd name="connsiteX4" fmla="*/ 4733 w 9343"/>
                    <a:gd name="connsiteY4" fmla="*/ 278 h 8499"/>
                    <a:gd name="connsiteX0" fmla="*/ 5236 w 10170"/>
                    <a:gd name="connsiteY0" fmla="*/ 327 h 10000"/>
                    <a:gd name="connsiteX1" fmla="*/ 171 w 10170"/>
                    <a:gd name="connsiteY1" fmla="*/ 9985 h 10000"/>
                    <a:gd name="connsiteX2" fmla="*/ 5544 w 10170"/>
                    <a:gd name="connsiteY2" fmla="*/ 2627 h 10000"/>
                    <a:gd name="connsiteX3" fmla="*/ 10170 w 10170"/>
                    <a:gd name="connsiteY3" fmla="*/ 4831 h 10000"/>
                    <a:gd name="connsiteX4" fmla="*/ 5236 w 10170"/>
                    <a:gd name="connsiteY4" fmla="*/ 327 h 10000"/>
                    <a:gd name="connsiteX0" fmla="*/ 5236 w 10170"/>
                    <a:gd name="connsiteY0" fmla="*/ 22 h 9695"/>
                    <a:gd name="connsiteX1" fmla="*/ 171 w 10170"/>
                    <a:gd name="connsiteY1" fmla="*/ 9680 h 9695"/>
                    <a:gd name="connsiteX2" fmla="*/ 5544 w 10170"/>
                    <a:gd name="connsiteY2" fmla="*/ 2322 h 9695"/>
                    <a:gd name="connsiteX3" fmla="*/ 10170 w 10170"/>
                    <a:gd name="connsiteY3" fmla="*/ 4526 h 9695"/>
                    <a:gd name="connsiteX4" fmla="*/ 5236 w 10170"/>
                    <a:gd name="connsiteY4" fmla="*/ 22 h 9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70" h="9695">
                      <a:moveTo>
                        <a:pt x="5236" y="22"/>
                      </a:moveTo>
                      <a:cubicBezTo>
                        <a:pt x="5236" y="22"/>
                        <a:pt x="-1114" y="-902"/>
                        <a:pt x="171" y="9680"/>
                      </a:cubicBezTo>
                      <a:cubicBezTo>
                        <a:pt x="218" y="10064"/>
                        <a:pt x="1783" y="3130"/>
                        <a:pt x="5544" y="2322"/>
                      </a:cubicBezTo>
                      <a:cubicBezTo>
                        <a:pt x="5544" y="2322"/>
                        <a:pt x="8148" y="1390"/>
                        <a:pt x="10170" y="4526"/>
                      </a:cubicBezTo>
                      <a:cubicBezTo>
                        <a:pt x="10170" y="4526"/>
                        <a:pt x="10157" y="-363"/>
                        <a:pt x="5236" y="22"/>
                      </a:cubicBezTo>
                      <a:close/>
                    </a:path>
                  </a:pathLst>
                </a:custGeom>
                <a:solidFill>
                  <a:srgbClr val="E5AF79">
                    <a:alpha val="4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700" b="1" dirty="0">
                      <a:latin typeface="+mn-lt"/>
                    </a:rPr>
                    <a:t> </a:t>
                  </a:r>
                </a:p>
              </p:txBody>
            </p:sp>
            <p:sp>
              <p:nvSpPr>
                <p:cNvPr id="335" name="Freeform 396"/>
                <p:cNvSpPr>
                  <a:spLocks/>
                </p:cNvSpPr>
                <p:nvPr/>
              </p:nvSpPr>
              <p:spPr bwMode="gray">
                <a:xfrm>
                  <a:off x="1420453" y="4405880"/>
                  <a:ext cx="67689" cy="74498"/>
                </a:xfrm>
                <a:custGeom>
                  <a:avLst/>
                  <a:gdLst>
                    <a:gd name="T0" fmla="*/ 0 w 317"/>
                    <a:gd name="T1" fmla="*/ 0 h 349"/>
                    <a:gd name="T2" fmla="*/ 84 w 317"/>
                    <a:gd name="T3" fmla="*/ 349 h 349"/>
                    <a:gd name="T4" fmla="*/ 0 w 317"/>
                    <a:gd name="T5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7" h="349">
                      <a:moveTo>
                        <a:pt x="0" y="0"/>
                      </a:moveTo>
                      <a:cubicBezTo>
                        <a:pt x="0" y="0"/>
                        <a:pt x="168" y="169"/>
                        <a:pt x="84" y="349"/>
                      </a:cubicBezTo>
                      <a:cubicBezTo>
                        <a:pt x="84" y="349"/>
                        <a:pt x="317" y="285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36" name="Freeform 366"/>
                <p:cNvSpPr>
                  <a:spLocks/>
                </p:cNvSpPr>
                <p:nvPr/>
              </p:nvSpPr>
              <p:spPr bwMode="gray">
                <a:xfrm>
                  <a:off x="1143889" y="4361622"/>
                  <a:ext cx="458403" cy="371489"/>
                </a:xfrm>
                <a:custGeom>
                  <a:avLst/>
                  <a:gdLst>
                    <a:gd name="T0" fmla="*/ 305 w 2147"/>
                    <a:gd name="T1" fmla="*/ 878 h 1740"/>
                    <a:gd name="T2" fmla="*/ 1016 w 2147"/>
                    <a:gd name="T3" fmla="*/ 659 h 1740"/>
                    <a:gd name="T4" fmla="*/ 1701 w 2147"/>
                    <a:gd name="T5" fmla="*/ 891 h 1740"/>
                    <a:gd name="T6" fmla="*/ 1818 w 2147"/>
                    <a:gd name="T7" fmla="*/ 1434 h 1740"/>
                    <a:gd name="T8" fmla="*/ 1856 w 2147"/>
                    <a:gd name="T9" fmla="*/ 1740 h 1740"/>
                    <a:gd name="T10" fmla="*/ 1914 w 2147"/>
                    <a:gd name="T11" fmla="*/ 1499 h 1740"/>
                    <a:gd name="T12" fmla="*/ 1837 w 2147"/>
                    <a:gd name="T13" fmla="*/ 555 h 1740"/>
                    <a:gd name="T14" fmla="*/ 1294 w 2147"/>
                    <a:gd name="T15" fmla="*/ 265 h 1740"/>
                    <a:gd name="T16" fmla="*/ 1094 w 2147"/>
                    <a:gd name="T17" fmla="*/ 0 h 1740"/>
                    <a:gd name="T18" fmla="*/ 952 w 2147"/>
                    <a:gd name="T19" fmla="*/ 181 h 1740"/>
                    <a:gd name="T20" fmla="*/ 887 w 2147"/>
                    <a:gd name="T21" fmla="*/ 155 h 1740"/>
                    <a:gd name="T22" fmla="*/ 861 w 2147"/>
                    <a:gd name="T23" fmla="*/ 206 h 1740"/>
                    <a:gd name="T24" fmla="*/ 758 w 2147"/>
                    <a:gd name="T25" fmla="*/ 155 h 1740"/>
                    <a:gd name="T26" fmla="*/ 674 w 2147"/>
                    <a:gd name="T27" fmla="*/ 168 h 1740"/>
                    <a:gd name="T28" fmla="*/ 99 w 2147"/>
                    <a:gd name="T29" fmla="*/ 762 h 1740"/>
                    <a:gd name="T30" fmla="*/ 176 w 2147"/>
                    <a:gd name="T31" fmla="*/ 1719 h 1740"/>
                    <a:gd name="T32" fmla="*/ 305 w 2147"/>
                    <a:gd name="T33" fmla="*/ 878 h 1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47" h="1740">
                      <a:moveTo>
                        <a:pt x="305" y="878"/>
                      </a:moveTo>
                      <a:cubicBezTo>
                        <a:pt x="305" y="878"/>
                        <a:pt x="448" y="555"/>
                        <a:pt x="1016" y="659"/>
                      </a:cubicBezTo>
                      <a:cubicBezTo>
                        <a:pt x="1016" y="659"/>
                        <a:pt x="1469" y="491"/>
                        <a:pt x="1701" y="891"/>
                      </a:cubicBezTo>
                      <a:cubicBezTo>
                        <a:pt x="1701" y="891"/>
                        <a:pt x="1792" y="1072"/>
                        <a:pt x="1818" y="1434"/>
                      </a:cubicBezTo>
                      <a:cubicBezTo>
                        <a:pt x="1856" y="1740"/>
                        <a:pt x="1856" y="1740"/>
                        <a:pt x="1856" y="1740"/>
                      </a:cubicBezTo>
                      <a:cubicBezTo>
                        <a:pt x="1914" y="1499"/>
                        <a:pt x="1914" y="1499"/>
                        <a:pt x="1914" y="1499"/>
                      </a:cubicBezTo>
                      <a:cubicBezTo>
                        <a:pt x="1914" y="1499"/>
                        <a:pt x="2147" y="904"/>
                        <a:pt x="1837" y="555"/>
                      </a:cubicBezTo>
                      <a:cubicBezTo>
                        <a:pt x="1837" y="555"/>
                        <a:pt x="1682" y="342"/>
                        <a:pt x="1294" y="265"/>
                      </a:cubicBezTo>
                      <a:cubicBezTo>
                        <a:pt x="1294" y="265"/>
                        <a:pt x="1094" y="142"/>
                        <a:pt x="1094" y="0"/>
                      </a:cubicBezTo>
                      <a:cubicBezTo>
                        <a:pt x="1094" y="0"/>
                        <a:pt x="952" y="64"/>
                        <a:pt x="952" y="181"/>
                      </a:cubicBezTo>
                      <a:cubicBezTo>
                        <a:pt x="887" y="155"/>
                        <a:pt x="887" y="155"/>
                        <a:pt x="887" y="155"/>
                      </a:cubicBezTo>
                      <a:cubicBezTo>
                        <a:pt x="861" y="206"/>
                        <a:pt x="861" y="206"/>
                        <a:pt x="861" y="206"/>
                      </a:cubicBezTo>
                      <a:cubicBezTo>
                        <a:pt x="758" y="155"/>
                        <a:pt x="758" y="155"/>
                        <a:pt x="758" y="155"/>
                      </a:cubicBezTo>
                      <a:cubicBezTo>
                        <a:pt x="758" y="155"/>
                        <a:pt x="816" y="13"/>
                        <a:pt x="674" y="168"/>
                      </a:cubicBezTo>
                      <a:cubicBezTo>
                        <a:pt x="674" y="168"/>
                        <a:pt x="228" y="361"/>
                        <a:pt x="99" y="762"/>
                      </a:cubicBezTo>
                      <a:cubicBezTo>
                        <a:pt x="99" y="762"/>
                        <a:pt x="0" y="997"/>
                        <a:pt x="176" y="1719"/>
                      </a:cubicBezTo>
                      <a:cubicBezTo>
                        <a:pt x="176" y="1719"/>
                        <a:pt x="150" y="1008"/>
                        <a:pt x="305" y="878"/>
                      </a:cubicBezTo>
                      <a:close/>
                    </a:path>
                  </a:pathLst>
                </a:custGeom>
                <a:solidFill>
                  <a:srgbClr val="4F361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37" name="Freeform 378"/>
                <p:cNvSpPr>
                  <a:spLocks/>
                </p:cNvSpPr>
                <p:nvPr/>
              </p:nvSpPr>
              <p:spPr bwMode="gray">
                <a:xfrm>
                  <a:off x="1241556" y="4394050"/>
                  <a:ext cx="64885" cy="91120"/>
                </a:xfrm>
                <a:custGeom>
                  <a:avLst/>
                  <a:gdLst>
                    <a:gd name="T0" fmla="*/ 213 w 304"/>
                    <a:gd name="T1" fmla="*/ 0 h 427"/>
                    <a:gd name="T2" fmla="*/ 304 w 304"/>
                    <a:gd name="T3" fmla="*/ 427 h 427"/>
                    <a:gd name="T4" fmla="*/ 213 w 304"/>
                    <a:gd name="T5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4" h="427">
                      <a:moveTo>
                        <a:pt x="213" y="0"/>
                      </a:moveTo>
                      <a:cubicBezTo>
                        <a:pt x="213" y="0"/>
                        <a:pt x="0" y="259"/>
                        <a:pt x="304" y="427"/>
                      </a:cubicBezTo>
                      <a:cubicBezTo>
                        <a:pt x="304" y="427"/>
                        <a:pt x="65" y="259"/>
                        <a:pt x="213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38" name="Freeform 379"/>
                <p:cNvSpPr>
                  <a:spLocks/>
                </p:cNvSpPr>
                <p:nvPr/>
              </p:nvSpPr>
              <p:spPr bwMode="gray">
                <a:xfrm>
                  <a:off x="1251631" y="4388457"/>
                  <a:ext cx="64685" cy="90920"/>
                </a:xfrm>
                <a:custGeom>
                  <a:avLst/>
                  <a:gdLst>
                    <a:gd name="T0" fmla="*/ 213 w 303"/>
                    <a:gd name="T1" fmla="*/ 0 h 426"/>
                    <a:gd name="T2" fmla="*/ 303 w 303"/>
                    <a:gd name="T3" fmla="*/ 426 h 426"/>
                    <a:gd name="T4" fmla="*/ 213 w 303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3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3" y="426"/>
                      </a:cubicBezTo>
                      <a:cubicBezTo>
                        <a:pt x="303" y="426"/>
                        <a:pt x="64" y="258"/>
                        <a:pt x="213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39" name="Freeform 380"/>
                <p:cNvSpPr>
                  <a:spLocks/>
                </p:cNvSpPr>
                <p:nvPr/>
              </p:nvSpPr>
              <p:spPr bwMode="gray">
                <a:xfrm>
                  <a:off x="1224195" y="4408138"/>
                  <a:ext cx="51268" cy="85513"/>
                </a:xfrm>
                <a:custGeom>
                  <a:avLst/>
                  <a:gdLst>
                    <a:gd name="T0" fmla="*/ 240 w 240"/>
                    <a:gd name="T1" fmla="*/ 0 h 400"/>
                    <a:gd name="T2" fmla="*/ 143 w 240"/>
                    <a:gd name="T3" fmla="*/ 400 h 400"/>
                    <a:gd name="T4" fmla="*/ 240 w 240"/>
                    <a:gd name="T5" fmla="*/ 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0" h="400">
                      <a:moveTo>
                        <a:pt x="240" y="0"/>
                      </a:moveTo>
                      <a:cubicBezTo>
                        <a:pt x="240" y="0"/>
                        <a:pt x="0" y="226"/>
                        <a:pt x="143" y="400"/>
                      </a:cubicBezTo>
                      <a:cubicBezTo>
                        <a:pt x="143" y="400"/>
                        <a:pt x="110" y="155"/>
                        <a:pt x="24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40" name="Freeform 381"/>
                <p:cNvSpPr>
                  <a:spLocks/>
                </p:cNvSpPr>
                <p:nvPr/>
              </p:nvSpPr>
              <p:spPr bwMode="gray">
                <a:xfrm>
                  <a:off x="1371990" y="4401675"/>
                  <a:ext cx="67689" cy="82709"/>
                </a:xfrm>
                <a:custGeom>
                  <a:avLst/>
                  <a:gdLst>
                    <a:gd name="T0" fmla="*/ 0 w 317"/>
                    <a:gd name="T1" fmla="*/ 0 h 388"/>
                    <a:gd name="T2" fmla="*/ 84 w 317"/>
                    <a:gd name="T3" fmla="*/ 388 h 388"/>
                    <a:gd name="T4" fmla="*/ 0 w 317"/>
                    <a:gd name="T5" fmla="*/ 0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7" h="388">
                      <a:moveTo>
                        <a:pt x="0" y="0"/>
                      </a:moveTo>
                      <a:cubicBezTo>
                        <a:pt x="0" y="0"/>
                        <a:pt x="168" y="187"/>
                        <a:pt x="84" y="388"/>
                      </a:cubicBezTo>
                      <a:cubicBezTo>
                        <a:pt x="84" y="388"/>
                        <a:pt x="317" y="317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41" name="Freeform 382"/>
                <p:cNvSpPr>
                  <a:spLocks/>
                </p:cNvSpPr>
                <p:nvPr/>
              </p:nvSpPr>
              <p:spPr bwMode="gray">
                <a:xfrm>
                  <a:off x="1366783" y="4368431"/>
                  <a:ext cx="51868" cy="84511"/>
                </a:xfrm>
                <a:custGeom>
                  <a:avLst/>
                  <a:gdLst>
                    <a:gd name="T0" fmla="*/ 23 w 243"/>
                    <a:gd name="T1" fmla="*/ 0 h 396"/>
                    <a:gd name="T2" fmla="*/ 0 w 243"/>
                    <a:gd name="T3" fmla="*/ 396 h 396"/>
                    <a:gd name="T4" fmla="*/ 23 w 243"/>
                    <a:gd name="T5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3" h="396">
                      <a:moveTo>
                        <a:pt x="23" y="0"/>
                      </a:moveTo>
                      <a:cubicBezTo>
                        <a:pt x="23" y="0"/>
                        <a:pt x="135" y="226"/>
                        <a:pt x="0" y="396"/>
                      </a:cubicBezTo>
                      <a:cubicBezTo>
                        <a:pt x="0" y="396"/>
                        <a:pt x="243" y="390"/>
                        <a:pt x="23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42" name="Freeform 383"/>
                <p:cNvSpPr>
                  <a:spLocks/>
                </p:cNvSpPr>
                <p:nvPr/>
              </p:nvSpPr>
              <p:spPr bwMode="gray">
                <a:xfrm>
                  <a:off x="1409038" y="4422302"/>
                  <a:ext cx="41454" cy="62082"/>
                </a:xfrm>
                <a:custGeom>
                  <a:avLst/>
                  <a:gdLst>
                    <a:gd name="T0" fmla="*/ 0 w 194"/>
                    <a:gd name="T1" fmla="*/ 0 h 291"/>
                    <a:gd name="T2" fmla="*/ 65 w 194"/>
                    <a:gd name="T3" fmla="*/ 291 h 291"/>
                    <a:gd name="T4" fmla="*/ 0 w 19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291">
                      <a:moveTo>
                        <a:pt x="0" y="0"/>
                      </a:moveTo>
                      <a:cubicBezTo>
                        <a:pt x="0" y="0"/>
                        <a:pt x="130" y="187"/>
                        <a:pt x="65" y="291"/>
                      </a:cubicBezTo>
                      <a:cubicBezTo>
                        <a:pt x="65" y="291"/>
                        <a:pt x="194" y="155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43" name="Freeform 384"/>
                <p:cNvSpPr>
                  <a:spLocks/>
                </p:cNvSpPr>
                <p:nvPr/>
              </p:nvSpPr>
              <p:spPr bwMode="gray">
                <a:xfrm>
                  <a:off x="1392616" y="4402076"/>
                  <a:ext cx="41454" cy="62082"/>
                </a:xfrm>
                <a:custGeom>
                  <a:avLst/>
                  <a:gdLst>
                    <a:gd name="T0" fmla="*/ 0 w 194"/>
                    <a:gd name="T1" fmla="*/ 0 h 291"/>
                    <a:gd name="T2" fmla="*/ 64 w 194"/>
                    <a:gd name="T3" fmla="*/ 291 h 291"/>
                    <a:gd name="T4" fmla="*/ 0 w 19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291">
                      <a:moveTo>
                        <a:pt x="0" y="0"/>
                      </a:moveTo>
                      <a:cubicBezTo>
                        <a:pt x="0" y="0"/>
                        <a:pt x="129" y="188"/>
                        <a:pt x="64" y="291"/>
                      </a:cubicBezTo>
                      <a:cubicBezTo>
                        <a:pt x="64" y="291"/>
                        <a:pt x="194" y="155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44" name="Freeform 386"/>
                <p:cNvSpPr>
                  <a:spLocks/>
                </p:cNvSpPr>
                <p:nvPr/>
              </p:nvSpPr>
              <p:spPr bwMode="gray">
                <a:xfrm>
                  <a:off x="1289681" y="4364826"/>
                  <a:ext cx="70492" cy="108342"/>
                </a:xfrm>
                <a:custGeom>
                  <a:avLst/>
                  <a:gdLst>
                    <a:gd name="T0" fmla="*/ 330 w 330"/>
                    <a:gd name="T1" fmla="*/ 0 h 507"/>
                    <a:gd name="T2" fmla="*/ 291 w 330"/>
                    <a:gd name="T3" fmla="*/ 507 h 507"/>
                    <a:gd name="T4" fmla="*/ 330 w 330"/>
                    <a:gd name="T5" fmla="*/ 0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0" h="507">
                      <a:moveTo>
                        <a:pt x="330" y="0"/>
                      </a:moveTo>
                      <a:cubicBezTo>
                        <a:pt x="330" y="0"/>
                        <a:pt x="0" y="147"/>
                        <a:pt x="291" y="507"/>
                      </a:cubicBezTo>
                      <a:cubicBezTo>
                        <a:pt x="291" y="507"/>
                        <a:pt x="110" y="164"/>
                        <a:pt x="33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45" name="Freeform 387"/>
                <p:cNvSpPr>
                  <a:spLocks/>
                </p:cNvSpPr>
                <p:nvPr/>
              </p:nvSpPr>
              <p:spPr bwMode="gray">
                <a:xfrm>
                  <a:off x="1317718" y="4353812"/>
                  <a:ext cx="70492" cy="124163"/>
                </a:xfrm>
                <a:custGeom>
                  <a:avLst/>
                  <a:gdLst>
                    <a:gd name="T0" fmla="*/ 330 w 330"/>
                    <a:gd name="T1" fmla="*/ 0 h 582"/>
                    <a:gd name="T2" fmla="*/ 291 w 330"/>
                    <a:gd name="T3" fmla="*/ 582 h 582"/>
                    <a:gd name="T4" fmla="*/ 330 w 330"/>
                    <a:gd name="T5" fmla="*/ 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0" h="582">
                      <a:moveTo>
                        <a:pt x="330" y="0"/>
                      </a:moveTo>
                      <a:cubicBezTo>
                        <a:pt x="330" y="0"/>
                        <a:pt x="0" y="168"/>
                        <a:pt x="291" y="582"/>
                      </a:cubicBezTo>
                      <a:cubicBezTo>
                        <a:pt x="291" y="582"/>
                        <a:pt x="110" y="188"/>
                        <a:pt x="33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46" name="Freeform 392"/>
                <p:cNvSpPr>
                  <a:spLocks/>
                </p:cNvSpPr>
                <p:nvPr/>
              </p:nvSpPr>
              <p:spPr bwMode="gray">
                <a:xfrm>
                  <a:off x="1255236" y="4385854"/>
                  <a:ext cx="64885" cy="90920"/>
                </a:xfrm>
                <a:custGeom>
                  <a:avLst/>
                  <a:gdLst>
                    <a:gd name="T0" fmla="*/ 213 w 304"/>
                    <a:gd name="T1" fmla="*/ 0 h 426"/>
                    <a:gd name="T2" fmla="*/ 304 w 304"/>
                    <a:gd name="T3" fmla="*/ 426 h 426"/>
                    <a:gd name="T4" fmla="*/ 213 w 304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4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4" y="426"/>
                      </a:cubicBezTo>
                      <a:cubicBezTo>
                        <a:pt x="304" y="426"/>
                        <a:pt x="65" y="258"/>
                        <a:pt x="213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47" name="Freeform 393"/>
                <p:cNvSpPr>
                  <a:spLocks/>
                </p:cNvSpPr>
                <p:nvPr/>
              </p:nvSpPr>
              <p:spPr bwMode="gray">
                <a:xfrm>
                  <a:off x="1265850" y="4374640"/>
                  <a:ext cx="57075" cy="93123"/>
                </a:xfrm>
                <a:custGeom>
                  <a:avLst/>
                  <a:gdLst>
                    <a:gd name="T0" fmla="*/ 267 w 267"/>
                    <a:gd name="T1" fmla="*/ 0 h 436"/>
                    <a:gd name="T2" fmla="*/ 258 w 267"/>
                    <a:gd name="T3" fmla="*/ 436 h 436"/>
                    <a:gd name="T4" fmla="*/ 267 w 267"/>
                    <a:gd name="T5" fmla="*/ 0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7" h="436">
                      <a:moveTo>
                        <a:pt x="267" y="0"/>
                      </a:moveTo>
                      <a:cubicBezTo>
                        <a:pt x="267" y="0"/>
                        <a:pt x="0" y="203"/>
                        <a:pt x="258" y="436"/>
                      </a:cubicBezTo>
                      <a:cubicBezTo>
                        <a:pt x="258" y="436"/>
                        <a:pt x="63" y="218"/>
                        <a:pt x="267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48" name="Freeform 398"/>
                <p:cNvSpPr>
                  <a:spLocks/>
                </p:cNvSpPr>
                <p:nvPr/>
              </p:nvSpPr>
              <p:spPr bwMode="gray">
                <a:xfrm>
                  <a:off x="1349560" y="4362824"/>
                  <a:ext cx="69492" cy="98730"/>
                </a:xfrm>
                <a:custGeom>
                  <a:avLst/>
                  <a:gdLst>
                    <a:gd name="T0" fmla="*/ 0 w 326"/>
                    <a:gd name="T1" fmla="*/ 0 h 463"/>
                    <a:gd name="T2" fmla="*/ 95 w 326"/>
                    <a:gd name="T3" fmla="*/ 463 h 463"/>
                    <a:gd name="T4" fmla="*/ 0 w 326"/>
                    <a:gd name="T5" fmla="*/ 0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6" h="463">
                      <a:moveTo>
                        <a:pt x="0" y="0"/>
                      </a:moveTo>
                      <a:cubicBezTo>
                        <a:pt x="0" y="0"/>
                        <a:pt x="173" y="221"/>
                        <a:pt x="95" y="463"/>
                      </a:cubicBezTo>
                      <a:cubicBezTo>
                        <a:pt x="95" y="463"/>
                        <a:pt x="326" y="372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49" name="Freeform 399"/>
                <p:cNvSpPr>
                  <a:spLocks/>
                </p:cNvSpPr>
                <p:nvPr/>
              </p:nvSpPr>
              <p:spPr bwMode="gray">
                <a:xfrm>
                  <a:off x="1412843" y="4401875"/>
                  <a:ext cx="41454" cy="80106"/>
                </a:xfrm>
                <a:custGeom>
                  <a:avLst/>
                  <a:gdLst>
                    <a:gd name="T0" fmla="*/ 0 w 194"/>
                    <a:gd name="T1" fmla="*/ 0 h 375"/>
                    <a:gd name="T2" fmla="*/ 64 w 194"/>
                    <a:gd name="T3" fmla="*/ 375 h 375"/>
                    <a:gd name="T4" fmla="*/ 0 w 194"/>
                    <a:gd name="T5" fmla="*/ 0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375">
                      <a:moveTo>
                        <a:pt x="0" y="0"/>
                      </a:moveTo>
                      <a:cubicBezTo>
                        <a:pt x="0" y="0"/>
                        <a:pt x="129" y="242"/>
                        <a:pt x="64" y="375"/>
                      </a:cubicBezTo>
                      <a:cubicBezTo>
                        <a:pt x="64" y="375"/>
                        <a:pt x="194" y="200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350" name="Freeform 400"/>
                <p:cNvSpPr>
                  <a:spLocks/>
                </p:cNvSpPr>
                <p:nvPr/>
              </p:nvSpPr>
              <p:spPr bwMode="gray">
                <a:xfrm>
                  <a:off x="1396221" y="4399472"/>
                  <a:ext cx="41454" cy="62082"/>
                </a:xfrm>
                <a:custGeom>
                  <a:avLst/>
                  <a:gdLst>
                    <a:gd name="T0" fmla="*/ 0 w 194"/>
                    <a:gd name="T1" fmla="*/ 0 h 291"/>
                    <a:gd name="T2" fmla="*/ 65 w 194"/>
                    <a:gd name="T3" fmla="*/ 291 h 291"/>
                    <a:gd name="T4" fmla="*/ 0 w 19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291">
                      <a:moveTo>
                        <a:pt x="0" y="0"/>
                      </a:moveTo>
                      <a:cubicBezTo>
                        <a:pt x="0" y="0"/>
                        <a:pt x="129" y="188"/>
                        <a:pt x="65" y="291"/>
                      </a:cubicBezTo>
                      <a:cubicBezTo>
                        <a:pt x="65" y="291"/>
                        <a:pt x="194" y="155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</p:grpSp>
          <p:grpSp>
            <p:nvGrpSpPr>
              <p:cNvPr id="297" name="Gruppieren 222"/>
              <p:cNvGrpSpPr/>
              <p:nvPr/>
            </p:nvGrpSpPr>
            <p:grpSpPr bwMode="gray">
              <a:xfrm>
                <a:off x="8964532" y="5325710"/>
                <a:ext cx="554590" cy="571469"/>
                <a:chOff x="747017" y="4353812"/>
                <a:chExt cx="1237218" cy="1274876"/>
              </a:xfrm>
            </p:grpSpPr>
            <p:grpSp>
              <p:nvGrpSpPr>
                <p:cNvPr id="298" name="Gruppieren 223"/>
                <p:cNvGrpSpPr/>
                <p:nvPr/>
              </p:nvGrpSpPr>
              <p:grpSpPr bwMode="gray">
                <a:xfrm>
                  <a:off x="1137326" y="4468963"/>
                  <a:ext cx="456601" cy="637640"/>
                  <a:chOff x="1136079" y="4468963"/>
                  <a:chExt cx="456601" cy="637640"/>
                </a:xfrm>
              </p:grpSpPr>
              <p:sp>
                <p:nvSpPr>
                  <p:cNvPr id="325" name="Freihandform 250"/>
                  <p:cNvSpPr/>
                  <p:nvPr/>
                </p:nvSpPr>
                <p:spPr bwMode="gray">
                  <a:xfrm>
                    <a:off x="1222900" y="4688866"/>
                    <a:ext cx="125199" cy="241237"/>
                  </a:xfrm>
                  <a:custGeom>
                    <a:avLst/>
                    <a:gdLst>
                      <a:gd name="connsiteX0" fmla="*/ 59312 w 202651"/>
                      <a:gd name="connsiteY0" fmla="*/ 69198 h 390473"/>
                      <a:gd name="connsiteX1" fmla="*/ 93911 w 202651"/>
                      <a:gd name="connsiteY1" fmla="*/ 0 h 390473"/>
                      <a:gd name="connsiteX2" fmla="*/ 128510 w 202651"/>
                      <a:gd name="connsiteY2" fmla="*/ 4943 h 390473"/>
                      <a:gd name="connsiteX3" fmla="*/ 172994 w 202651"/>
                      <a:gd name="connsiteY3" fmla="*/ 79083 h 390473"/>
                      <a:gd name="connsiteX4" fmla="*/ 202651 w 202651"/>
                      <a:gd name="connsiteY4" fmla="*/ 390473 h 390473"/>
                      <a:gd name="connsiteX5" fmla="*/ 123567 w 202651"/>
                      <a:gd name="connsiteY5" fmla="*/ 390473 h 390473"/>
                      <a:gd name="connsiteX6" fmla="*/ 0 w 202651"/>
                      <a:gd name="connsiteY6" fmla="*/ 385531 h 390473"/>
                      <a:gd name="connsiteX7" fmla="*/ 29656 w 202651"/>
                      <a:gd name="connsiteY7" fmla="*/ 207593 h 390473"/>
                      <a:gd name="connsiteX8" fmla="*/ 59312 w 202651"/>
                      <a:gd name="connsiteY8" fmla="*/ 69198 h 390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2651" h="390473">
                        <a:moveTo>
                          <a:pt x="59312" y="69198"/>
                        </a:moveTo>
                        <a:lnTo>
                          <a:pt x="93911" y="0"/>
                        </a:lnTo>
                        <a:lnTo>
                          <a:pt x="128510" y="4943"/>
                        </a:lnTo>
                        <a:lnTo>
                          <a:pt x="172994" y="79083"/>
                        </a:lnTo>
                        <a:lnTo>
                          <a:pt x="202651" y="390473"/>
                        </a:lnTo>
                        <a:lnTo>
                          <a:pt x="123567" y="390473"/>
                        </a:lnTo>
                        <a:lnTo>
                          <a:pt x="0" y="385531"/>
                        </a:lnTo>
                        <a:lnTo>
                          <a:pt x="29656" y="207593"/>
                        </a:lnTo>
                        <a:lnTo>
                          <a:pt x="59312" y="6919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 b="1" dirty="0"/>
                  </a:p>
                </p:txBody>
              </p:sp>
              <p:sp>
                <p:nvSpPr>
                  <p:cNvPr id="326" name="Freeform 367"/>
                  <p:cNvSpPr>
                    <a:spLocks/>
                  </p:cNvSpPr>
                  <p:nvPr/>
                </p:nvSpPr>
                <p:spPr bwMode="gray">
                  <a:xfrm>
                    <a:off x="1182940" y="4884911"/>
                    <a:ext cx="356869" cy="221692"/>
                  </a:xfrm>
                  <a:custGeom>
                    <a:avLst/>
                    <a:gdLst>
                      <a:gd name="T0" fmla="*/ 193 w 1671"/>
                      <a:gd name="T1" fmla="*/ 0 h 1038"/>
                      <a:gd name="T2" fmla="*/ 0 w 1671"/>
                      <a:gd name="T3" fmla="*/ 409 h 1038"/>
                      <a:gd name="T4" fmla="*/ 818 w 1671"/>
                      <a:gd name="T5" fmla="*/ 969 h 1038"/>
                      <a:gd name="T6" fmla="*/ 1671 w 1671"/>
                      <a:gd name="T7" fmla="*/ 418 h 1038"/>
                      <a:gd name="T8" fmla="*/ 1434 w 1671"/>
                      <a:gd name="T9" fmla="*/ 21 h 1038"/>
                      <a:gd name="T10" fmla="*/ 193 w 1671"/>
                      <a:gd name="T11" fmla="*/ 0 h 1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71" h="1038">
                        <a:moveTo>
                          <a:pt x="193" y="0"/>
                        </a:moveTo>
                        <a:cubicBezTo>
                          <a:pt x="193" y="0"/>
                          <a:pt x="245" y="254"/>
                          <a:pt x="0" y="409"/>
                        </a:cubicBezTo>
                        <a:cubicBezTo>
                          <a:pt x="0" y="409"/>
                          <a:pt x="142" y="956"/>
                          <a:pt x="818" y="969"/>
                        </a:cubicBezTo>
                        <a:cubicBezTo>
                          <a:pt x="818" y="969"/>
                          <a:pt x="1352" y="1038"/>
                          <a:pt x="1671" y="418"/>
                        </a:cubicBezTo>
                        <a:cubicBezTo>
                          <a:pt x="1671" y="418"/>
                          <a:pt x="1417" y="345"/>
                          <a:pt x="1434" y="21"/>
                        </a:cubicBezTo>
                        <a:cubicBezTo>
                          <a:pt x="1434" y="21"/>
                          <a:pt x="844" y="676"/>
                          <a:pt x="193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79000"/>
                        </a:srgbClr>
                      </a:gs>
                      <a:gs pos="0">
                        <a:srgbClr val="F1CA9F">
                          <a:lumMod val="10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>
                    <a:innerShdw blurRad="101600" dist="50800" dir="16200000">
                      <a:prstClr val="black">
                        <a:alpha val="24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27" name="Freeform 368"/>
                  <p:cNvSpPr>
                    <a:spLocks/>
                  </p:cNvSpPr>
                  <p:nvPr/>
                </p:nvSpPr>
                <p:spPr bwMode="gray">
                  <a:xfrm>
                    <a:off x="1136079" y="4468963"/>
                    <a:ext cx="456601" cy="501059"/>
                  </a:xfrm>
                  <a:custGeom>
                    <a:avLst/>
                    <a:gdLst>
                      <a:gd name="T0" fmla="*/ 1919 w 2139"/>
                      <a:gd name="T1" fmla="*/ 1268 h 2347"/>
                      <a:gd name="T2" fmla="*/ 1021 w 2139"/>
                      <a:gd name="T3" fmla="*/ 2347 h 2347"/>
                      <a:gd name="T4" fmla="*/ 181 w 2139"/>
                      <a:gd name="T5" fmla="*/ 1275 h 2347"/>
                      <a:gd name="T6" fmla="*/ 1034 w 2139"/>
                      <a:gd name="T7" fmla="*/ 21 h 2347"/>
                      <a:gd name="T8" fmla="*/ 1919 w 2139"/>
                      <a:gd name="T9" fmla="*/ 1268 h 23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39" h="2347">
                        <a:moveTo>
                          <a:pt x="1919" y="1268"/>
                        </a:moveTo>
                        <a:cubicBezTo>
                          <a:pt x="1919" y="1737"/>
                          <a:pt x="1482" y="2347"/>
                          <a:pt x="1021" y="2347"/>
                        </a:cubicBezTo>
                        <a:cubicBezTo>
                          <a:pt x="623" y="2347"/>
                          <a:pt x="181" y="1778"/>
                          <a:pt x="181" y="1275"/>
                        </a:cubicBezTo>
                        <a:cubicBezTo>
                          <a:pt x="181" y="654"/>
                          <a:pt x="0" y="40"/>
                          <a:pt x="1034" y="21"/>
                        </a:cubicBezTo>
                        <a:cubicBezTo>
                          <a:pt x="2139" y="0"/>
                          <a:pt x="1919" y="1203"/>
                          <a:pt x="1919" y="126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88000"/>
                        </a:srgbClr>
                      </a:gs>
                      <a:gs pos="0">
                        <a:srgbClr val="F1CA9F">
                          <a:lumMod val="60000"/>
                          <a:lumOff val="4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28" name="Freeform 369"/>
                  <p:cNvSpPr>
                    <a:spLocks/>
                  </p:cNvSpPr>
                  <p:nvPr/>
                </p:nvSpPr>
                <p:spPr bwMode="gray">
                  <a:xfrm>
                    <a:off x="1530998" y="4687251"/>
                    <a:ext cx="47863" cy="125165"/>
                  </a:xfrm>
                  <a:custGeom>
                    <a:avLst/>
                    <a:gdLst>
                      <a:gd name="T0" fmla="*/ 95 w 224"/>
                      <a:gd name="T1" fmla="*/ 0 h 586"/>
                      <a:gd name="T2" fmla="*/ 127 w 224"/>
                      <a:gd name="T3" fmla="*/ 303 h 586"/>
                      <a:gd name="T4" fmla="*/ 0 w 224"/>
                      <a:gd name="T5" fmla="*/ 586 h 586"/>
                      <a:gd name="T6" fmla="*/ 95 w 224"/>
                      <a:gd name="T7" fmla="*/ 0 h 5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24" h="586">
                        <a:moveTo>
                          <a:pt x="95" y="0"/>
                        </a:moveTo>
                        <a:cubicBezTo>
                          <a:pt x="95" y="0"/>
                          <a:pt x="224" y="32"/>
                          <a:pt x="127" y="303"/>
                        </a:cubicBezTo>
                        <a:cubicBezTo>
                          <a:pt x="127" y="303"/>
                          <a:pt x="84" y="508"/>
                          <a:pt x="0" y="586"/>
                        </a:cubicBezTo>
                        <a:lnTo>
                          <a:pt x="95" y="0"/>
                        </a:ln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29" name="Freeform 370"/>
                  <p:cNvSpPr>
                    <a:spLocks/>
                  </p:cNvSpPr>
                  <p:nvPr/>
                </p:nvSpPr>
                <p:spPr bwMode="gray">
                  <a:xfrm>
                    <a:off x="1542814" y="47212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19 h 291"/>
                      <a:gd name="T2" fmla="*/ 32 w 90"/>
                      <a:gd name="T3" fmla="*/ 194 h 291"/>
                      <a:gd name="T4" fmla="*/ 0 w 90"/>
                      <a:gd name="T5" fmla="*/ 291 h 291"/>
                      <a:gd name="T6" fmla="*/ 45 w 90"/>
                      <a:gd name="T7" fmla="*/ 19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19"/>
                        </a:moveTo>
                        <a:cubicBezTo>
                          <a:pt x="45" y="19"/>
                          <a:pt x="90" y="0"/>
                          <a:pt x="32" y="194"/>
                        </a:cubicBezTo>
                        <a:cubicBezTo>
                          <a:pt x="0" y="291"/>
                          <a:pt x="0" y="291"/>
                          <a:pt x="0" y="291"/>
                        </a:cubicBezTo>
                        <a:lnTo>
                          <a:pt x="45" y="19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30" name="Freeform 371"/>
                  <p:cNvSpPr>
                    <a:spLocks/>
                  </p:cNvSpPr>
                  <p:nvPr/>
                </p:nvSpPr>
                <p:spPr bwMode="gray">
                  <a:xfrm>
                    <a:off x="1141286" y="4685849"/>
                    <a:ext cx="42656" cy="112749"/>
                  </a:xfrm>
                  <a:custGeom>
                    <a:avLst/>
                    <a:gdLst>
                      <a:gd name="T0" fmla="*/ 156 w 199"/>
                      <a:gd name="T1" fmla="*/ 86 h 528"/>
                      <a:gd name="T2" fmla="*/ 196 w 199"/>
                      <a:gd name="T3" fmla="*/ 190 h 528"/>
                      <a:gd name="T4" fmla="*/ 183 w 199"/>
                      <a:gd name="T5" fmla="*/ 391 h 528"/>
                      <a:gd name="T6" fmla="*/ 199 w 199"/>
                      <a:gd name="T7" fmla="*/ 528 h 528"/>
                      <a:gd name="T8" fmla="*/ 102 w 199"/>
                      <a:gd name="T9" fmla="*/ 365 h 528"/>
                      <a:gd name="T10" fmla="*/ 156 w 199"/>
                      <a:gd name="T11" fmla="*/ 86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9" h="528">
                        <a:moveTo>
                          <a:pt x="156" y="86"/>
                        </a:moveTo>
                        <a:cubicBezTo>
                          <a:pt x="156" y="86"/>
                          <a:pt x="183" y="137"/>
                          <a:pt x="196" y="190"/>
                        </a:cubicBezTo>
                        <a:cubicBezTo>
                          <a:pt x="196" y="190"/>
                          <a:pt x="151" y="315"/>
                          <a:pt x="183" y="391"/>
                        </a:cubicBezTo>
                        <a:cubicBezTo>
                          <a:pt x="199" y="528"/>
                          <a:pt x="199" y="528"/>
                          <a:pt x="199" y="528"/>
                        </a:cubicBezTo>
                        <a:cubicBezTo>
                          <a:pt x="199" y="528"/>
                          <a:pt x="124" y="503"/>
                          <a:pt x="102" y="365"/>
                        </a:cubicBezTo>
                        <a:cubicBezTo>
                          <a:pt x="102" y="365"/>
                          <a:pt x="0" y="0"/>
                          <a:pt x="156" y="86"/>
                        </a:cubicBezTo>
                        <a:close/>
                      </a:path>
                    </a:pathLst>
                  </a:custGeom>
                  <a:solidFill>
                    <a:srgbClr val="E9BD9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31" name="Freeform 372"/>
                  <p:cNvSpPr>
                    <a:spLocks/>
                  </p:cNvSpPr>
                  <p:nvPr/>
                </p:nvSpPr>
                <p:spPr bwMode="gray">
                  <a:xfrm>
                    <a:off x="1163114" y="4722096"/>
                    <a:ext cx="19226" cy="62082"/>
                  </a:xfrm>
                  <a:custGeom>
                    <a:avLst/>
                    <a:gdLst>
                      <a:gd name="T0" fmla="*/ 45 w 90"/>
                      <a:gd name="T1" fmla="*/ 20 h 291"/>
                      <a:gd name="T2" fmla="*/ 58 w 90"/>
                      <a:gd name="T3" fmla="*/ 194 h 291"/>
                      <a:gd name="T4" fmla="*/ 90 w 90"/>
                      <a:gd name="T5" fmla="*/ 291 h 291"/>
                      <a:gd name="T6" fmla="*/ 45 w 90"/>
                      <a:gd name="T7" fmla="*/ 2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291">
                        <a:moveTo>
                          <a:pt x="45" y="20"/>
                        </a:moveTo>
                        <a:cubicBezTo>
                          <a:pt x="45" y="20"/>
                          <a:pt x="0" y="0"/>
                          <a:pt x="58" y="194"/>
                        </a:cubicBezTo>
                        <a:cubicBezTo>
                          <a:pt x="90" y="291"/>
                          <a:pt x="90" y="291"/>
                          <a:pt x="90" y="291"/>
                        </a:cubicBezTo>
                        <a:lnTo>
                          <a:pt x="45" y="20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32" name="Freeform 373"/>
                  <p:cNvSpPr>
                    <a:spLocks/>
                  </p:cNvSpPr>
                  <p:nvPr/>
                </p:nvSpPr>
                <p:spPr bwMode="gray">
                  <a:xfrm>
                    <a:off x="1176332" y="4715288"/>
                    <a:ext cx="63684" cy="105539"/>
                  </a:xfrm>
                  <a:custGeom>
                    <a:avLst/>
                    <a:gdLst>
                      <a:gd name="T0" fmla="*/ 18 w 298"/>
                      <a:gd name="T1" fmla="*/ 116 h 495"/>
                      <a:gd name="T2" fmla="*/ 298 w 298"/>
                      <a:gd name="T3" fmla="*/ 495 h 495"/>
                      <a:gd name="T4" fmla="*/ 26 w 298"/>
                      <a:gd name="T5" fmla="*/ 0 h 495"/>
                      <a:gd name="T6" fmla="*/ 18 w 298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495">
                        <a:moveTo>
                          <a:pt x="18" y="116"/>
                        </a:moveTo>
                        <a:cubicBezTo>
                          <a:pt x="18" y="116"/>
                          <a:pt x="0" y="392"/>
                          <a:pt x="298" y="495"/>
                        </a:cubicBezTo>
                        <a:cubicBezTo>
                          <a:pt x="298" y="495"/>
                          <a:pt x="35" y="396"/>
                          <a:pt x="26" y="0"/>
                        </a:cubicBezTo>
                        <a:lnTo>
                          <a:pt x="18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33" name="Freeform 374"/>
                  <p:cNvSpPr>
                    <a:spLocks/>
                  </p:cNvSpPr>
                  <p:nvPr/>
                </p:nvSpPr>
                <p:spPr bwMode="gray">
                  <a:xfrm>
                    <a:off x="1479931" y="4715288"/>
                    <a:ext cx="63483" cy="105539"/>
                  </a:xfrm>
                  <a:custGeom>
                    <a:avLst/>
                    <a:gdLst>
                      <a:gd name="T0" fmla="*/ 280 w 297"/>
                      <a:gd name="T1" fmla="*/ 116 h 495"/>
                      <a:gd name="T2" fmla="*/ 0 w 297"/>
                      <a:gd name="T3" fmla="*/ 495 h 495"/>
                      <a:gd name="T4" fmla="*/ 271 w 297"/>
                      <a:gd name="T5" fmla="*/ 0 h 495"/>
                      <a:gd name="T6" fmla="*/ 280 w 297"/>
                      <a:gd name="T7" fmla="*/ 116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7" h="495">
                        <a:moveTo>
                          <a:pt x="280" y="116"/>
                        </a:moveTo>
                        <a:cubicBezTo>
                          <a:pt x="280" y="116"/>
                          <a:pt x="297" y="392"/>
                          <a:pt x="0" y="495"/>
                        </a:cubicBezTo>
                        <a:cubicBezTo>
                          <a:pt x="0" y="495"/>
                          <a:pt x="263" y="396"/>
                          <a:pt x="271" y="0"/>
                        </a:cubicBezTo>
                        <a:lnTo>
                          <a:pt x="280" y="116"/>
                        </a:lnTo>
                        <a:close/>
                      </a:path>
                    </a:pathLst>
                  </a:custGeom>
                  <a:solidFill>
                    <a:srgbClr val="E5AF83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</p:grpSp>
            <p:grpSp>
              <p:nvGrpSpPr>
                <p:cNvPr id="299" name="Gruppieren 224"/>
                <p:cNvGrpSpPr/>
                <p:nvPr/>
              </p:nvGrpSpPr>
              <p:grpSpPr bwMode="gray">
                <a:xfrm>
                  <a:off x="747017" y="4962598"/>
                  <a:ext cx="1237218" cy="666090"/>
                  <a:chOff x="747017" y="4962598"/>
                  <a:chExt cx="1237218" cy="666090"/>
                </a:xfrm>
              </p:grpSpPr>
              <p:sp>
                <p:nvSpPr>
                  <p:cNvPr id="318" name="Ellipse 243"/>
                  <p:cNvSpPr/>
                  <p:nvPr/>
                </p:nvSpPr>
                <p:spPr bwMode="gray">
                  <a:xfrm>
                    <a:off x="747017" y="5238992"/>
                    <a:ext cx="1237218" cy="389696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ABABAB">
                          <a:lumMod val="49000"/>
                          <a:alpha val="0"/>
                        </a:srgbClr>
                      </a:gs>
                      <a:gs pos="0">
                        <a:srgbClr val="000000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 b="1" dirty="0"/>
                  </a:p>
                </p:txBody>
              </p:sp>
              <p:grpSp>
                <p:nvGrpSpPr>
                  <p:cNvPr id="319" name="Gruppieren 244"/>
                  <p:cNvGrpSpPr/>
                  <p:nvPr/>
                </p:nvGrpSpPr>
                <p:grpSpPr bwMode="gray">
                  <a:xfrm>
                    <a:off x="888508" y="4962598"/>
                    <a:ext cx="954237" cy="607114"/>
                    <a:chOff x="890807" y="4962598"/>
                    <a:chExt cx="954237" cy="607114"/>
                  </a:xfrm>
                </p:grpSpPr>
                <p:grpSp>
                  <p:nvGrpSpPr>
                    <p:cNvPr id="320" name="Gruppieren 245"/>
                    <p:cNvGrpSpPr/>
                    <p:nvPr/>
                  </p:nvGrpSpPr>
                  <p:grpSpPr bwMode="gray">
                    <a:xfrm>
                      <a:off x="890807" y="4962598"/>
                      <a:ext cx="954237" cy="607114"/>
                      <a:chOff x="5827713" y="3471863"/>
                      <a:chExt cx="1077912" cy="685800"/>
                    </a:xfrm>
                  </p:grpSpPr>
                  <p:sp>
                    <p:nvSpPr>
                      <p:cNvPr id="323" name="Freeform 530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27713" y="3471863"/>
                        <a:ext cx="1077912" cy="685800"/>
                      </a:xfrm>
                      <a:custGeom>
                        <a:avLst/>
                        <a:gdLst>
                          <a:gd name="T0" fmla="*/ 883 w 2814"/>
                          <a:gd name="T1" fmla="*/ 12 h 1792"/>
                          <a:gd name="T2" fmla="*/ 1852 w 2814"/>
                          <a:gd name="T3" fmla="*/ 0 h 1792"/>
                          <a:gd name="T4" fmla="*/ 2040 w 2814"/>
                          <a:gd name="T5" fmla="*/ 90 h 1792"/>
                          <a:gd name="T6" fmla="*/ 2567 w 2814"/>
                          <a:gd name="T7" fmla="*/ 398 h 1792"/>
                          <a:gd name="T8" fmla="*/ 2756 w 2814"/>
                          <a:gd name="T9" fmla="*/ 1460 h 1792"/>
                          <a:gd name="T10" fmla="*/ 2671 w 2814"/>
                          <a:gd name="T11" fmla="*/ 1553 h 1792"/>
                          <a:gd name="T12" fmla="*/ 1395 w 2814"/>
                          <a:gd name="T13" fmla="*/ 1775 h 1792"/>
                          <a:gd name="T14" fmla="*/ 72 w 2814"/>
                          <a:gd name="T15" fmla="*/ 1520 h 1792"/>
                          <a:gd name="T16" fmla="*/ 0 w 2814"/>
                          <a:gd name="T17" fmla="*/ 1345 h 1792"/>
                          <a:gd name="T18" fmla="*/ 236 w 2814"/>
                          <a:gd name="T19" fmla="*/ 334 h 1792"/>
                          <a:gd name="T20" fmla="*/ 439 w 2814"/>
                          <a:gd name="T21" fmla="*/ 197 h 1792"/>
                          <a:gd name="T22" fmla="*/ 883 w 2814"/>
                          <a:gd name="T23" fmla="*/ 12 h 17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2814" h="1792">
                            <a:moveTo>
                              <a:pt x="883" y="12"/>
                            </a:moveTo>
                            <a:cubicBezTo>
                              <a:pt x="883" y="12"/>
                              <a:pt x="1376" y="493"/>
                              <a:pt x="1852" y="0"/>
                            </a:cubicBezTo>
                            <a:cubicBezTo>
                              <a:pt x="1852" y="0"/>
                              <a:pt x="1878" y="29"/>
                              <a:pt x="2040" y="90"/>
                            </a:cubicBezTo>
                            <a:cubicBezTo>
                              <a:pt x="2040" y="90"/>
                              <a:pt x="2493" y="233"/>
                              <a:pt x="2567" y="398"/>
                            </a:cubicBezTo>
                            <a:cubicBezTo>
                              <a:pt x="2567" y="398"/>
                              <a:pt x="2814" y="960"/>
                              <a:pt x="2756" y="1460"/>
                            </a:cubicBezTo>
                            <a:cubicBezTo>
                              <a:pt x="2756" y="1460"/>
                              <a:pt x="2754" y="1501"/>
                              <a:pt x="2671" y="1553"/>
                            </a:cubicBezTo>
                            <a:cubicBezTo>
                              <a:pt x="2671" y="1553"/>
                              <a:pt x="2177" y="1792"/>
                              <a:pt x="1395" y="1775"/>
                            </a:cubicBezTo>
                            <a:cubicBezTo>
                              <a:pt x="1395" y="1775"/>
                              <a:pt x="557" y="1737"/>
                              <a:pt x="72" y="1520"/>
                            </a:cubicBezTo>
                            <a:cubicBezTo>
                              <a:pt x="72" y="1520"/>
                              <a:pt x="3" y="1504"/>
                              <a:pt x="0" y="1345"/>
                            </a:cubicBezTo>
                            <a:cubicBezTo>
                              <a:pt x="0" y="1345"/>
                              <a:pt x="25" y="647"/>
                              <a:pt x="236" y="334"/>
                            </a:cubicBezTo>
                            <a:cubicBezTo>
                              <a:pt x="236" y="334"/>
                              <a:pt x="297" y="252"/>
                              <a:pt x="439" y="197"/>
                            </a:cubicBezTo>
                            <a:cubicBezTo>
                              <a:pt x="439" y="197"/>
                              <a:pt x="791" y="113"/>
                              <a:pt x="883" y="12"/>
                            </a:cubicBezTo>
                            <a:close/>
                          </a:path>
                        </a:pathLst>
                      </a:custGeom>
                      <a:solidFill>
                        <a:srgbClr val="9966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700" b="1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324" name="Freeform 531"/>
                      <p:cNvSpPr>
                        <a:spLocks/>
                      </p:cNvSpPr>
                      <p:nvPr/>
                    </p:nvSpPr>
                    <p:spPr bwMode="gray">
                      <a:xfrm>
                        <a:off x="5846763" y="3476626"/>
                        <a:ext cx="319087" cy="350838"/>
                      </a:xfrm>
                      <a:custGeom>
                        <a:avLst/>
                        <a:gdLst>
                          <a:gd name="T0" fmla="*/ 835 w 835"/>
                          <a:gd name="T1" fmla="*/ 0 h 919"/>
                          <a:gd name="T2" fmla="*/ 359 w 835"/>
                          <a:gd name="T3" fmla="*/ 198 h 919"/>
                          <a:gd name="T4" fmla="*/ 0 w 835"/>
                          <a:gd name="T5" fmla="*/ 919 h 919"/>
                          <a:gd name="T6" fmla="*/ 412 w 835"/>
                          <a:gd name="T7" fmla="*/ 268 h 919"/>
                          <a:gd name="T8" fmla="*/ 835 w 835"/>
                          <a:gd name="T9" fmla="*/ 0 h 9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35" h="919">
                            <a:moveTo>
                              <a:pt x="835" y="0"/>
                            </a:moveTo>
                            <a:cubicBezTo>
                              <a:pt x="835" y="0"/>
                              <a:pt x="589" y="128"/>
                              <a:pt x="359" y="198"/>
                            </a:cubicBezTo>
                            <a:cubicBezTo>
                              <a:pt x="359" y="198"/>
                              <a:pt x="66" y="272"/>
                              <a:pt x="0" y="919"/>
                            </a:cubicBezTo>
                            <a:cubicBezTo>
                              <a:pt x="0" y="919"/>
                              <a:pt x="136" y="375"/>
                              <a:pt x="412" y="268"/>
                            </a:cubicBezTo>
                            <a:cubicBezTo>
                              <a:pt x="412" y="268"/>
                              <a:pt x="806" y="132"/>
                              <a:pt x="835" y="0"/>
                            </a:cubicBez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700" b="1" dirty="0">
                          <a:latin typeface="+mn-lt"/>
                        </a:endParaRPr>
                      </a:p>
                    </p:txBody>
                  </p:sp>
                </p:grpSp>
                <p:sp>
                  <p:nvSpPr>
                    <p:cNvPr id="321" name="Freeform 410"/>
                    <p:cNvSpPr>
                      <a:spLocks/>
                    </p:cNvSpPr>
                    <p:nvPr/>
                  </p:nvSpPr>
                  <p:spPr bwMode="gray">
                    <a:xfrm>
                      <a:off x="1588753" y="5074918"/>
                      <a:ext cx="131172" cy="437376"/>
                    </a:xfrm>
                    <a:custGeom>
                      <a:avLst/>
                      <a:gdLst>
                        <a:gd name="T0" fmla="*/ 614 w 614"/>
                        <a:gd name="T1" fmla="*/ 0 h 2049"/>
                        <a:gd name="T2" fmla="*/ 361 w 614"/>
                        <a:gd name="T3" fmla="*/ 2034 h 2049"/>
                        <a:gd name="T4" fmla="*/ 334 w 614"/>
                        <a:gd name="T5" fmla="*/ 2049 h 2049"/>
                        <a:gd name="T6" fmla="*/ 614 w 614"/>
                        <a:gd name="T7" fmla="*/ 0 h 20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4" h="2049">
                          <a:moveTo>
                            <a:pt x="614" y="0"/>
                          </a:moveTo>
                          <a:cubicBezTo>
                            <a:pt x="614" y="0"/>
                            <a:pt x="58" y="1019"/>
                            <a:pt x="361" y="2034"/>
                          </a:cubicBezTo>
                          <a:cubicBezTo>
                            <a:pt x="334" y="2049"/>
                            <a:pt x="334" y="2049"/>
                            <a:pt x="334" y="2049"/>
                          </a:cubicBezTo>
                          <a:cubicBezTo>
                            <a:pt x="334" y="2049"/>
                            <a:pt x="0" y="1108"/>
                            <a:pt x="614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  <p:sp>
                  <p:nvSpPr>
                    <p:cNvPr id="322" name="Freeform 411"/>
                    <p:cNvSpPr>
                      <a:spLocks/>
                    </p:cNvSpPr>
                    <p:nvPr/>
                  </p:nvSpPr>
                  <p:spPr bwMode="gray">
                    <a:xfrm>
                      <a:off x="1015354" y="5065949"/>
                      <a:ext cx="131172" cy="433170"/>
                    </a:xfrm>
                    <a:custGeom>
                      <a:avLst/>
                      <a:gdLst>
                        <a:gd name="T0" fmla="*/ 0 w 615"/>
                        <a:gd name="T1" fmla="*/ 0 h 2029"/>
                        <a:gd name="T2" fmla="*/ 247 w 615"/>
                        <a:gd name="T3" fmla="*/ 2018 h 2029"/>
                        <a:gd name="T4" fmla="*/ 281 w 615"/>
                        <a:gd name="T5" fmla="*/ 2029 h 2029"/>
                        <a:gd name="T6" fmla="*/ 0 w 615"/>
                        <a:gd name="T7" fmla="*/ 0 h 20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15" h="2029">
                          <a:moveTo>
                            <a:pt x="0" y="0"/>
                          </a:moveTo>
                          <a:cubicBezTo>
                            <a:pt x="0" y="0"/>
                            <a:pt x="550" y="1003"/>
                            <a:pt x="247" y="2018"/>
                          </a:cubicBezTo>
                          <a:cubicBezTo>
                            <a:pt x="281" y="2029"/>
                            <a:pt x="281" y="2029"/>
                            <a:pt x="281" y="2029"/>
                          </a:cubicBezTo>
                          <a:cubicBezTo>
                            <a:pt x="281" y="2029"/>
                            <a:pt x="615" y="1108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700" b="1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300" name="Gruppieren 225"/>
                <p:cNvGrpSpPr/>
                <p:nvPr/>
              </p:nvGrpSpPr>
              <p:grpSpPr bwMode="gray">
                <a:xfrm>
                  <a:off x="1136425" y="4353812"/>
                  <a:ext cx="458403" cy="379299"/>
                  <a:chOff x="1143889" y="4353812"/>
                  <a:chExt cx="458403" cy="379299"/>
                </a:xfrm>
              </p:grpSpPr>
              <p:sp>
                <p:nvSpPr>
                  <p:cNvPr id="301" name="Freeform 385"/>
                  <p:cNvSpPr>
                    <a:spLocks/>
                  </p:cNvSpPr>
                  <p:nvPr/>
                </p:nvSpPr>
                <p:spPr bwMode="gray">
                  <a:xfrm>
                    <a:off x="1172201" y="4476958"/>
                    <a:ext cx="339472" cy="199995"/>
                  </a:xfrm>
                  <a:custGeom>
                    <a:avLst/>
                    <a:gdLst>
                      <a:gd name="T0" fmla="*/ 943 w 1673"/>
                      <a:gd name="T1" fmla="*/ 252 h 1137"/>
                      <a:gd name="T2" fmla="*/ 110 w 1673"/>
                      <a:gd name="T3" fmla="*/ 1137 h 1137"/>
                      <a:gd name="T4" fmla="*/ 950 w 1673"/>
                      <a:gd name="T5" fmla="*/ 426 h 1137"/>
                      <a:gd name="T6" fmla="*/ 1673 w 1673"/>
                      <a:gd name="T7" fmla="*/ 639 h 1137"/>
                      <a:gd name="T8" fmla="*/ 943 w 1673"/>
                      <a:gd name="T9" fmla="*/ 252 h 1137"/>
                      <a:gd name="connsiteX0" fmla="*/ 4733 w 9343"/>
                      <a:gd name="connsiteY0" fmla="*/ 278 h 8499"/>
                      <a:gd name="connsiteX1" fmla="*/ 1 w 9343"/>
                      <a:gd name="connsiteY1" fmla="*/ 8486 h 8499"/>
                      <a:gd name="connsiteX2" fmla="*/ 5021 w 9343"/>
                      <a:gd name="connsiteY2" fmla="*/ 2233 h 8499"/>
                      <a:gd name="connsiteX3" fmla="*/ 9343 w 9343"/>
                      <a:gd name="connsiteY3" fmla="*/ 4106 h 8499"/>
                      <a:gd name="connsiteX4" fmla="*/ 4733 w 9343"/>
                      <a:gd name="connsiteY4" fmla="*/ 278 h 8499"/>
                      <a:gd name="connsiteX0" fmla="*/ 5236 w 10170"/>
                      <a:gd name="connsiteY0" fmla="*/ 327 h 10000"/>
                      <a:gd name="connsiteX1" fmla="*/ 171 w 10170"/>
                      <a:gd name="connsiteY1" fmla="*/ 9985 h 10000"/>
                      <a:gd name="connsiteX2" fmla="*/ 5544 w 10170"/>
                      <a:gd name="connsiteY2" fmla="*/ 2627 h 10000"/>
                      <a:gd name="connsiteX3" fmla="*/ 10170 w 10170"/>
                      <a:gd name="connsiteY3" fmla="*/ 4831 h 10000"/>
                      <a:gd name="connsiteX4" fmla="*/ 5236 w 10170"/>
                      <a:gd name="connsiteY4" fmla="*/ 327 h 10000"/>
                      <a:gd name="connsiteX0" fmla="*/ 5236 w 10170"/>
                      <a:gd name="connsiteY0" fmla="*/ 22 h 9695"/>
                      <a:gd name="connsiteX1" fmla="*/ 171 w 10170"/>
                      <a:gd name="connsiteY1" fmla="*/ 9680 h 9695"/>
                      <a:gd name="connsiteX2" fmla="*/ 5544 w 10170"/>
                      <a:gd name="connsiteY2" fmla="*/ 2322 h 9695"/>
                      <a:gd name="connsiteX3" fmla="*/ 10170 w 10170"/>
                      <a:gd name="connsiteY3" fmla="*/ 4526 h 9695"/>
                      <a:gd name="connsiteX4" fmla="*/ 5236 w 10170"/>
                      <a:gd name="connsiteY4" fmla="*/ 22 h 9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70" h="9695">
                        <a:moveTo>
                          <a:pt x="5236" y="22"/>
                        </a:moveTo>
                        <a:cubicBezTo>
                          <a:pt x="5236" y="22"/>
                          <a:pt x="-1114" y="-902"/>
                          <a:pt x="171" y="9680"/>
                        </a:cubicBezTo>
                        <a:cubicBezTo>
                          <a:pt x="218" y="10064"/>
                          <a:pt x="1783" y="3130"/>
                          <a:pt x="5544" y="2322"/>
                        </a:cubicBezTo>
                        <a:cubicBezTo>
                          <a:pt x="5544" y="2322"/>
                          <a:pt x="8148" y="1390"/>
                          <a:pt x="10170" y="4526"/>
                        </a:cubicBezTo>
                        <a:cubicBezTo>
                          <a:pt x="10170" y="4526"/>
                          <a:pt x="10157" y="-363"/>
                          <a:pt x="5236" y="22"/>
                        </a:cubicBezTo>
                        <a:close/>
                      </a:path>
                    </a:pathLst>
                  </a:custGeom>
                  <a:solidFill>
                    <a:srgbClr val="E5AF79">
                      <a:alpha val="4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sz="700" b="1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302" name="Freeform 396"/>
                  <p:cNvSpPr>
                    <a:spLocks/>
                  </p:cNvSpPr>
                  <p:nvPr/>
                </p:nvSpPr>
                <p:spPr bwMode="gray">
                  <a:xfrm>
                    <a:off x="1420453" y="4405880"/>
                    <a:ext cx="67689" cy="74498"/>
                  </a:xfrm>
                  <a:custGeom>
                    <a:avLst/>
                    <a:gdLst>
                      <a:gd name="T0" fmla="*/ 0 w 317"/>
                      <a:gd name="T1" fmla="*/ 0 h 349"/>
                      <a:gd name="T2" fmla="*/ 84 w 317"/>
                      <a:gd name="T3" fmla="*/ 349 h 349"/>
                      <a:gd name="T4" fmla="*/ 0 w 317"/>
                      <a:gd name="T5" fmla="*/ 0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49">
                        <a:moveTo>
                          <a:pt x="0" y="0"/>
                        </a:moveTo>
                        <a:cubicBezTo>
                          <a:pt x="0" y="0"/>
                          <a:pt x="168" y="169"/>
                          <a:pt x="84" y="349"/>
                        </a:cubicBezTo>
                        <a:cubicBezTo>
                          <a:pt x="84" y="349"/>
                          <a:pt x="317" y="28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03" name="Freeform 366"/>
                  <p:cNvSpPr>
                    <a:spLocks/>
                  </p:cNvSpPr>
                  <p:nvPr/>
                </p:nvSpPr>
                <p:spPr bwMode="gray">
                  <a:xfrm>
                    <a:off x="1143889" y="4361622"/>
                    <a:ext cx="458403" cy="371489"/>
                  </a:xfrm>
                  <a:custGeom>
                    <a:avLst/>
                    <a:gdLst>
                      <a:gd name="T0" fmla="*/ 305 w 2147"/>
                      <a:gd name="T1" fmla="*/ 878 h 1740"/>
                      <a:gd name="T2" fmla="*/ 1016 w 2147"/>
                      <a:gd name="T3" fmla="*/ 659 h 1740"/>
                      <a:gd name="T4" fmla="*/ 1701 w 2147"/>
                      <a:gd name="T5" fmla="*/ 891 h 1740"/>
                      <a:gd name="T6" fmla="*/ 1818 w 2147"/>
                      <a:gd name="T7" fmla="*/ 1434 h 1740"/>
                      <a:gd name="T8" fmla="*/ 1856 w 2147"/>
                      <a:gd name="T9" fmla="*/ 1740 h 1740"/>
                      <a:gd name="T10" fmla="*/ 1914 w 2147"/>
                      <a:gd name="T11" fmla="*/ 1499 h 1740"/>
                      <a:gd name="T12" fmla="*/ 1837 w 2147"/>
                      <a:gd name="T13" fmla="*/ 555 h 1740"/>
                      <a:gd name="T14" fmla="*/ 1294 w 2147"/>
                      <a:gd name="T15" fmla="*/ 265 h 1740"/>
                      <a:gd name="T16" fmla="*/ 1094 w 2147"/>
                      <a:gd name="T17" fmla="*/ 0 h 1740"/>
                      <a:gd name="T18" fmla="*/ 952 w 2147"/>
                      <a:gd name="T19" fmla="*/ 181 h 1740"/>
                      <a:gd name="T20" fmla="*/ 887 w 2147"/>
                      <a:gd name="T21" fmla="*/ 155 h 1740"/>
                      <a:gd name="T22" fmla="*/ 861 w 2147"/>
                      <a:gd name="T23" fmla="*/ 206 h 1740"/>
                      <a:gd name="T24" fmla="*/ 758 w 2147"/>
                      <a:gd name="T25" fmla="*/ 155 h 1740"/>
                      <a:gd name="T26" fmla="*/ 674 w 2147"/>
                      <a:gd name="T27" fmla="*/ 168 h 1740"/>
                      <a:gd name="T28" fmla="*/ 99 w 2147"/>
                      <a:gd name="T29" fmla="*/ 762 h 1740"/>
                      <a:gd name="T30" fmla="*/ 176 w 2147"/>
                      <a:gd name="T31" fmla="*/ 1719 h 1740"/>
                      <a:gd name="T32" fmla="*/ 305 w 2147"/>
                      <a:gd name="T33" fmla="*/ 878 h 17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147" h="1740">
                        <a:moveTo>
                          <a:pt x="305" y="878"/>
                        </a:moveTo>
                        <a:cubicBezTo>
                          <a:pt x="305" y="878"/>
                          <a:pt x="448" y="555"/>
                          <a:pt x="1016" y="659"/>
                        </a:cubicBezTo>
                        <a:cubicBezTo>
                          <a:pt x="1016" y="659"/>
                          <a:pt x="1469" y="491"/>
                          <a:pt x="1701" y="891"/>
                        </a:cubicBezTo>
                        <a:cubicBezTo>
                          <a:pt x="1701" y="891"/>
                          <a:pt x="1792" y="1072"/>
                          <a:pt x="1818" y="1434"/>
                        </a:cubicBezTo>
                        <a:cubicBezTo>
                          <a:pt x="1856" y="1740"/>
                          <a:pt x="1856" y="1740"/>
                          <a:pt x="1856" y="1740"/>
                        </a:cubicBezTo>
                        <a:cubicBezTo>
                          <a:pt x="1914" y="1499"/>
                          <a:pt x="1914" y="1499"/>
                          <a:pt x="1914" y="1499"/>
                        </a:cubicBezTo>
                        <a:cubicBezTo>
                          <a:pt x="1914" y="1499"/>
                          <a:pt x="2147" y="904"/>
                          <a:pt x="1837" y="555"/>
                        </a:cubicBezTo>
                        <a:cubicBezTo>
                          <a:pt x="1837" y="555"/>
                          <a:pt x="1682" y="342"/>
                          <a:pt x="1294" y="265"/>
                        </a:cubicBezTo>
                        <a:cubicBezTo>
                          <a:pt x="1294" y="265"/>
                          <a:pt x="1094" y="142"/>
                          <a:pt x="1094" y="0"/>
                        </a:cubicBezTo>
                        <a:cubicBezTo>
                          <a:pt x="1094" y="0"/>
                          <a:pt x="952" y="64"/>
                          <a:pt x="952" y="181"/>
                        </a:cubicBezTo>
                        <a:cubicBezTo>
                          <a:pt x="887" y="155"/>
                          <a:pt x="887" y="155"/>
                          <a:pt x="887" y="155"/>
                        </a:cubicBezTo>
                        <a:cubicBezTo>
                          <a:pt x="861" y="206"/>
                          <a:pt x="861" y="206"/>
                          <a:pt x="861" y="206"/>
                        </a:cubicBezTo>
                        <a:cubicBezTo>
                          <a:pt x="758" y="155"/>
                          <a:pt x="758" y="155"/>
                          <a:pt x="758" y="155"/>
                        </a:cubicBezTo>
                        <a:cubicBezTo>
                          <a:pt x="758" y="155"/>
                          <a:pt x="816" y="13"/>
                          <a:pt x="674" y="168"/>
                        </a:cubicBezTo>
                        <a:cubicBezTo>
                          <a:pt x="674" y="168"/>
                          <a:pt x="228" y="361"/>
                          <a:pt x="99" y="762"/>
                        </a:cubicBezTo>
                        <a:cubicBezTo>
                          <a:pt x="99" y="762"/>
                          <a:pt x="0" y="997"/>
                          <a:pt x="176" y="1719"/>
                        </a:cubicBezTo>
                        <a:cubicBezTo>
                          <a:pt x="176" y="1719"/>
                          <a:pt x="150" y="1008"/>
                          <a:pt x="305" y="878"/>
                        </a:cubicBezTo>
                        <a:close/>
                      </a:path>
                    </a:pathLst>
                  </a:custGeom>
                  <a:solidFill>
                    <a:srgbClr val="4F361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04" name="Freeform 378"/>
                  <p:cNvSpPr>
                    <a:spLocks/>
                  </p:cNvSpPr>
                  <p:nvPr/>
                </p:nvSpPr>
                <p:spPr bwMode="gray">
                  <a:xfrm>
                    <a:off x="1241556" y="4394050"/>
                    <a:ext cx="64885" cy="91120"/>
                  </a:xfrm>
                  <a:custGeom>
                    <a:avLst/>
                    <a:gdLst>
                      <a:gd name="T0" fmla="*/ 213 w 304"/>
                      <a:gd name="T1" fmla="*/ 0 h 427"/>
                      <a:gd name="T2" fmla="*/ 304 w 304"/>
                      <a:gd name="T3" fmla="*/ 427 h 427"/>
                      <a:gd name="T4" fmla="*/ 213 w 304"/>
                      <a:gd name="T5" fmla="*/ 0 h 4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7">
                        <a:moveTo>
                          <a:pt x="213" y="0"/>
                        </a:moveTo>
                        <a:cubicBezTo>
                          <a:pt x="213" y="0"/>
                          <a:pt x="0" y="259"/>
                          <a:pt x="304" y="427"/>
                        </a:cubicBezTo>
                        <a:cubicBezTo>
                          <a:pt x="304" y="427"/>
                          <a:pt x="65" y="259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05" name="Freeform 379"/>
                  <p:cNvSpPr>
                    <a:spLocks/>
                  </p:cNvSpPr>
                  <p:nvPr/>
                </p:nvSpPr>
                <p:spPr bwMode="gray">
                  <a:xfrm>
                    <a:off x="1251631" y="4388457"/>
                    <a:ext cx="64685" cy="90920"/>
                  </a:xfrm>
                  <a:custGeom>
                    <a:avLst/>
                    <a:gdLst>
                      <a:gd name="T0" fmla="*/ 213 w 303"/>
                      <a:gd name="T1" fmla="*/ 0 h 426"/>
                      <a:gd name="T2" fmla="*/ 303 w 303"/>
                      <a:gd name="T3" fmla="*/ 426 h 426"/>
                      <a:gd name="T4" fmla="*/ 213 w 303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3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3" y="426"/>
                        </a:cubicBezTo>
                        <a:cubicBezTo>
                          <a:pt x="303" y="426"/>
                          <a:pt x="64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06" name="Freeform 380"/>
                  <p:cNvSpPr>
                    <a:spLocks/>
                  </p:cNvSpPr>
                  <p:nvPr/>
                </p:nvSpPr>
                <p:spPr bwMode="gray">
                  <a:xfrm>
                    <a:off x="1224195" y="4408138"/>
                    <a:ext cx="51268" cy="85513"/>
                  </a:xfrm>
                  <a:custGeom>
                    <a:avLst/>
                    <a:gdLst>
                      <a:gd name="T0" fmla="*/ 240 w 240"/>
                      <a:gd name="T1" fmla="*/ 0 h 400"/>
                      <a:gd name="T2" fmla="*/ 143 w 240"/>
                      <a:gd name="T3" fmla="*/ 400 h 400"/>
                      <a:gd name="T4" fmla="*/ 240 w 240"/>
                      <a:gd name="T5" fmla="*/ 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400">
                        <a:moveTo>
                          <a:pt x="240" y="0"/>
                        </a:moveTo>
                        <a:cubicBezTo>
                          <a:pt x="240" y="0"/>
                          <a:pt x="0" y="226"/>
                          <a:pt x="143" y="400"/>
                        </a:cubicBezTo>
                        <a:cubicBezTo>
                          <a:pt x="143" y="400"/>
                          <a:pt x="110" y="155"/>
                          <a:pt x="24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07" name="Freeform 381"/>
                  <p:cNvSpPr>
                    <a:spLocks/>
                  </p:cNvSpPr>
                  <p:nvPr/>
                </p:nvSpPr>
                <p:spPr bwMode="gray">
                  <a:xfrm>
                    <a:off x="1371990" y="4401675"/>
                    <a:ext cx="67689" cy="82709"/>
                  </a:xfrm>
                  <a:custGeom>
                    <a:avLst/>
                    <a:gdLst>
                      <a:gd name="T0" fmla="*/ 0 w 317"/>
                      <a:gd name="T1" fmla="*/ 0 h 388"/>
                      <a:gd name="T2" fmla="*/ 84 w 317"/>
                      <a:gd name="T3" fmla="*/ 388 h 388"/>
                      <a:gd name="T4" fmla="*/ 0 w 317"/>
                      <a:gd name="T5" fmla="*/ 0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7" h="388">
                        <a:moveTo>
                          <a:pt x="0" y="0"/>
                        </a:moveTo>
                        <a:cubicBezTo>
                          <a:pt x="0" y="0"/>
                          <a:pt x="168" y="187"/>
                          <a:pt x="84" y="388"/>
                        </a:cubicBezTo>
                        <a:cubicBezTo>
                          <a:pt x="84" y="388"/>
                          <a:pt x="317" y="31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08" name="Freeform 382"/>
                  <p:cNvSpPr>
                    <a:spLocks/>
                  </p:cNvSpPr>
                  <p:nvPr/>
                </p:nvSpPr>
                <p:spPr bwMode="gray">
                  <a:xfrm>
                    <a:off x="1366783" y="4368431"/>
                    <a:ext cx="51868" cy="84511"/>
                  </a:xfrm>
                  <a:custGeom>
                    <a:avLst/>
                    <a:gdLst>
                      <a:gd name="T0" fmla="*/ 23 w 243"/>
                      <a:gd name="T1" fmla="*/ 0 h 396"/>
                      <a:gd name="T2" fmla="*/ 0 w 243"/>
                      <a:gd name="T3" fmla="*/ 396 h 396"/>
                      <a:gd name="T4" fmla="*/ 23 w 243"/>
                      <a:gd name="T5" fmla="*/ 0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3" h="396">
                        <a:moveTo>
                          <a:pt x="23" y="0"/>
                        </a:moveTo>
                        <a:cubicBezTo>
                          <a:pt x="23" y="0"/>
                          <a:pt x="135" y="226"/>
                          <a:pt x="0" y="396"/>
                        </a:cubicBezTo>
                        <a:cubicBezTo>
                          <a:pt x="0" y="396"/>
                          <a:pt x="243" y="390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09" name="Freeform 383"/>
                  <p:cNvSpPr>
                    <a:spLocks/>
                  </p:cNvSpPr>
                  <p:nvPr/>
                </p:nvSpPr>
                <p:spPr bwMode="gray">
                  <a:xfrm>
                    <a:off x="1409038" y="442230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30" y="187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10" name="Freeform 384"/>
                  <p:cNvSpPr>
                    <a:spLocks/>
                  </p:cNvSpPr>
                  <p:nvPr/>
                </p:nvSpPr>
                <p:spPr bwMode="gray">
                  <a:xfrm>
                    <a:off x="1392616" y="4402076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4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4" y="291"/>
                        </a:cubicBezTo>
                        <a:cubicBezTo>
                          <a:pt x="64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11" name="Freeform 386"/>
                  <p:cNvSpPr>
                    <a:spLocks/>
                  </p:cNvSpPr>
                  <p:nvPr/>
                </p:nvSpPr>
                <p:spPr bwMode="gray">
                  <a:xfrm>
                    <a:off x="1289681" y="4364826"/>
                    <a:ext cx="70492" cy="108342"/>
                  </a:xfrm>
                  <a:custGeom>
                    <a:avLst/>
                    <a:gdLst>
                      <a:gd name="T0" fmla="*/ 330 w 330"/>
                      <a:gd name="T1" fmla="*/ 0 h 507"/>
                      <a:gd name="T2" fmla="*/ 291 w 330"/>
                      <a:gd name="T3" fmla="*/ 507 h 507"/>
                      <a:gd name="T4" fmla="*/ 330 w 330"/>
                      <a:gd name="T5" fmla="*/ 0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07">
                        <a:moveTo>
                          <a:pt x="330" y="0"/>
                        </a:moveTo>
                        <a:cubicBezTo>
                          <a:pt x="330" y="0"/>
                          <a:pt x="0" y="147"/>
                          <a:pt x="291" y="507"/>
                        </a:cubicBezTo>
                        <a:cubicBezTo>
                          <a:pt x="291" y="507"/>
                          <a:pt x="110" y="164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12" name="Freeform 387"/>
                  <p:cNvSpPr>
                    <a:spLocks/>
                  </p:cNvSpPr>
                  <p:nvPr/>
                </p:nvSpPr>
                <p:spPr bwMode="gray">
                  <a:xfrm>
                    <a:off x="1317718" y="4353812"/>
                    <a:ext cx="70492" cy="124163"/>
                  </a:xfrm>
                  <a:custGeom>
                    <a:avLst/>
                    <a:gdLst>
                      <a:gd name="T0" fmla="*/ 330 w 330"/>
                      <a:gd name="T1" fmla="*/ 0 h 582"/>
                      <a:gd name="T2" fmla="*/ 291 w 330"/>
                      <a:gd name="T3" fmla="*/ 582 h 582"/>
                      <a:gd name="T4" fmla="*/ 330 w 330"/>
                      <a:gd name="T5" fmla="*/ 0 h 5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0" h="582">
                        <a:moveTo>
                          <a:pt x="330" y="0"/>
                        </a:moveTo>
                        <a:cubicBezTo>
                          <a:pt x="330" y="0"/>
                          <a:pt x="0" y="168"/>
                          <a:pt x="291" y="582"/>
                        </a:cubicBezTo>
                        <a:cubicBezTo>
                          <a:pt x="291" y="582"/>
                          <a:pt x="110" y="188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13" name="Freeform 392"/>
                  <p:cNvSpPr>
                    <a:spLocks/>
                  </p:cNvSpPr>
                  <p:nvPr/>
                </p:nvSpPr>
                <p:spPr bwMode="gray">
                  <a:xfrm>
                    <a:off x="1255236" y="4385854"/>
                    <a:ext cx="64885" cy="90920"/>
                  </a:xfrm>
                  <a:custGeom>
                    <a:avLst/>
                    <a:gdLst>
                      <a:gd name="T0" fmla="*/ 213 w 304"/>
                      <a:gd name="T1" fmla="*/ 0 h 426"/>
                      <a:gd name="T2" fmla="*/ 304 w 304"/>
                      <a:gd name="T3" fmla="*/ 426 h 426"/>
                      <a:gd name="T4" fmla="*/ 213 w 304"/>
                      <a:gd name="T5" fmla="*/ 0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" h="426">
                        <a:moveTo>
                          <a:pt x="213" y="0"/>
                        </a:moveTo>
                        <a:cubicBezTo>
                          <a:pt x="213" y="0"/>
                          <a:pt x="0" y="258"/>
                          <a:pt x="304" y="426"/>
                        </a:cubicBezTo>
                        <a:cubicBezTo>
                          <a:pt x="304" y="426"/>
                          <a:pt x="65" y="258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14" name="Freeform 393"/>
                  <p:cNvSpPr>
                    <a:spLocks/>
                  </p:cNvSpPr>
                  <p:nvPr/>
                </p:nvSpPr>
                <p:spPr bwMode="gray">
                  <a:xfrm>
                    <a:off x="1265850" y="4374640"/>
                    <a:ext cx="57075" cy="93123"/>
                  </a:xfrm>
                  <a:custGeom>
                    <a:avLst/>
                    <a:gdLst>
                      <a:gd name="T0" fmla="*/ 267 w 267"/>
                      <a:gd name="T1" fmla="*/ 0 h 436"/>
                      <a:gd name="T2" fmla="*/ 258 w 267"/>
                      <a:gd name="T3" fmla="*/ 436 h 436"/>
                      <a:gd name="T4" fmla="*/ 267 w 267"/>
                      <a:gd name="T5" fmla="*/ 0 h 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7" h="436">
                        <a:moveTo>
                          <a:pt x="267" y="0"/>
                        </a:moveTo>
                        <a:cubicBezTo>
                          <a:pt x="267" y="0"/>
                          <a:pt x="0" y="203"/>
                          <a:pt x="258" y="436"/>
                        </a:cubicBezTo>
                        <a:cubicBezTo>
                          <a:pt x="258" y="436"/>
                          <a:pt x="63" y="218"/>
                          <a:pt x="267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15" name="Freeform 398"/>
                  <p:cNvSpPr>
                    <a:spLocks/>
                  </p:cNvSpPr>
                  <p:nvPr/>
                </p:nvSpPr>
                <p:spPr bwMode="gray">
                  <a:xfrm>
                    <a:off x="1349560" y="4362824"/>
                    <a:ext cx="69492" cy="98730"/>
                  </a:xfrm>
                  <a:custGeom>
                    <a:avLst/>
                    <a:gdLst>
                      <a:gd name="T0" fmla="*/ 0 w 326"/>
                      <a:gd name="T1" fmla="*/ 0 h 463"/>
                      <a:gd name="T2" fmla="*/ 95 w 326"/>
                      <a:gd name="T3" fmla="*/ 463 h 463"/>
                      <a:gd name="T4" fmla="*/ 0 w 326"/>
                      <a:gd name="T5" fmla="*/ 0 h 4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6" h="463">
                        <a:moveTo>
                          <a:pt x="0" y="0"/>
                        </a:moveTo>
                        <a:cubicBezTo>
                          <a:pt x="0" y="0"/>
                          <a:pt x="173" y="221"/>
                          <a:pt x="95" y="463"/>
                        </a:cubicBezTo>
                        <a:cubicBezTo>
                          <a:pt x="95" y="463"/>
                          <a:pt x="326" y="37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16" name="Freeform 399"/>
                  <p:cNvSpPr>
                    <a:spLocks/>
                  </p:cNvSpPr>
                  <p:nvPr/>
                </p:nvSpPr>
                <p:spPr bwMode="gray">
                  <a:xfrm>
                    <a:off x="1412843" y="4401875"/>
                    <a:ext cx="41454" cy="80106"/>
                  </a:xfrm>
                  <a:custGeom>
                    <a:avLst/>
                    <a:gdLst>
                      <a:gd name="T0" fmla="*/ 0 w 194"/>
                      <a:gd name="T1" fmla="*/ 0 h 375"/>
                      <a:gd name="T2" fmla="*/ 64 w 194"/>
                      <a:gd name="T3" fmla="*/ 375 h 375"/>
                      <a:gd name="T4" fmla="*/ 0 w 194"/>
                      <a:gd name="T5" fmla="*/ 0 h 3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375">
                        <a:moveTo>
                          <a:pt x="0" y="0"/>
                        </a:moveTo>
                        <a:cubicBezTo>
                          <a:pt x="0" y="0"/>
                          <a:pt x="129" y="242"/>
                          <a:pt x="64" y="375"/>
                        </a:cubicBezTo>
                        <a:cubicBezTo>
                          <a:pt x="64" y="375"/>
                          <a:pt x="194" y="20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317" name="Freeform 400"/>
                  <p:cNvSpPr>
                    <a:spLocks/>
                  </p:cNvSpPr>
                  <p:nvPr/>
                </p:nvSpPr>
                <p:spPr bwMode="gray">
                  <a:xfrm>
                    <a:off x="1396221" y="4399472"/>
                    <a:ext cx="41454" cy="62082"/>
                  </a:xfrm>
                  <a:custGeom>
                    <a:avLst/>
                    <a:gdLst>
                      <a:gd name="T0" fmla="*/ 0 w 194"/>
                      <a:gd name="T1" fmla="*/ 0 h 291"/>
                      <a:gd name="T2" fmla="*/ 65 w 194"/>
                      <a:gd name="T3" fmla="*/ 291 h 291"/>
                      <a:gd name="T4" fmla="*/ 0 w 194"/>
                      <a:gd name="T5" fmla="*/ 0 h 2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4" h="291">
                        <a:moveTo>
                          <a:pt x="0" y="0"/>
                        </a:moveTo>
                        <a:cubicBezTo>
                          <a:pt x="0" y="0"/>
                          <a:pt x="129" y="188"/>
                          <a:pt x="65" y="291"/>
                        </a:cubicBezTo>
                        <a:cubicBezTo>
                          <a:pt x="65" y="291"/>
                          <a:pt x="194" y="15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78521A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109" name="Gruppieren 21"/>
            <p:cNvGrpSpPr/>
            <p:nvPr/>
          </p:nvGrpSpPr>
          <p:grpSpPr bwMode="gray">
            <a:xfrm>
              <a:off x="3612454" y="5020725"/>
              <a:ext cx="737544" cy="768499"/>
              <a:chOff x="2873589" y="2114628"/>
              <a:chExt cx="1237218" cy="1275500"/>
            </a:xfrm>
          </p:grpSpPr>
          <p:grpSp>
            <p:nvGrpSpPr>
              <p:cNvPr id="245" name="Gruppieren 170"/>
              <p:cNvGrpSpPr/>
              <p:nvPr/>
            </p:nvGrpSpPr>
            <p:grpSpPr bwMode="gray">
              <a:xfrm>
                <a:off x="3257775" y="2202705"/>
                <a:ext cx="464894" cy="688155"/>
                <a:chOff x="3257775" y="2202705"/>
                <a:chExt cx="464894" cy="688155"/>
              </a:xfrm>
            </p:grpSpPr>
            <p:sp>
              <p:nvSpPr>
                <p:cNvPr id="275" name="Freeform 260"/>
                <p:cNvSpPr>
                  <a:spLocks/>
                </p:cNvSpPr>
                <p:nvPr/>
              </p:nvSpPr>
              <p:spPr bwMode="gray">
                <a:xfrm>
                  <a:off x="3295726" y="2631567"/>
                  <a:ext cx="368436" cy="259293"/>
                </a:xfrm>
                <a:custGeom>
                  <a:avLst/>
                  <a:gdLst>
                    <a:gd name="T0" fmla="*/ 133 w 1101"/>
                    <a:gd name="T1" fmla="*/ 0 h 745"/>
                    <a:gd name="T2" fmla="*/ 0 w 1101"/>
                    <a:gd name="T3" fmla="*/ 291 h 745"/>
                    <a:gd name="T4" fmla="*/ 561 w 1101"/>
                    <a:gd name="T5" fmla="*/ 688 h 745"/>
                    <a:gd name="T6" fmla="*/ 1101 w 1101"/>
                    <a:gd name="T7" fmla="*/ 306 h 745"/>
                    <a:gd name="T8" fmla="*/ 971 w 1101"/>
                    <a:gd name="T9" fmla="*/ 18 h 745"/>
                    <a:gd name="T10" fmla="*/ 133 w 1101"/>
                    <a:gd name="T11" fmla="*/ 0 h 7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1" h="745">
                      <a:moveTo>
                        <a:pt x="133" y="0"/>
                      </a:moveTo>
                      <a:cubicBezTo>
                        <a:pt x="133" y="0"/>
                        <a:pt x="169" y="181"/>
                        <a:pt x="0" y="291"/>
                      </a:cubicBezTo>
                      <a:cubicBezTo>
                        <a:pt x="0" y="291"/>
                        <a:pt x="98" y="679"/>
                        <a:pt x="561" y="688"/>
                      </a:cubicBezTo>
                      <a:cubicBezTo>
                        <a:pt x="561" y="688"/>
                        <a:pt x="882" y="745"/>
                        <a:pt x="1101" y="306"/>
                      </a:cubicBezTo>
                      <a:cubicBezTo>
                        <a:pt x="1101" y="306"/>
                        <a:pt x="959" y="247"/>
                        <a:pt x="971" y="18"/>
                      </a:cubicBezTo>
                      <a:cubicBezTo>
                        <a:pt x="971" y="18"/>
                        <a:pt x="579" y="480"/>
                        <a:pt x="13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79000"/>
                      </a:srgbClr>
                    </a:gs>
                    <a:gs pos="0">
                      <a:srgbClr val="F1CA9F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01600" dist="50800" dir="16200000">
                    <a:prstClr val="black">
                      <a:alpha val="24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76" name="Freeform 261"/>
                <p:cNvSpPr>
                  <a:spLocks/>
                </p:cNvSpPr>
                <p:nvPr/>
              </p:nvSpPr>
              <p:spPr bwMode="gray">
                <a:xfrm>
                  <a:off x="3299679" y="2202705"/>
                  <a:ext cx="422990" cy="540811"/>
                </a:xfrm>
                <a:custGeom>
                  <a:avLst/>
                  <a:gdLst>
                    <a:gd name="T0" fmla="*/ 1124 w 1266"/>
                    <a:gd name="T1" fmla="*/ 834 h 1556"/>
                    <a:gd name="T2" fmla="*/ 543 w 1266"/>
                    <a:gd name="T3" fmla="*/ 1556 h 1556"/>
                    <a:gd name="T4" fmla="*/ 0 w 1266"/>
                    <a:gd name="T5" fmla="*/ 838 h 1556"/>
                    <a:gd name="T6" fmla="*/ 551 w 1266"/>
                    <a:gd name="T7" fmla="*/ 0 h 1556"/>
                    <a:gd name="T8" fmla="*/ 1124 w 1266"/>
                    <a:gd name="T9" fmla="*/ 834 h 1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6" h="1556">
                      <a:moveTo>
                        <a:pt x="1124" y="834"/>
                      </a:moveTo>
                      <a:cubicBezTo>
                        <a:pt x="1124" y="1148"/>
                        <a:pt x="841" y="1556"/>
                        <a:pt x="543" y="1556"/>
                      </a:cubicBezTo>
                      <a:cubicBezTo>
                        <a:pt x="286" y="1556"/>
                        <a:pt x="0" y="1175"/>
                        <a:pt x="0" y="838"/>
                      </a:cubicBezTo>
                      <a:cubicBezTo>
                        <a:pt x="0" y="423"/>
                        <a:pt x="56" y="0"/>
                        <a:pt x="551" y="0"/>
                      </a:cubicBezTo>
                      <a:cubicBezTo>
                        <a:pt x="1266" y="0"/>
                        <a:pt x="1124" y="791"/>
                        <a:pt x="1124" y="83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88000"/>
                      </a:srgbClr>
                    </a:gs>
                    <a:gs pos="0">
                      <a:srgbClr val="F1CA9F">
                        <a:lumMod val="60000"/>
                        <a:lumOff val="4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77" name="Freeform 263"/>
                <p:cNvSpPr>
                  <a:spLocks/>
                </p:cNvSpPr>
                <p:nvPr/>
              </p:nvSpPr>
              <p:spPr bwMode="gray">
                <a:xfrm>
                  <a:off x="3607236" y="2346757"/>
                  <a:ext cx="67204" cy="254354"/>
                </a:xfrm>
                <a:custGeom>
                  <a:avLst/>
                  <a:gdLst>
                    <a:gd name="T0" fmla="*/ 181 w 200"/>
                    <a:gd name="T1" fmla="*/ 416 h 733"/>
                    <a:gd name="T2" fmla="*/ 0 w 200"/>
                    <a:gd name="T3" fmla="*/ 733 h 733"/>
                    <a:gd name="T4" fmla="*/ 120 w 200"/>
                    <a:gd name="T5" fmla="*/ 238 h 733"/>
                    <a:gd name="T6" fmla="*/ 85 w 200"/>
                    <a:gd name="T7" fmla="*/ 0 h 733"/>
                    <a:gd name="T8" fmla="*/ 168 w 200"/>
                    <a:gd name="T9" fmla="*/ 281 h 733"/>
                    <a:gd name="T10" fmla="*/ 181 w 200"/>
                    <a:gd name="T11" fmla="*/ 416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" h="733">
                      <a:moveTo>
                        <a:pt x="181" y="416"/>
                      </a:moveTo>
                      <a:cubicBezTo>
                        <a:pt x="181" y="416"/>
                        <a:pt x="170" y="635"/>
                        <a:pt x="0" y="733"/>
                      </a:cubicBezTo>
                      <a:cubicBezTo>
                        <a:pt x="0" y="733"/>
                        <a:pt x="200" y="526"/>
                        <a:pt x="120" y="238"/>
                      </a:cubicBezTo>
                      <a:cubicBezTo>
                        <a:pt x="120" y="238"/>
                        <a:pt x="47" y="192"/>
                        <a:pt x="85" y="0"/>
                      </a:cubicBezTo>
                      <a:cubicBezTo>
                        <a:pt x="85" y="0"/>
                        <a:pt x="75" y="171"/>
                        <a:pt x="168" y="281"/>
                      </a:cubicBezTo>
                      <a:cubicBezTo>
                        <a:pt x="168" y="281"/>
                        <a:pt x="200" y="333"/>
                        <a:pt x="181" y="416"/>
                      </a:cubicBezTo>
                      <a:close/>
                    </a:path>
                  </a:pathLst>
                </a:custGeom>
                <a:solidFill>
                  <a:srgbClr val="E5AF7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78" name="Freeform 265"/>
                <p:cNvSpPr>
                  <a:spLocks/>
                </p:cNvSpPr>
                <p:nvPr/>
              </p:nvSpPr>
              <p:spPr bwMode="gray">
                <a:xfrm>
                  <a:off x="3309957" y="2491631"/>
                  <a:ext cx="64042" cy="114418"/>
                </a:xfrm>
                <a:custGeom>
                  <a:avLst/>
                  <a:gdLst>
                    <a:gd name="T0" fmla="*/ 11 w 192"/>
                    <a:gd name="T1" fmla="*/ 78 h 331"/>
                    <a:gd name="T2" fmla="*/ 192 w 192"/>
                    <a:gd name="T3" fmla="*/ 331 h 331"/>
                    <a:gd name="T4" fmla="*/ 16 w 192"/>
                    <a:gd name="T5" fmla="*/ 0 h 331"/>
                    <a:gd name="T6" fmla="*/ 11 w 192"/>
                    <a:gd name="T7" fmla="*/ 78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2" h="331">
                      <a:moveTo>
                        <a:pt x="11" y="78"/>
                      </a:moveTo>
                      <a:cubicBezTo>
                        <a:pt x="11" y="78"/>
                        <a:pt x="0" y="262"/>
                        <a:pt x="192" y="331"/>
                      </a:cubicBezTo>
                      <a:cubicBezTo>
                        <a:pt x="192" y="331"/>
                        <a:pt x="22" y="265"/>
                        <a:pt x="16" y="0"/>
                      </a:cubicBezTo>
                      <a:lnTo>
                        <a:pt x="11" y="78"/>
                      </a:lnTo>
                      <a:close/>
                    </a:path>
                  </a:pathLst>
                </a:custGeom>
                <a:solidFill>
                  <a:srgbClr val="E5AF7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79" name="Freeform 267"/>
                <p:cNvSpPr>
                  <a:spLocks/>
                </p:cNvSpPr>
                <p:nvPr/>
              </p:nvSpPr>
              <p:spPr bwMode="gray">
                <a:xfrm>
                  <a:off x="3257775" y="2431541"/>
                  <a:ext cx="53763" cy="127589"/>
                </a:xfrm>
                <a:custGeom>
                  <a:avLst/>
                  <a:gdLst>
                    <a:gd name="T0" fmla="*/ 114 w 161"/>
                    <a:gd name="T1" fmla="*/ 60 h 367"/>
                    <a:gd name="T2" fmla="*/ 144 w 161"/>
                    <a:gd name="T3" fmla="*/ 131 h 367"/>
                    <a:gd name="T4" fmla="*/ 161 w 161"/>
                    <a:gd name="T5" fmla="*/ 292 h 367"/>
                    <a:gd name="T6" fmla="*/ 154 w 161"/>
                    <a:gd name="T7" fmla="*/ 367 h 367"/>
                    <a:gd name="T8" fmla="*/ 75 w 161"/>
                    <a:gd name="T9" fmla="*/ 252 h 367"/>
                    <a:gd name="T10" fmla="*/ 114 w 161"/>
                    <a:gd name="T11" fmla="*/ 6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1" h="367">
                      <a:moveTo>
                        <a:pt x="114" y="60"/>
                      </a:moveTo>
                      <a:cubicBezTo>
                        <a:pt x="114" y="60"/>
                        <a:pt x="134" y="95"/>
                        <a:pt x="144" y="131"/>
                      </a:cubicBezTo>
                      <a:cubicBezTo>
                        <a:pt x="144" y="131"/>
                        <a:pt x="138" y="239"/>
                        <a:pt x="161" y="292"/>
                      </a:cubicBezTo>
                      <a:cubicBezTo>
                        <a:pt x="154" y="367"/>
                        <a:pt x="154" y="367"/>
                        <a:pt x="154" y="367"/>
                      </a:cubicBezTo>
                      <a:cubicBezTo>
                        <a:pt x="154" y="367"/>
                        <a:pt x="91" y="346"/>
                        <a:pt x="75" y="252"/>
                      </a:cubicBezTo>
                      <a:cubicBezTo>
                        <a:pt x="75" y="252"/>
                        <a:pt x="0" y="0"/>
                        <a:pt x="114" y="60"/>
                      </a:cubicBezTo>
                      <a:close/>
                    </a:path>
                  </a:pathLst>
                </a:custGeom>
                <a:solidFill>
                  <a:srgbClr val="F1CA9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80" name="Freeform 268"/>
                <p:cNvSpPr>
                  <a:spLocks/>
                </p:cNvSpPr>
                <p:nvPr/>
              </p:nvSpPr>
              <p:spPr bwMode="gray">
                <a:xfrm>
                  <a:off x="3283866" y="2471052"/>
                  <a:ext cx="19766" cy="67498"/>
                </a:xfrm>
                <a:custGeom>
                  <a:avLst/>
                  <a:gdLst>
                    <a:gd name="T0" fmla="*/ 29 w 59"/>
                    <a:gd name="T1" fmla="*/ 13 h 195"/>
                    <a:gd name="T2" fmla="*/ 38 w 59"/>
                    <a:gd name="T3" fmla="*/ 130 h 195"/>
                    <a:gd name="T4" fmla="*/ 59 w 59"/>
                    <a:gd name="T5" fmla="*/ 195 h 195"/>
                    <a:gd name="T6" fmla="*/ 29 w 59"/>
                    <a:gd name="T7" fmla="*/ 13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195">
                      <a:moveTo>
                        <a:pt x="29" y="13"/>
                      </a:moveTo>
                      <a:cubicBezTo>
                        <a:pt x="29" y="13"/>
                        <a:pt x="0" y="0"/>
                        <a:pt x="38" y="130"/>
                      </a:cubicBezTo>
                      <a:cubicBezTo>
                        <a:pt x="59" y="195"/>
                        <a:pt x="59" y="195"/>
                        <a:pt x="59" y="195"/>
                      </a:cubicBezTo>
                      <a:lnTo>
                        <a:pt x="29" y="13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81" name="Freeform 269"/>
                <p:cNvSpPr>
                  <a:spLocks/>
                </p:cNvSpPr>
                <p:nvPr/>
              </p:nvSpPr>
              <p:spPr bwMode="gray">
                <a:xfrm>
                  <a:off x="3655465" y="2435657"/>
                  <a:ext cx="59298" cy="135820"/>
                </a:xfrm>
                <a:custGeom>
                  <a:avLst/>
                  <a:gdLst>
                    <a:gd name="T0" fmla="*/ 75 w 178"/>
                    <a:gd name="T1" fmla="*/ 0 h 392"/>
                    <a:gd name="T2" fmla="*/ 101 w 178"/>
                    <a:gd name="T3" fmla="*/ 203 h 392"/>
                    <a:gd name="T4" fmla="*/ 0 w 178"/>
                    <a:gd name="T5" fmla="*/ 392 h 392"/>
                    <a:gd name="T6" fmla="*/ 75 w 178"/>
                    <a:gd name="T7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8" h="392">
                      <a:moveTo>
                        <a:pt x="75" y="0"/>
                      </a:moveTo>
                      <a:cubicBezTo>
                        <a:pt x="75" y="0"/>
                        <a:pt x="178" y="22"/>
                        <a:pt x="101" y="203"/>
                      </a:cubicBezTo>
                      <a:cubicBezTo>
                        <a:pt x="101" y="203"/>
                        <a:pt x="67" y="340"/>
                        <a:pt x="0" y="392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1CA9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82" name="Freeform 270"/>
                <p:cNvSpPr>
                  <a:spLocks/>
                </p:cNvSpPr>
                <p:nvPr/>
              </p:nvSpPr>
              <p:spPr bwMode="gray">
                <a:xfrm>
                  <a:off x="3671277" y="2471876"/>
                  <a:ext cx="19766" cy="68322"/>
                </a:xfrm>
                <a:custGeom>
                  <a:avLst/>
                  <a:gdLst>
                    <a:gd name="T0" fmla="*/ 30 w 59"/>
                    <a:gd name="T1" fmla="*/ 13 h 195"/>
                    <a:gd name="T2" fmla="*/ 21 w 59"/>
                    <a:gd name="T3" fmla="*/ 130 h 195"/>
                    <a:gd name="T4" fmla="*/ 0 w 59"/>
                    <a:gd name="T5" fmla="*/ 195 h 195"/>
                    <a:gd name="T6" fmla="*/ 30 w 59"/>
                    <a:gd name="T7" fmla="*/ 13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195">
                      <a:moveTo>
                        <a:pt x="30" y="13"/>
                      </a:moveTo>
                      <a:cubicBezTo>
                        <a:pt x="30" y="13"/>
                        <a:pt x="59" y="0"/>
                        <a:pt x="21" y="130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</p:grpSp>
          <p:grpSp>
            <p:nvGrpSpPr>
              <p:cNvPr id="246" name="Gruppieren 171"/>
              <p:cNvGrpSpPr/>
              <p:nvPr/>
            </p:nvGrpSpPr>
            <p:grpSpPr bwMode="gray">
              <a:xfrm>
                <a:off x="3275112" y="2114628"/>
                <a:ext cx="451453" cy="391820"/>
                <a:chOff x="3272007" y="2114628"/>
                <a:chExt cx="451453" cy="391820"/>
              </a:xfrm>
            </p:grpSpPr>
            <p:sp>
              <p:nvSpPr>
                <p:cNvPr id="265" name="Freeform 262"/>
                <p:cNvSpPr>
                  <a:spLocks/>
                </p:cNvSpPr>
                <p:nvPr/>
              </p:nvSpPr>
              <p:spPr bwMode="gray">
                <a:xfrm>
                  <a:off x="3297307" y="2220814"/>
                  <a:ext cx="278303" cy="275756"/>
                </a:xfrm>
                <a:custGeom>
                  <a:avLst/>
                  <a:gdLst>
                    <a:gd name="T0" fmla="*/ 833 w 833"/>
                    <a:gd name="T1" fmla="*/ 103 h 793"/>
                    <a:gd name="T2" fmla="*/ 496 w 833"/>
                    <a:gd name="T3" fmla="*/ 199 h 793"/>
                    <a:gd name="T4" fmla="*/ 399 w 833"/>
                    <a:gd name="T5" fmla="*/ 317 h 793"/>
                    <a:gd name="T6" fmla="*/ 176 w 833"/>
                    <a:gd name="T7" fmla="*/ 326 h 793"/>
                    <a:gd name="T8" fmla="*/ 31 w 833"/>
                    <a:gd name="T9" fmla="*/ 453 h 793"/>
                    <a:gd name="T10" fmla="*/ 28 w 833"/>
                    <a:gd name="T11" fmla="*/ 706 h 793"/>
                    <a:gd name="T12" fmla="*/ 51 w 833"/>
                    <a:gd name="T13" fmla="*/ 793 h 793"/>
                    <a:gd name="T14" fmla="*/ 287 w 833"/>
                    <a:gd name="T15" fmla="*/ 453 h 793"/>
                    <a:gd name="T16" fmla="*/ 574 w 833"/>
                    <a:gd name="T17" fmla="*/ 268 h 793"/>
                    <a:gd name="T18" fmla="*/ 833 w 833"/>
                    <a:gd name="T19" fmla="*/ 103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33" h="793">
                      <a:moveTo>
                        <a:pt x="833" y="103"/>
                      </a:moveTo>
                      <a:cubicBezTo>
                        <a:pt x="833" y="103"/>
                        <a:pt x="672" y="0"/>
                        <a:pt x="496" y="199"/>
                      </a:cubicBezTo>
                      <a:cubicBezTo>
                        <a:pt x="496" y="199"/>
                        <a:pt x="471" y="289"/>
                        <a:pt x="399" y="317"/>
                      </a:cubicBezTo>
                      <a:cubicBezTo>
                        <a:pt x="399" y="317"/>
                        <a:pt x="304" y="363"/>
                        <a:pt x="176" y="326"/>
                      </a:cubicBezTo>
                      <a:cubicBezTo>
                        <a:pt x="176" y="326"/>
                        <a:pt x="78" y="300"/>
                        <a:pt x="31" y="453"/>
                      </a:cubicBezTo>
                      <a:cubicBezTo>
                        <a:pt x="31" y="453"/>
                        <a:pt x="0" y="603"/>
                        <a:pt x="28" y="706"/>
                      </a:cubicBezTo>
                      <a:cubicBezTo>
                        <a:pt x="28" y="706"/>
                        <a:pt x="48" y="767"/>
                        <a:pt x="51" y="793"/>
                      </a:cubicBezTo>
                      <a:cubicBezTo>
                        <a:pt x="51" y="793"/>
                        <a:pt x="90" y="519"/>
                        <a:pt x="287" y="453"/>
                      </a:cubicBezTo>
                      <a:cubicBezTo>
                        <a:pt x="287" y="453"/>
                        <a:pt x="513" y="395"/>
                        <a:pt x="574" y="268"/>
                      </a:cubicBezTo>
                      <a:cubicBezTo>
                        <a:pt x="574" y="268"/>
                        <a:pt x="686" y="87"/>
                        <a:pt x="833" y="103"/>
                      </a:cubicBezTo>
                      <a:close/>
                    </a:path>
                  </a:pathLst>
                </a:custGeom>
                <a:solidFill>
                  <a:srgbClr val="E5AF7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66" name="Freeform 264"/>
                <p:cNvSpPr>
                  <a:spLocks/>
                </p:cNvSpPr>
                <p:nvPr/>
              </p:nvSpPr>
              <p:spPr bwMode="gray">
                <a:xfrm>
                  <a:off x="3303632" y="2317123"/>
                  <a:ext cx="143896" cy="81492"/>
                </a:xfrm>
                <a:custGeom>
                  <a:avLst/>
                  <a:gdLst>
                    <a:gd name="T0" fmla="*/ 431 w 431"/>
                    <a:gd name="T1" fmla="*/ 3 h 234"/>
                    <a:gd name="T2" fmla="*/ 180 w 431"/>
                    <a:gd name="T3" fmla="*/ 52 h 234"/>
                    <a:gd name="T4" fmla="*/ 0 w 431"/>
                    <a:gd name="T5" fmla="*/ 234 h 234"/>
                    <a:gd name="T6" fmla="*/ 133 w 431"/>
                    <a:gd name="T7" fmla="*/ 32 h 234"/>
                    <a:gd name="T8" fmla="*/ 224 w 431"/>
                    <a:gd name="T9" fmla="*/ 43 h 234"/>
                    <a:gd name="T10" fmla="*/ 431 w 431"/>
                    <a:gd name="T11" fmla="*/ 3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1" h="234">
                      <a:moveTo>
                        <a:pt x="431" y="3"/>
                      </a:moveTo>
                      <a:cubicBezTo>
                        <a:pt x="431" y="3"/>
                        <a:pt x="362" y="103"/>
                        <a:pt x="180" y="52"/>
                      </a:cubicBezTo>
                      <a:cubicBezTo>
                        <a:pt x="180" y="52"/>
                        <a:pt x="41" y="0"/>
                        <a:pt x="0" y="234"/>
                      </a:cubicBezTo>
                      <a:cubicBezTo>
                        <a:pt x="0" y="234"/>
                        <a:pt x="4" y="61"/>
                        <a:pt x="133" y="32"/>
                      </a:cubicBezTo>
                      <a:cubicBezTo>
                        <a:pt x="133" y="32"/>
                        <a:pt x="163" y="20"/>
                        <a:pt x="224" y="43"/>
                      </a:cubicBezTo>
                      <a:cubicBezTo>
                        <a:pt x="224" y="43"/>
                        <a:pt x="339" y="83"/>
                        <a:pt x="431" y="3"/>
                      </a:cubicBezTo>
                      <a:close/>
                    </a:path>
                  </a:pathLst>
                </a:custGeom>
                <a:solidFill>
                  <a:srgbClr val="8E8E8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67" name="Freeform 266"/>
                <p:cNvSpPr>
                  <a:spLocks/>
                </p:cNvSpPr>
                <p:nvPr/>
              </p:nvSpPr>
              <p:spPr bwMode="gray">
                <a:xfrm>
                  <a:off x="3272007" y="2162371"/>
                  <a:ext cx="322579" cy="344077"/>
                </a:xfrm>
                <a:custGeom>
                  <a:avLst/>
                  <a:gdLst>
                    <a:gd name="T0" fmla="*/ 966 w 966"/>
                    <a:gd name="T1" fmla="*/ 129 h 989"/>
                    <a:gd name="T2" fmla="*/ 895 w 966"/>
                    <a:gd name="T3" fmla="*/ 346 h 989"/>
                    <a:gd name="T4" fmla="*/ 578 w 966"/>
                    <a:gd name="T5" fmla="*/ 464 h 989"/>
                    <a:gd name="T6" fmla="*/ 248 w 966"/>
                    <a:gd name="T7" fmla="*/ 587 h 989"/>
                    <a:gd name="T8" fmla="*/ 114 w 966"/>
                    <a:gd name="T9" fmla="*/ 756 h 989"/>
                    <a:gd name="T10" fmla="*/ 123 w 966"/>
                    <a:gd name="T11" fmla="*/ 892 h 989"/>
                    <a:gd name="T12" fmla="*/ 39 w 966"/>
                    <a:gd name="T13" fmla="*/ 936 h 989"/>
                    <a:gd name="T14" fmla="*/ 18 w 966"/>
                    <a:gd name="T15" fmla="*/ 575 h 989"/>
                    <a:gd name="T16" fmla="*/ 456 w 966"/>
                    <a:gd name="T17" fmla="*/ 78 h 989"/>
                    <a:gd name="T18" fmla="*/ 966 w 966"/>
                    <a:gd name="T19" fmla="*/ 129 h 9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6" h="989">
                      <a:moveTo>
                        <a:pt x="966" y="129"/>
                      </a:moveTo>
                      <a:cubicBezTo>
                        <a:pt x="895" y="346"/>
                        <a:pt x="895" y="346"/>
                        <a:pt x="895" y="346"/>
                      </a:cubicBezTo>
                      <a:cubicBezTo>
                        <a:pt x="895" y="346"/>
                        <a:pt x="703" y="259"/>
                        <a:pt x="578" y="464"/>
                      </a:cubicBezTo>
                      <a:cubicBezTo>
                        <a:pt x="578" y="464"/>
                        <a:pt x="536" y="648"/>
                        <a:pt x="248" y="587"/>
                      </a:cubicBezTo>
                      <a:cubicBezTo>
                        <a:pt x="248" y="587"/>
                        <a:pt x="126" y="583"/>
                        <a:pt x="114" y="756"/>
                      </a:cubicBezTo>
                      <a:cubicBezTo>
                        <a:pt x="123" y="892"/>
                        <a:pt x="123" y="892"/>
                        <a:pt x="123" y="892"/>
                      </a:cubicBezTo>
                      <a:cubicBezTo>
                        <a:pt x="123" y="892"/>
                        <a:pt x="99" y="989"/>
                        <a:pt x="39" y="936"/>
                      </a:cubicBezTo>
                      <a:cubicBezTo>
                        <a:pt x="39" y="936"/>
                        <a:pt x="0" y="781"/>
                        <a:pt x="18" y="575"/>
                      </a:cubicBezTo>
                      <a:cubicBezTo>
                        <a:pt x="18" y="575"/>
                        <a:pt x="85" y="142"/>
                        <a:pt x="456" y="78"/>
                      </a:cubicBezTo>
                      <a:cubicBezTo>
                        <a:pt x="456" y="78"/>
                        <a:pt x="761" y="0"/>
                        <a:pt x="966" y="129"/>
                      </a:cubicBezTo>
                      <a:close/>
                    </a:path>
                  </a:pathLst>
                </a:custGeom>
                <a:solidFill>
                  <a:srgbClr val="4F361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68" name="Freeform 271"/>
                <p:cNvSpPr>
                  <a:spLocks/>
                </p:cNvSpPr>
                <p:nvPr/>
              </p:nvSpPr>
              <p:spPr bwMode="gray">
                <a:xfrm>
                  <a:off x="3570867" y="2207644"/>
                  <a:ext cx="152593" cy="289749"/>
                </a:xfrm>
                <a:custGeom>
                  <a:avLst/>
                  <a:gdLst>
                    <a:gd name="T0" fmla="*/ 21 w 456"/>
                    <a:gd name="T1" fmla="*/ 229 h 834"/>
                    <a:gd name="T2" fmla="*/ 201 w 456"/>
                    <a:gd name="T3" fmla="*/ 489 h 834"/>
                    <a:gd name="T4" fmla="*/ 271 w 456"/>
                    <a:gd name="T5" fmla="*/ 724 h 834"/>
                    <a:gd name="T6" fmla="*/ 292 w 456"/>
                    <a:gd name="T7" fmla="*/ 834 h 834"/>
                    <a:gd name="T8" fmla="*/ 350 w 456"/>
                    <a:gd name="T9" fmla="*/ 684 h 834"/>
                    <a:gd name="T10" fmla="*/ 334 w 456"/>
                    <a:gd name="T11" fmla="*/ 281 h 834"/>
                    <a:gd name="T12" fmla="*/ 71 w 456"/>
                    <a:gd name="T13" fmla="*/ 0 h 834"/>
                    <a:gd name="T14" fmla="*/ 0 w 456"/>
                    <a:gd name="T15" fmla="*/ 217 h 834"/>
                    <a:gd name="T16" fmla="*/ 21 w 456"/>
                    <a:gd name="T17" fmla="*/ 229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6" h="834">
                      <a:moveTo>
                        <a:pt x="21" y="229"/>
                      </a:moveTo>
                      <a:cubicBezTo>
                        <a:pt x="21" y="229"/>
                        <a:pt x="192" y="290"/>
                        <a:pt x="201" y="489"/>
                      </a:cubicBezTo>
                      <a:cubicBezTo>
                        <a:pt x="201" y="489"/>
                        <a:pt x="150" y="628"/>
                        <a:pt x="271" y="724"/>
                      </a:cubicBezTo>
                      <a:cubicBezTo>
                        <a:pt x="271" y="724"/>
                        <a:pt x="271" y="704"/>
                        <a:pt x="292" y="834"/>
                      </a:cubicBezTo>
                      <a:cubicBezTo>
                        <a:pt x="292" y="834"/>
                        <a:pt x="312" y="684"/>
                        <a:pt x="350" y="684"/>
                      </a:cubicBezTo>
                      <a:cubicBezTo>
                        <a:pt x="350" y="684"/>
                        <a:pt x="456" y="493"/>
                        <a:pt x="334" y="281"/>
                      </a:cubicBezTo>
                      <a:cubicBezTo>
                        <a:pt x="334" y="281"/>
                        <a:pt x="293" y="87"/>
                        <a:pt x="71" y="0"/>
                      </a:cubicBezTo>
                      <a:cubicBezTo>
                        <a:pt x="0" y="217"/>
                        <a:pt x="0" y="217"/>
                        <a:pt x="0" y="217"/>
                      </a:cubicBezTo>
                      <a:lnTo>
                        <a:pt x="21" y="229"/>
                      </a:lnTo>
                      <a:close/>
                    </a:path>
                  </a:pathLst>
                </a:custGeom>
                <a:solidFill>
                  <a:srgbClr val="4F361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69" name="Freeform 272"/>
                <p:cNvSpPr>
                  <a:spLocks/>
                </p:cNvSpPr>
                <p:nvPr/>
              </p:nvSpPr>
              <p:spPr bwMode="gray">
                <a:xfrm>
                  <a:off x="3321817" y="2114628"/>
                  <a:ext cx="275141" cy="150637"/>
                </a:xfrm>
                <a:custGeom>
                  <a:avLst/>
                  <a:gdLst>
                    <a:gd name="T0" fmla="*/ 824 w 824"/>
                    <a:gd name="T1" fmla="*/ 270 h 431"/>
                    <a:gd name="T2" fmla="*/ 0 w 824"/>
                    <a:gd name="T3" fmla="*/ 431 h 431"/>
                    <a:gd name="T4" fmla="*/ 824 w 824"/>
                    <a:gd name="T5" fmla="*/ 27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24" h="431">
                      <a:moveTo>
                        <a:pt x="824" y="270"/>
                      </a:moveTo>
                      <a:cubicBezTo>
                        <a:pt x="824" y="270"/>
                        <a:pt x="376" y="0"/>
                        <a:pt x="0" y="431"/>
                      </a:cubicBezTo>
                      <a:cubicBezTo>
                        <a:pt x="0" y="431"/>
                        <a:pt x="283" y="52"/>
                        <a:pt x="824" y="27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70" name="Freeform 273"/>
                <p:cNvSpPr>
                  <a:spLocks/>
                </p:cNvSpPr>
                <p:nvPr/>
              </p:nvSpPr>
              <p:spPr bwMode="gray">
                <a:xfrm>
                  <a:off x="3309957" y="2235631"/>
                  <a:ext cx="271188" cy="183563"/>
                </a:xfrm>
                <a:custGeom>
                  <a:avLst/>
                  <a:gdLst>
                    <a:gd name="T0" fmla="*/ 812 w 812"/>
                    <a:gd name="T1" fmla="*/ 141 h 527"/>
                    <a:gd name="T2" fmla="*/ 474 w 812"/>
                    <a:gd name="T3" fmla="*/ 247 h 527"/>
                    <a:gd name="T4" fmla="*/ 177 w 812"/>
                    <a:gd name="T5" fmla="*/ 367 h 527"/>
                    <a:gd name="T6" fmla="*/ 0 w 812"/>
                    <a:gd name="T7" fmla="*/ 527 h 527"/>
                    <a:gd name="T8" fmla="*/ 211 w 812"/>
                    <a:gd name="T9" fmla="*/ 360 h 527"/>
                    <a:gd name="T10" fmla="*/ 457 w 812"/>
                    <a:gd name="T11" fmla="*/ 238 h 527"/>
                    <a:gd name="T12" fmla="*/ 812 w 812"/>
                    <a:gd name="T13" fmla="*/ 141 h 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2" h="527">
                      <a:moveTo>
                        <a:pt x="812" y="141"/>
                      </a:moveTo>
                      <a:cubicBezTo>
                        <a:pt x="812" y="141"/>
                        <a:pt x="600" y="25"/>
                        <a:pt x="474" y="247"/>
                      </a:cubicBezTo>
                      <a:cubicBezTo>
                        <a:pt x="474" y="247"/>
                        <a:pt x="373" y="467"/>
                        <a:pt x="177" y="367"/>
                      </a:cubicBezTo>
                      <a:cubicBezTo>
                        <a:pt x="177" y="367"/>
                        <a:pt x="44" y="328"/>
                        <a:pt x="0" y="527"/>
                      </a:cubicBezTo>
                      <a:cubicBezTo>
                        <a:pt x="0" y="527"/>
                        <a:pt x="16" y="315"/>
                        <a:pt x="211" y="360"/>
                      </a:cubicBezTo>
                      <a:cubicBezTo>
                        <a:pt x="211" y="360"/>
                        <a:pt x="364" y="418"/>
                        <a:pt x="457" y="238"/>
                      </a:cubicBezTo>
                      <a:cubicBezTo>
                        <a:pt x="457" y="238"/>
                        <a:pt x="584" y="0"/>
                        <a:pt x="812" y="1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71" name="Freeform 274"/>
                <p:cNvSpPr>
                  <a:spLocks/>
                </p:cNvSpPr>
                <p:nvPr/>
              </p:nvSpPr>
              <p:spPr bwMode="gray">
                <a:xfrm>
                  <a:off x="3365302" y="2231516"/>
                  <a:ext cx="207146" cy="134174"/>
                </a:xfrm>
                <a:custGeom>
                  <a:avLst/>
                  <a:gdLst>
                    <a:gd name="T0" fmla="*/ 621 w 621"/>
                    <a:gd name="T1" fmla="*/ 131 h 385"/>
                    <a:gd name="T2" fmla="*/ 255 w 621"/>
                    <a:gd name="T3" fmla="*/ 234 h 385"/>
                    <a:gd name="T4" fmla="*/ 0 w 621"/>
                    <a:gd name="T5" fmla="*/ 324 h 385"/>
                    <a:gd name="T6" fmla="*/ 245 w 621"/>
                    <a:gd name="T7" fmla="*/ 212 h 385"/>
                    <a:gd name="T8" fmla="*/ 621 w 621"/>
                    <a:gd name="T9" fmla="*/ 131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1" h="385">
                      <a:moveTo>
                        <a:pt x="621" y="131"/>
                      </a:moveTo>
                      <a:cubicBezTo>
                        <a:pt x="621" y="131"/>
                        <a:pt x="432" y="12"/>
                        <a:pt x="255" y="234"/>
                      </a:cubicBezTo>
                      <a:cubicBezTo>
                        <a:pt x="255" y="234"/>
                        <a:pt x="149" y="385"/>
                        <a:pt x="0" y="324"/>
                      </a:cubicBezTo>
                      <a:cubicBezTo>
                        <a:pt x="0" y="324"/>
                        <a:pt x="155" y="376"/>
                        <a:pt x="245" y="212"/>
                      </a:cubicBezTo>
                      <a:cubicBezTo>
                        <a:pt x="245" y="212"/>
                        <a:pt x="376" y="0"/>
                        <a:pt x="621" y="13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72" name="Freeform 275"/>
                <p:cNvSpPr>
                  <a:spLocks/>
                </p:cNvSpPr>
                <p:nvPr/>
              </p:nvSpPr>
              <p:spPr bwMode="gray">
                <a:xfrm>
                  <a:off x="3574820" y="2204351"/>
                  <a:ext cx="24510" cy="79023"/>
                </a:xfrm>
                <a:custGeom>
                  <a:avLst/>
                  <a:gdLst>
                    <a:gd name="T0" fmla="*/ 52 w 73"/>
                    <a:gd name="T1" fmla="*/ 0 h 227"/>
                    <a:gd name="T2" fmla="*/ 0 w 73"/>
                    <a:gd name="T3" fmla="*/ 227 h 227"/>
                    <a:gd name="T4" fmla="*/ 73 w 73"/>
                    <a:gd name="T5" fmla="*/ 7 h 227"/>
                    <a:gd name="T6" fmla="*/ 52 w 73"/>
                    <a:gd name="T7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" h="227">
                      <a:moveTo>
                        <a:pt x="52" y="0"/>
                      </a:moveTo>
                      <a:cubicBezTo>
                        <a:pt x="52" y="0"/>
                        <a:pt x="46" y="136"/>
                        <a:pt x="0" y="227"/>
                      </a:cubicBezTo>
                      <a:cubicBezTo>
                        <a:pt x="0" y="227"/>
                        <a:pt x="31" y="173"/>
                        <a:pt x="73" y="7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73" name="Freeform 276"/>
                <p:cNvSpPr>
                  <a:spLocks/>
                </p:cNvSpPr>
                <p:nvPr/>
              </p:nvSpPr>
              <p:spPr bwMode="gray">
                <a:xfrm>
                  <a:off x="3574820" y="2283374"/>
                  <a:ext cx="91714" cy="183563"/>
                </a:xfrm>
                <a:custGeom>
                  <a:avLst/>
                  <a:gdLst>
                    <a:gd name="T0" fmla="*/ 0 w 274"/>
                    <a:gd name="T1" fmla="*/ 0 h 528"/>
                    <a:gd name="T2" fmla="*/ 168 w 274"/>
                    <a:gd name="T3" fmla="*/ 312 h 528"/>
                    <a:gd name="T4" fmla="*/ 228 w 274"/>
                    <a:gd name="T5" fmla="*/ 479 h 528"/>
                    <a:gd name="T6" fmla="*/ 267 w 274"/>
                    <a:gd name="T7" fmla="*/ 528 h 528"/>
                    <a:gd name="T8" fmla="*/ 212 w 274"/>
                    <a:gd name="T9" fmla="*/ 441 h 528"/>
                    <a:gd name="T10" fmla="*/ 190 w 274"/>
                    <a:gd name="T11" fmla="*/ 306 h 528"/>
                    <a:gd name="T12" fmla="*/ 0 w 274"/>
                    <a:gd name="T13" fmla="*/ 0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4" h="528">
                      <a:moveTo>
                        <a:pt x="0" y="0"/>
                      </a:moveTo>
                      <a:cubicBezTo>
                        <a:pt x="0" y="0"/>
                        <a:pt x="178" y="36"/>
                        <a:pt x="168" y="312"/>
                      </a:cubicBezTo>
                      <a:cubicBezTo>
                        <a:pt x="168" y="312"/>
                        <a:pt x="144" y="406"/>
                        <a:pt x="228" y="479"/>
                      </a:cubicBezTo>
                      <a:cubicBezTo>
                        <a:pt x="228" y="479"/>
                        <a:pt x="274" y="483"/>
                        <a:pt x="267" y="528"/>
                      </a:cubicBezTo>
                      <a:cubicBezTo>
                        <a:pt x="267" y="528"/>
                        <a:pt x="265" y="486"/>
                        <a:pt x="212" y="441"/>
                      </a:cubicBezTo>
                      <a:cubicBezTo>
                        <a:pt x="212" y="441"/>
                        <a:pt x="172" y="393"/>
                        <a:pt x="190" y="306"/>
                      </a:cubicBezTo>
                      <a:cubicBezTo>
                        <a:pt x="190" y="306"/>
                        <a:pt x="224" y="68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74" name="Freeform 277"/>
                <p:cNvSpPr>
                  <a:spLocks/>
                </p:cNvSpPr>
                <p:nvPr/>
              </p:nvSpPr>
              <p:spPr bwMode="gray">
                <a:xfrm>
                  <a:off x="3617514" y="2227400"/>
                  <a:ext cx="92505" cy="167923"/>
                </a:xfrm>
                <a:custGeom>
                  <a:avLst/>
                  <a:gdLst>
                    <a:gd name="T0" fmla="*/ 0 w 277"/>
                    <a:gd name="T1" fmla="*/ 0 h 482"/>
                    <a:gd name="T2" fmla="*/ 240 w 277"/>
                    <a:gd name="T3" fmla="*/ 482 h 482"/>
                    <a:gd name="T4" fmla="*/ 0 w 277"/>
                    <a:gd name="T5" fmla="*/ 0 h 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7" h="482">
                      <a:moveTo>
                        <a:pt x="0" y="0"/>
                      </a:moveTo>
                      <a:cubicBezTo>
                        <a:pt x="0" y="0"/>
                        <a:pt x="261" y="141"/>
                        <a:pt x="240" y="482"/>
                      </a:cubicBezTo>
                      <a:cubicBezTo>
                        <a:pt x="240" y="482"/>
                        <a:pt x="277" y="209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</p:grpSp>
          <p:grpSp>
            <p:nvGrpSpPr>
              <p:cNvPr id="247" name="Gruppieren 172"/>
              <p:cNvGrpSpPr/>
              <p:nvPr/>
            </p:nvGrpSpPr>
            <p:grpSpPr bwMode="gray">
              <a:xfrm>
                <a:off x="2873589" y="2647207"/>
                <a:ext cx="1237218" cy="742921"/>
                <a:chOff x="2873589" y="2647207"/>
                <a:chExt cx="1237218" cy="742921"/>
              </a:xfrm>
            </p:grpSpPr>
            <p:sp>
              <p:nvSpPr>
                <p:cNvPr id="248" name="Ellipse 173"/>
                <p:cNvSpPr/>
                <p:nvPr/>
              </p:nvSpPr>
              <p:spPr bwMode="gray">
                <a:xfrm>
                  <a:off x="2873589" y="3000432"/>
                  <a:ext cx="1237218" cy="38969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ABABAB">
                        <a:lumMod val="49000"/>
                        <a:alpha val="0"/>
                      </a:srgbClr>
                    </a:gs>
                    <a:gs pos="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b="1" dirty="0"/>
                </a:p>
              </p:txBody>
            </p:sp>
            <p:sp>
              <p:nvSpPr>
                <p:cNvPr id="249" name="Freeform 278"/>
                <p:cNvSpPr>
                  <a:spLocks/>
                </p:cNvSpPr>
                <p:nvPr/>
              </p:nvSpPr>
              <p:spPr bwMode="gray">
                <a:xfrm>
                  <a:off x="2998447" y="2684249"/>
                  <a:ext cx="987503" cy="640412"/>
                </a:xfrm>
                <a:custGeom>
                  <a:avLst/>
                  <a:gdLst>
                    <a:gd name="T0" fmla="*/ 1010 w 2958"/>
                    <a:gd name="T1" fmla="*/ 3 h 1842"/>
                    <a:gd name="T2" fmla="*/ 1888 w 2958"/>
                    <a:gd name="T3" fmla="*/ 0 h 1842"/>
                    <a:gd name="T4" fmla="*/ 2144 w 2958"/>
                    <a:gd name="T5" fmla="*/ 167 h 1842"/>
                    <a:gd name="T6" fmla="*/ 2698 w 2958"/>
                    <a:gd name="T7" fmla="*/ 470 h 1842"/>
                    <a:gd name="T8" fmla="*/ 2897 w 2958"/>
                    <a:gd name="T9" fmla="*/ 1515 h 1842"/>
                    <a:gd name="T10" fmla="*/ 2808 w 2958"/>
                    <a:gd name="T11" fmla="*/ 1607 h 1842"/>
                    <a:gd name="T12" fmla="*/ 1466 w 2958"/>
                    <a:gd name="T13" fmla="*/ 1826 h 1842"/>
                    <a:gd name="T14" fmla="*/ 75 w 2958"/>
                    <a:gd name="T15" fmla="*/ 1574 h 1842"/>
                    <a:gd name="T16" fmla="*/ 0 w 2958"/>
                    <a:gd name="T17" fmla="*/ 1402 h 1842"/>
                    <a:gd name="T18" fmla="*/ 248 w 2958"/>
                    <a:gd name="T19" fmla="*/ 408 h 1842"/>
                    <a:gd name="T20" fmla="*/ 461 w 2958"/>
                    <a:gd name="T21" fmla="*/ 273 h 1842"/>
                    <a:gd name="T22" fmla="*/ 1010 w 2958"/>
                    <a:gd name="T23" fmla="*/ 3 h 18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58" h="1842">
                      <a:moveTo>
                        <a:pt x="1010" y="3"/>
                      </a:moveTo>
                      <a:cubicBezTo>
                        <a:pt x="1010" y="3"/>
                        <a:pt x="1389" y="921"/>
                        <a:pt x="1888" y="0"/>
                      </a:cubicBezTo>
                      <a:cubicBezTo>
                        <a:pt x="1888" y="0"/>
                        <a:pt x="1890" y="84"/>
                        <a:pt x="2144" y="167"/>
                      </a:cubicBezTo>
                      <a:cubicBezTo>
                        <a:pt x="2144" y="167"/>
                        <a:pt x="2620" y="308"/>
                        <a:pt x="2698" y="470"/>
                      </a:cubicBezTo>
                      <a:cubicBezTo>
                        <a:pt x="2698" y="470"/>
                        <a:pt x="2958" y="1023"/>
                        <a:pt x="2897" y="1515"/>
                      </a:cubicBezTo>
                      <a:cubicBezTo>
                        <a:pt x="2897" y="1515"/>
                        <a:pt x="2894" y="1556"/>
                        <a:pt x="2808" y="1607"/>
                      </a:cubicBezTo>
                      <a:cubicBezTo>
                        <a:pt x="2808" y="1607"/>
                        <a:pt x="2288" y="1842"/>
                        <a:pt x="1466" y="1826"/>
                      </a:cubicBezTo>
                      <a:cubicBezTo>
                        <a:pt x="1466" y="1826"/>
                        <a:pt x="585" y="1788"/>
                        <a:pt x="75" y="1574"/>
                      </a:cubicBezTo>
                      <a:cubicBezTo>
                        <a:pt x="75" y="1574"/>
                        <a:pt x="2" y="1558"/>
                        <a:pt x="0" y="1402"/>
                      </a:cubicBezTo>
                      <a:cubicBezTo>
                        <a:pt x="0" y="1402"/>
                        <a:pt x="26" y="716"/>
                        <a:pt x="248" y="408"/>
                      </a:cubicBezTo>
                      <a:cubicBezTo>
                        <a:pt x="248" y="408"/>
                        <a:pt x="311" y="327"/>
                        <a:pt x="461" y="273"/>
                      </a:cubicBezTo>
                      <a:cubicBezTo>
                        <a:pt x="461" y="273"/>
                        <a:pt x="975" y="127"/>
                        <a:pt x="1010" y="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BABAB">
                        <a:lumMod val="49000"/>
                      </a:srgbClr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50" name="Freeform 279"/>
                <p:cNvSpPr>
                  <a:spLocks/>
                </p:cNvSpPr>
                <p:nvPr/>
              </p:nvSpPr>
              <p:spPr bwMode="gray">
                <a:xfrm>
                  <a:off x="3373999" y="2819246"/>
                  <a:ext cx="217425" cy="446148"/>
                </a:xfrm>
                <a:custGeom>
                  <a:avLst/>
                  <a:gdLst>
                    <a:gd name="T0" fmla="*/ 0 w 649"/>
                    <a:gd name="T1" fmla="*/ 299 h 1284"/>
                    <a:gd name="T2" fmla="*/ 327 w 649"/>
                    <a:gd name="T3" fmla="*/ 1284 h 1284"/>
                    <a:gd name="T4" fmla="*/ 649 w 649"/>
                    <a:gd name="T5" fmla="*/ 299 h 1284"/>
                    <a:gd name="T6" fmla="*/ 318 w 649"/>
                    <a:gd name="T7" fmla="*/ 2 h 1284"/>
                    <a:gd name="T8" fmla="*/ 0 w 649"/>
                    <a:gd name="T9" fmla="*/ 299 h 1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1284">
                      <a:moveTo>
                        <a:pt x="0" y="299"/>
                      </a:moveTo>
                      <a:cubicBezTo>
                        <a:pt x="0" y="299"/>
                        <a:pt x="175" y="1174"/>
                        <a:pt x="327" y="1284"/>
                      </a:cubicBezTo>
                      <a:cubicBezTo>
                        <a:pt x="327" y="1284"/>
                        <a:pt x="586" y="729"/>
                        <a:pt x="649" y="299"/>
                      </a:cubicBezTo>
                      <a:cubicBezTo>
                        <a:pt x="649" y="299"/>
                        <a:pt x="491" y="16"/>
                        <a:pt x="318" y="2"/>
                      </a:cubicBezTo>
                      <a:cubicBezTo>
                        <a:pt x="318" y="2"/>
                        <a:pt x="192" y="0"/>
                        <a:pt x="0" y="29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51" name="Freeform 280"/>
                <p:cNvSpPr>
                  <a:spLocks/>
                </p:cNvSpPr>
                <p:nvPr/>
              </p:nvSpPr>
              <p:spPr bwMode="gray">
                <a:xfrm>
                  <a:off x="3332886" y="2655438"/>
                  <a:ext cx="147849" cy="269171"/>
                </a:xfrm>
                <a:custGeom>
                  <a:avLst/>
                  <a:gdLst>
                    <a:gd name="T0" fmla="*/ 442 w 442"/>
                    <a:gd name="T1" fmla="*/ 474 h 775"/>
                    <a:gd name="T2" fmla="*/ 437 w 442"/>
                    <a:gd name="T3" fmla="*/ 474 h 775"/>
                    <a:gd name="T4" fmla="*/ 130 w 442"/>
                    <a:gd name="T5" fmla="*/ 771 h 775"/>
                    <a:gd name="T6" fmla="*/ 127 w 442"/>
                    <a:gd name="T7" fmla="*/ 775 h 775"/>
                    <a:gd name="T8" fmla="*/ 5 w 442"/>
                    <a:gd name="T9" fmla="*/ 95 h 775"/>
                    <a:gd name="T10" fmla="*/ 23 w 442"/>
                    <a:gd name="T11" fmla="*/ 0 h 775"/>
                    <a:gd name="T12" fmla="*/ 442 w 442"/>
                    <a:gd name="T13" fmla="*/ 474 h 7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2" h="775">
                      <a:moveTo>
                        <a:pt x="442" y="474"/>
                      </a:moveTo>
                      <a:cubicBezTo>
                        <a:pt x="442" y="474"/>
                        <a:pt x="440" y="474"/>
                        <a:pt x="437" y="474"/>
                      </a:cubicBezTo>
                      <a:cubicBezTo>
                        <a:pt x="413" y="478"/>
                        <a:pt x="306" y="511"/>
                        <a:pt x="130" y="771"/>
                      </a:cubicBezTo>
                      <a:cubicBezTo>
                        <a:pt x="129" y="773"/>
                        <a:pt x="128" y="774"/>
                        <a:pt x="127" y="775"/>
                      </a:cubicBezTo>
                      <a:cubicBezTo>
                        <a:pt x="127" y="775"/>
                        <a:pt x="0" y="241"/>
                        <a:pt x="5" y="95"/>
                      </a:cubicBezTo>
                      <a:cubicBezTo>
                        <a:pt x="5" y="95"/>
                        <a:pt x="23" y="18"/>
                        <a:pt x="23" y="0"/>
                      </a:cubicBezTo>
                      <a:cubicBezTo>
                        <a:pt x="23" y="0"/>
                        <a:pt x="93" y="390"/>
                        <a:pt x="442" y="4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52" name="Freeform 281"/>
                <p:cNvSpPr>
                  <a:spLocks/>
                </p:cNvSpPr>
                <p:nvPr/>
              </p:nvSpPr>
              <p:spPr bwMode="gray">
                <a:xfrm>
                  <a:off x="3481525" y="2647207"/>
                  <a:ext cx="151802" cy="278225"/>
                </a:xfrm>
                <a:custGeom>
                  <a:avLst/>
                  <a:gdLst>
                    <a:gd name="T0" fmla="*/ 0 w 455"/>
                    <a:gd name="T1" fmla="*/ 497 h 800"/>
                    <a:gd name="T2" fmla="*/ 335 w 455"/>
                    <a:gd name="T3" fmla="*/ 800 h 800"/>
                    <a:gd name="T4" fmla="*/ 450 w 455"/>
                    <a:gd name="T5" fmla="*/ 118 h 800"/>
                    <a:gd name="T6" fmla="*/ 415 w 455"/>
                    <a:gd name="T7" fmla="*/ 0 h 800"/>
                    <a:gd name="T8" fmla="*/ 0 w 455"/>
                    <a:gd name="T9" fmla="*/ 497 h 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5" h="800">
                      <a:moveTo>
                        <a:pt x="0" y="497"/>
                      </a:moveTo>
                      <a:cubicBezTo>
                        <a:pt x="0" y="497"/>
                        <a:pt x="131" y="486"/>
                        <a:pt x="335" y="800"/>
                      </a:cubicBezTo>
                      <a:cubicBezTo>
                        <a:pt x="335" y="800"/>
                        <a:pt x="455" y="264"/>
                        <a:pt x="450" y="118"/>
                      </a:cubicBezTo>
                      <a:cubicBezTo>
                        <a:pt x="450" y="118"/>
                        <a:pt x="415" y="18"/>
                        <a:pt x="415" y="0"/>
                      </a:cubicBezTo>
                      <a:cubicBezTo>
                        <a:pt x="415" y="0"/>
                        <a:pt x="349" y="406"/>
                        <a:pt x="0" y="49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53" name="Freeform 282"/>
                <p:cNvSpPr>
                  <a:spLocks/>
                </p:cNvSpPr>
                <p:nvPr/>
              </p:nvSpPr>
              <p:spPr bwMode="gray">
                <a:xfrm>
                  <a:off x="3732947" y="2810191"/>
                  <a:ext cx="136780" cy="472489"/>
                </a:xfrm>
                <a:custGeom>
                  <a:avLst/>
                  <a:gdLst>
                    <a:gd name="T0" fmla="*/ 409 w 409"/>
                    <a:gd name="T1" fmla="*/ 0 h 1357"/>
                    <a:gd name="T2" fmla="*/ 241 w 409"/>
                    <a:gd name="T3" fmla="*/ 1354 h 1357"/>
                    <a:gd name="T4" fmla="*/ 227 w 409"/>
                    <a:gd name="T5" fmla="*/ 1357 h 1357"/>
                    <a:gd name="T6" fmla="*/ 409 w 409"/>
                    <a:gd name="T7" fmla="*/ 0 h 1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9" h="1357">
                      <a:moveTo>
                        <a:pt x="409" y="0"/>
                      </a:moveTo>
                      <a:cubicBezTo>
                        <a:pt x="409" y="0"/>
                        <a:pt x="39" y="705"/>
                        <a:pt x="241" y="1354"/>
                      </a:cubicBezTo>
                      <a:cubicBezTo>
                        <a:pt x="227" y="1357"/>
                        <a:pt x="227" y="1357"/>
                        <a:pt x="227" y="1357"/>
                      </a:cubicBezTo>
                      <a:cubicBezTo>
                        <a:pt x="227" y="1357"/>
                        <a:pt x="0" y="708"/>
                        <a:pt x="40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>
                        <a:lumMod val="71000"/>
                      </a:srgbClr>
                    </a:gs>
                    <a:gs pos="0">
                      <a:srgbClr val="000000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54" name="Freeform 283"/>
                <p:cNvSpPr>
                  <a:spLocks/>
                </p:cNvSpPr>
                <p:nvPr/>
              </p:nvSpPr>
              <p:spPr bwMode="gray">
                <a:xfrm>
                  <a:off x="3087789" y="2819246"/>
                  <a:ext cx="136780" cy="451911"/>
                </a:xfrm>
                <a:custGeom>
                  <a:avLst/>
                  <a:gdLst>
                    <a:gd name="T0" fmla="*/ 0 w 410"/>
                    <a:gd name="T1" fmla="*/ 0 h 1301"/>
                    <a:gd name="T2" fmla="*/ 157 w 410"/>
                    <a:gd name="T3" fmla="*/ 1295 h 1301"/>
                    <a:gd name="T4" fmla="*/ 180 w 410"/>
                    <a:gd name="T5" fmla="*/ 1301 h 1301"/>
                    <a:gd name="T6" fmla="*/ 0 w 410"/>
                    <a:gd name="T7" fmla="*/ 0 h 1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10" h="1301">
                      <a:moveTo>
                        <a:pt x="0" y="0"/>
                      </a:moveTo>
                      <a:cubicBezTo>
                        <a:pt x="0" y="0"/>
                        <a:pt x="359" y="647"/>
                        <a:pt x="157" y="1295"/>
                      </a:cubicBezTo>
                      <a:cubicBezTo>
                        <a:pt x="180" y="1301"/>
                        <a:pt x="180" y="1301"/>
                        <a:pt x="180" y="1301"/>
                      </a:cubicBezTo>
                      <a:cubicBezTo>
                        <a:pt x="180" y="1301"/>
                        <a:pt x="410" y="708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>
                        <a:lumMod val="71000"/>
                      </a:srgbClr>
                    </a:gs>
                    <a:gs pos="0">
                      <a:srgbClr val="000000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55" name="Freeform 284"/>
                <p:cNvSpPr>
                  <a:spLocks/>
                </p:cNvSpPr>
                <p:nvPr/>
              </p:nvSpPr>
              <p:spPr bwMode="gray">
                <a:xfrm>
                  <a:off x="3374789" y="2820069"/>
                  <a:ext cx="105945" cy="103717"/>
                </a:xfrm>
                <a:custGeom>
                  <a:avLst/>
                  <a:gdLst>
                    <a:gd name="T0" fmla="*/ 317 w 317"/>
                    <a:gd name="T1" fmla="*/ 0 h 298"/>
                    <a:gd name="T2" fmla="*/ 113 w 317"/>
                    <a:gd name="T3" fmla="*/ 149 h 298"/>
                    <a:gd name="T4" fmla="*/ 0 w 317"/>
                    <a:gd name="T5" fmla="*/ 298 h 298"/>
                    <a:gd name="T6" fmla="*/ 317 w 31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7" h="298">
                      <a:moveTo>
                        <a:pt x="317" y="0"/>
                      </a:moveTo>
                      <a:cubicBezTo>
                        <a:pt x="317" y="0"/>
                        <a:pt x="213" y="33"/>
                        <a:pt x="113" y="149"/>
                      </a:cubicBezTo>
                      <a:cubicBezTo>
                        <a:pt x="113" y="149"/>
                        <a:pt x="29" y="243"/>
                        <a:pt x="0" y="298"/>
                      </a:cubicBezTo>
                      <a:cubicBezTo>
                        <a:pt x="0" y="298"/>
                        <a:pt x="103" y="68"/>
                        <a:pt x="317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56" name="Freeform 285"/>
                <p:cNvSpPr>
                  <a:spLocks/>
                </p:cNvSpPr>
                <p:nvPr/>
              </p:nvSpPr>
              <p:spPr bwMode="gray">
                <a:xfrm>
                  <a:off x="3197687" y="2687542"/>
                  <a:ext cx="321789" cy="631358"/>
                </a:xfrm>
                <a:custGeom>
                  <a:avLst/>
                  <a:gdLst>
                    <a:gd name="T0" fmla="*/ 407 w 963"/>
                    <a:gd name="T1" fmla="*/ 0 h 1816"/>
                    <a:gd name="T2" fmla="*/ 963 w 963"/>
                    <a:gd name="T3" fmla="*/ 1816 h 1816"/>
                    <a:gd name="T4" fmla="*/ 758 w 963"/>
                    <a:gd name="T5" fmla="*/ 1807 h 1816"/>
                    <a:gd name="T6" fmla="*/ 0 w 963"/>
                    <a:gd name="T7" fmla="*/ 519 h 1816"/>
                    <a:gd name="T8" fmla="*/ 190 w 963"/>
                    <a:gd name="T9" fmla="*/ 377 h 1816"/>
                    <a:gd name="T10" fmla="*/ 49 w 963"/>
                    <a:gd name="T11" fmla="*/ 253 h 1816"/>
                    <a:gd name="T12" fmla="*/ 407 w 963"/>
                    <a:gd name="T13" fmla="*/ 0 h 18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3" h="1816">
                      <a:moveTo>
                        <a:pt x="407" y="0"/>
                      </a:moveTo>
                      <a:cubicBezTo>
                        <a:pt x="407" y="0"/>
                        <a:pt x="578" y="1447"/>
                        <a:pt x="963" y="1816"/>
                      </a:cubicBezTo>
                      <a:cubicBezTo>
                        <a:pt x="963" y="1816"/>
                        <a:pt x="775" y="1807"/>
                        <a:pt x="758" y="1807"/>
                      </a:cubicBezTo>
                      <a:cubicBezTo>
                        <a:pt x="758" y="1807"/>
                        <a:pt x="342" y="1390"/>
                        <a:pt x="0" y="519"/>
                      </a:cubicBezTo>
                      <a:cubicBezTo>
                        <a:pt x="190" y="377"/>
                        <a:pt x="190" y="377"/>
                        <a:pt x="190" y="377"/>
                      </a:cubicBezTo>
                      <a:cubicBezTo>
                        <a:pt x="49" y="253"/>
                        <a:pt x="49" y="253"/>
                        <a:pt x="49" y="253"/>
                      </a:cubicBezTo>
                      <a:cubicBezTo>
                        <a:pt x="49" y="253"/>
                        <a:pt x="225" y="227"/>
                        <a:pt x="407" y="0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57" name="Freeform 286"/>
                <p:cNvSpPr>
                  <a:spLocks/>
                </p:cNvSpPr>
                <p:nvPr/>
              </p:nvSpPr>
              <p:spPr bwMode="gray">
                <a:xfrm>
                  <a:off x="3199268" y="2862873"/>
                  <a:ext cx="245097" cy="444502"/>
                </a:xfrm>
                <a:custGeom>
                  <a:avLst/>
                  <a:gdLst>
                    <a:gd name="T0" fmla="*/ 0 w 733"/>
                    <a:gd name="T1" fmla="*/ 6 h 1278"/>
                    <a:gd name="T2" fmla="*/ 733 w 733"/>
                    <a:gd name="T3" fmla="*/ 1278 h 1278"/>
                    <a:gd name="T4" fmla="*/ 10 w 733"/>
                    <a:gd name="T5" fmla="*/ 0 h 1278"/>
                    <a:gd name="T6" fmla="*/ 0 w 733"/>
                    <a:gd name="T7" fmla="*/ 6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3" h="1278">
                      <a:moveTo>
                        <a:pt x="0" y="6"/>
                      </a:moveTo>
                      <a:cubicBezTo>
                        <a:pt x="0" y="6"/>
                        <a:pt x="315" y="859"/>
                        <a:pt x="733" y="1278"/>
                      </a:cubicBezTo>
                      <a:cubicBezTo>
                        <a:pt x="733" y="1278"/>
                        <a:pt x="258" y="688"/>
                        <a:pt x="10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58" name="Freeform 287"/>
                <p:cNvSpPr>
                  <a:spLocks/>
                </p:cNvSpPr>
                <p:nvPr/>
              </p:nvSpPr>
              <p:spPr bwMode="gray">
                <a:xfrm>
                  <a:off x="3199268" y="2818422"/>
                  <a:ext cx="71948" cy="46920"/>
                </a:xfrm>
                <a:custGeom>
                  <a:avLst/>
                  <a:gdLst>
                    <a:gd name="T0" fmla="*/ 79 w 91"/>
                    <a:gd name="T1" fmla="*/ 0 h 57"/>
                    <a:gd name="T2" fmla="*/ 0 w 91"/>
                    <a:gd name="T3" fmla="*/ 57 h 57"/>
                    <a:gd name="T4" fmla="*/ 91 w 91"/>
                    <a:gd name="T5" fmla="*/ 6 h 57"/>
                    <a:gd name="T6" fmla="*/ 79 w 91"/>
                    <a:gd name="T7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1" h="57">
                      <a:moveTo>
                        <a:pt x="79" y="0"/>
                      </a:moveTo>
                      <a:lnTo>
                        <a:pt x="0" y="57"/>
                      </a:lnTo>
                      <a:lnTo>
                        <a:pt x="91" y="6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59" name="Freeform 288"/>
                <p:cNvSpPr>
                  <a:spLocks/>
                </p:cNvSpPr>
                <p:nvPr/>
              </p:nvSpPr>
              <p:spPr bwMode="gray">
                <a:xfrm>
                  <a:off x="3219825" y="2776442"/>
                  <a:ext cx="60879" cy="49389"/>
                </a:xfrm>
                <a:custGeom>
                  <a:avLst/>
                  <a:gdLst>
                    <a:gd name="T0" fmla="*/ 0 w 77"/>
                    <a:gd name="T1" fmla="*/ 0 h 60"/>
                    <a:gd name="T2" fmla="*/ 63 w 77"/>
                    <a:gd name="T3" fmla="*/ 60 h 60"/>
                    <a:gd name="T4" fmla="*/ 77 w 77"/>
                    <a:gd name="T5" fmla="*/ 52 h 60"/>
                    <a:gd name="T6" fmla="*/ 0 w 77"/>
                    <a:gd name="T7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60">
                      <a:moveTo>
                        <a:pt x="0" y="0"/>
                      </a:moveTo>
                      <a:lnTo>
                        <a:pt x="63" y="60"/>
                      </a:lnTo>
                      <a:lnTo>
                        <a:pt x="77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60" name="Freeform 289"/>
                <p:cNvSpPr>
                  <a:spLocks/>
                </p:cNvSpPr>
                <p:nvPr/>
              </p:nvSpPr>
              <p:spPr bwMode="gray">
                <a:xfrm>
                  <a:off x="3475990" y="2820069"/>
                  <a:ext cx="113851" cy="101248"/>
                </a:xfrm>
                <a:custGeom>
                  <a:avLst/>
                  <a:gdLst>
                    <a:gd name="T0" fmla="*/ 0 w 341"/>
                    <a:gd name="T1" fmla="*/ 0 h 291"/>
                    <a:gd name="T2" fmla="*/ 217 w 341"/>
                    <a:gd name="T3" fmla="*/ 143 h 291"/>
                    <a:gd name="T4" fmla="*/ 341 w 341"/>
                    <a:gd name="T5" fmla="*/ 291 h 291"/>
                    <a:gd name="T6" fmla="*/ 0 w 341"/>
                    <a:gd name="T7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291">
                      <a:moveTo>
                        <a:pt x="0" y="0"/>
                      </a:moveTo>
                      <a:cubicBezTo>
                        <a:pt x="0" y="0"/>
                        <a:pt x="116" y="27"/>
                        <a:pt x="217" y="143"/>
                      </a:cubicBezTo>
                      <a:cubicBezTo>
                        <a:pt x="217" y="143"/>
                        <a:pt x="312" y="236"/>
                        <a:pt x="341" y="291"/>
                      </a:cubicBezTo>
                      <a:cubicBezTo>
                        <a:pt x="341" y="291"/>
                        <a:pt x="218" y="54"/>
                        <a:pt x="0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61" name="Freeform 290"/>
                <p:cNvSpPr>
                  <a:spLocks/>
                </p:cNvSpPr>
                <p:nvPr/>
              </p:nvSpPr>
              <p:spPr bwMode="gray">
                <a:xfrm>
                  <a:off x="3483106" y="2684249"/>
                  <a:ext cx="283838" cy="633004"/>
                </a:xfrm>
                <a:custGeom>
                  <a:avLst/>
                  <a:gdLst>
                    <a:gd name="T0" fmla="*/ 435 w 851"/>
                    <a:gd name="T1" fmla="*/ 0 h 1821"/>
                    <a:gd name="T2" fmla="*/ 799 w 851"/>
                    <a:gd name="T3" fmla="*/ 270 h 1821"/>
                    <a:gd name="T4" fmla="*/ 661 w 851"/>
                    <a:gd name="T5" fmla="*/ 403 h 1821"/>
                    <a:gd name="T6" fmla="*/ 851 w 851"/>
                    <a:gd name="T7" fmla="*/ 537 h 1821"/>
                    <a:gd name="T8" fmla="*/ 107 w 851"/>
                    <a:gd name="T9" fmla="*/ 1821 h 1821"/>
                    <a:gd name="T10" fmla="*/ 0 w 851"/>
                    <a:gd name="T11" fmla="*/ 1686 h 1821"/>
                    <a:gd name="T12" fmla="*/ 435 w 851"/>
                    <a:gd name="T13" fmla="*/ 0 h 18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1" h="1821">
                      <a:moveTo>
                        <a:pt x="435" y="0"/>
                      </a:moveTo>
                      <a:cubicBezTo>
                        <a:pt x="435" y="0"/>
                        <a:pt x="518" y="233"/>
                        <a:pt x="799" y="270"/>
                      </a:cubicBezTo>
                      <a:cubicBezTo>
                        <a:pt x="661" y="403"/>
                        <a:pt x="661" y="403"/>
                        <a:pt x="661" y="403"/>
                      </a:cubicBezTo>
                      <a:cubicBezTo>
                        <a:pt x="851" y="537"/>
                        <a:pt x="851" y="537"/>
                        <a:pt x="851" y="537"/>
                      </a:cubicBezTo>
                      <a:cubicBezTo>
                        <a:pt x="851" y="537"/>
                        <a:pt x="535" y="1412"/>
                        <a:pt x="107" y="1821"/>
                      </a:cubicBezTo>
                      <a:cubicBezTo>
                        <a:pt x="107" y="1821"/>
                        <a:pt x="26" y="1759"/>
                        <a:pt x="0" y="1686"/>
                      </a:cubicBezTo>
                      <a:cubicBezTo>
                        <a:pt x="0" y="1686"/>
                        <a:pt x="305" y="1100"/>
                        <a:pt x="435" y="0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62" name="Freeform 291"/>
                <p:cNvSpPr>
                  <a:spLocks/>
                </p:cNvSpPr>
                <p:nvPr/>
              </p:nvSpPr>
              <p:spPr bwMode="gray">
                <a:xfrm>
                  <a:off x="3526591" y="2860403"/>
                  <a:ext cx="245097" cy="444502"/>
                </a:xfrm>
                <a:custGeom>
                  <a:avLst/>
                  <a:gdLst>
                    <a:gd name="T0" fmla="*/ 734 w 734"/>
                    <a:gd name="T1" fmla="*/ 6 h 1278"/>
                    <a:gd name="T2" fmla="*/ 0 w 734"/>
                    <a:gd name="T3" fmla="*/ 1278 h 1278"/>
                    <a:gd name="T4" fmla="*/ 724 w 734"/>
                    <a:gd name="T5" fmla="*/ 0 h 1278"/>
                    <a:gd name="T6" fmla="*/ 734 w 734"/>
                    <a:gd name="T7" fmla="*/ 6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4" h="1278">
                      <a:moveTo>
                        <a:pt x="734" y="6"/>
                      </a:moveTo>
                      <a:cubicBezTo>
                        <a:pt x="734" y="6"/>
                        <a:pt x="418" y="859"/>
                        <a:pt x="0" y="1278"/>
                      </a:cubicBezTo>
                      <a:cubicBezTo>
                        <a:pt x="0" y="1278"/>
                        <a:pt x="475" y="688"/>
                        <a:pt x="724" y="0"/>
                      </a:cubicBezTo>
                      <a:lnTo>
                        <a:pt x="734" y="6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63" name="Freeform 292"/>
                <p:cNvSpPr>
                  <a:spLocks/>
                </p:cNvSpPr>
                <p:nvPr/>
              </p:nvSpPr>
              <p:spPr bwMode="gray">
                <a:xfrm>
                  <a:off x="3698949" y="2815953"/>
                  <a:ext cx="72738" cy="46096"/>
                </a:xfrm>
                <a:custGeom>
                  <a:avLst/>
                  <a:gdLst>
                    <a:gd name="T0" fmla="*/ 12 w 92"/>
                    <a:gd name="T1" fmla="*/ 0 h 56"/>
                    <a:gd name="T2" fmla="*/ 92 w 92"/>
                    <a:gd name="T3" fmla="*/ 56 h 56"/>
                    <a:gd name="T4" fmla="*/ 0 w 92"/>
                    <a:gd name="T5" fmla="*/ 6 h 56"/>
                    <a:gd name="T6" fmla="*/ 12 w 92"/>
                    <a:gd name="T7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56">
                      <a:moveTo>
                        <a:pt x="12" y="0"/>
                      </a:moveTo>
                      <a:lnTo>
                        <a:pt x="92" y="56"/>
                      </a:lnTo>
                      <a:lnTo>
                        <a:pt x="0" y="6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64" name="Freeform 293"/>
                <p:cNvSpPr>
                  <a:spLocks/>
                </p:cNvSpPr>
                <p:nvPr/>
              </p:nvSpPr>
              <p:spPr bwMode="gray">
                <a:xfrm>
                  <a:off x="3689462" y="2773149"/>
                  <a:ext cx="61670" cy="49389"/>
                </a:xfrm>
                <a:custGeom>
                  <a:avLst/>
                  <a:gdLst>
                    <a:gd name="T0" fmla="*/ 78 w 78"/>
                    <a:gd name="T1" fmla="*/ 0 h 60"/>
                    <a:gd name="T2" fmla="*/ 15 w 78"/>
                    <a:gd name="T3" fmla="*/ 60 h 60"/>
                    <a:gd name="T4" fmla="*/ 0 w 78"/>
                    <a:gd name="T5" fmla="*/ 52 h 60"/>
                    <a:gd name="T6" fmla="*/ 78 w 78"/>
                    <a:gd name="T7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60">
                      <a:moveTo>
                        <a:pt x="78" y="0"/>
                      </a:moveTo>
                      <a:lnTo>
                        <a:pt x="15" y="60"/>
                      </a:lnTo>
                      <a:lnTo>
                        <a:pt x="0" y="52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</p:grpSp>
        </p:grpSp>
        <p:grpSp>
          <p:nvGrpSpPr>
            <p:cNvPr id="110" name="Gruppieren 22"/>
            <p:cNvGrpSpPr/>
            <p:nvPr/>
          </p:nvGrpSpPr>
          <p:grpSpPr bwMode="gray">
            <a:xfrm>
              <a:off x="3112225" y="5056494"/>
              <a:ext cx="802374" cy="835596"/>
              <a:chOff x="6604725" y="1238317"/>
              <a:chExt cx="1685892" cy="1737117"/>
            </a:xfrm>
          </p:grpSpPr>
          <p:grpSp>
            <p:nvGrpSpPr>
              <p:cNvPr id="196" name="Gruppieren 121"/>
              <p:cNvGrpSpPr/>
              <p:nvPr/>
            </p:nvGrpSpPr>
            <p:grpSpPr bwMode="gray">
              <a:xfrm>
                <a:off x="6604725" y="2081991"/>
                <a:ext cx="1685892" cy="893443"/>
                <a:chOff x="5019068" y="2733029"/>
                <a:chExt cx="1237218" cy="655667"/>
              </a:xfrm>
            </p:grpSpPr>
            <p:sp>
              <p:nvSpPr>
                <p:cNvPr id="234" name="Ellipse 159"/>
                <p:cNvSpPr/>
                <p:nvPr/>
              </p:nvSpPr>
              <p:spPr bwMode="gray">
                <a:xfrm>
                  <a:off x="5019068" y="2999000"/>
                  <a:ext cx="1237218" cy="38969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ABABAB">
                        <a:lumMod val="49000"/>
                        <a:alpha val="0"/>
                      </a:srgbClr>
                    </a:gs>
                    <a:gs pos="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b="1" dirty="0"/>
                </a:p>
              </p:txBody>
            </p:sp>
            <p:sp>
              <p:nvSpPr>
                <p:cNvPr id="235" name="Freeform 84"/>
                <p:cNvSpPr>
                  <a:spLocks/>
                </p:cNvSpPr>
                <p:nvPr/>
              </p:nvSpPr>
              <p:spPr bwMode="gray">
                <a:xfrm>
                  <a:off x="5163974" y="2733029"/>
                  <a:ext cx="947407" cy="599082"/>
                </a:xfrm>
                <a:custGeom>
                  <a:avLst/>
                  <a:gdLst>
                    <a:gd name="T0" fmla="*/ 388 w 1137"/>
                    <a:gd name="T1" fmla="*/ 0 h 718"/>
                    <a:gd name="T2" fmla="*/ 710 w 1137"/>
                    <a:gd name="T3" fmla="*/ 8 h 718"/>
                    <a:gd name="T4" fmla="*/ 824 w 1137"/>
                    <a:gd name="T5" fmla="*/ 64 h 718"/>
                    <a:gd name="T6" fmla="*/ 1037 w 1137"/>
                    <a:gd name="T7" fmla="*/ 182 h 718"/>
                    <a:gd name="T8" fmla="*/ 1113 w 1137"/>
                    <a:gd name="T9" fmla="*/ 590 h 718"/>
                    <a:gd name="T10" fmla="*/ 1079 w 1137"/>
                    <a:gd name="T11" fmla="*/ 626 h 718"/>
                    <a:gd name="T12" fmla="*/ 563 w 1137"/>
                    <a:gd name="T13" fmla="*/ 712 h 718"/>
                    <a:gd name="T14" fmla="*/ 29 w 1137"/>
                    <a:gd name="T15" fmla="*/ 614 h 718"/>
                    <a:gd name="T16" fmla="*/ 0 w 1137"/>
                    <a:gd name="T17" fmla="*/ 546 h 718"/>
                    <a:gd name="T18" fmla="*/ 95 w 1137"/>
                    <a:gd name="T19" fmla="*/ 158 h 718"/>
                    <a:gd name="T20" fmla="*/ 177 w 1137"/>
                    <a:gd name="T21" fmla="*/ 105 h 718"/>
                    <a:gd name="T22" fmla="*/ 388 w 1137"/>
                    <a:gd name="T23" fmla="*/ 0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37" h="718">
                      <a:moveTo>
                        <a:pt x="388" y="0"/>
                      </a:moveTo>
                      <a:cubicBezTo>
                        <a:pt x="388" y="0"/>
                        <a:pt x="518" y="368"/>
                        <a:pt x="710" y="8"/>
                      </a:cubicBezTo>
                      <a:cubicBezTo>
                        <a:pt x="710" y="8"/>
                        <a:pt x="737" y="24"/>
                        <a:pt x="824" y="64"/>
                      </a:cubicBezTo>
                      <a:cubicBezTo>
                        <a:pt x="824" y="64"/>
                        <a:pt x="1007" y="119"/>
                        <a:pt x="1037" y="182"/>
                      </a:cubicBezTo>
                      <a:cubicBezTo>
                        <a:pt x="1037" y="182"/>
                        <a:pt x="1137" y="398"/>
                        <a:pt x="1113" y="590"/>
                      </a:cubicBezTo>
                      <a:cubicBezTo>
                        <a:pt x="1113" y="590"/>
                        <a:pt x="1112" y="606"/>
                        <a:pt x="1079" y="626"/>
                      </a:cubicBezTo>
                      <a:cubicBezTo>
                        <a:pt x="1079" y="626"/>
                        <a:pt x="879" y="718"/>
                        <a:pt x="563" y="712"/>
                      </a:cubicBezTo>
                      <a:cubicBezTo>
                        <a:pt x="563" y="712"/>
                        <a:pt x="225" y="697"/>
                        <a:pt x="29" y="614"/>
                      </a:cubicBezTo>
                      <a:cubicBezTo>
                        <a:pt x="29" y="614"/>
                        <a:pt x="1" y="607"/>
                        <a:pt x="0" y="546"/>
                      </a:cubicBezTo>
                      <a:cubicBezTo>
                        <a:pt x="0" y="546"/>
                        <a:pt x="10" y="278"/>
                        <a:pt x="95" y="158"/>
                      </a:cubicBezTo>
                      <a:cubicBezTo>
                        <a:pt x="95" y="158"/>
                        <a:pt x="120" y="126"/>
                        <a:pt x="177" y="105"/>
                      </a:cubicBezTo>
                      <a:cubicBezTo>
                        <a:pt x="177" y="105"/>
                        <a:pt x="375" y="48"/>
                        <a:pt x="38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BABAB">
                        <a:lumMod val="49000"/>
                      </a:srgbClr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36" name="Freeform 85"/>
                <p:cNvSpPr>
                  <a:spLocks/>
                </p:cNvSpPr>
                <p:nvPr/>
              </p:nvSpPr>
              <p:spPr bwMode="gray">
                <a:xfrm>
                  <a:off x="5855152" y="2847921"/>
                  <a:ext cx="130394" cy="448628"/>
                </a:xfrm>
                <a:custGeom>
                  <a:avLst/>
                  <a:gdLst>
                    <a:gd name="T0" fmla="*/ 157 w 157"/>
                    <a:gd name="T1" fmla="*/ 0 h 538"/>
                    <a:gd name="T2" fmla="*/ 101 w 157"/>
                    <a:gd name="T3" fmla="*/ 537 h 538"/>
                    <a:gd name="T4" fmla="*/ 91 w 157"/>
                    <a:gd name="T5" fmla="*/ 538 h 538"/>
                    <a:gd name="T6" fmla="*/ 157 w 157"/>
                    <a:gd name="T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7" h="538">
                      <a:moveTo>
                        <a:pt x="157" y="0"/>
                      </a:moveTo>
                      <a:cubicBezTo>
                        <a:pt x="157" y="0"/>
                        <a:pt x="24" y="270"/>
                        <a:pt x="101" y="537"/>
                      </a:cubicBezTo>
                      <a:cubicBezTo>
                        <a:pt x="91" y="538"/>
                        <a:pt x="91" y="538"/>
                        <a:pt x="91" y="538"/>
                      </a:cubicBezTo>
                      <a:cubicBezTo>
                        <a:pt x="91" y="538"/>
                        <a:pt x="0" y="291"/>
                        <a:pt x="15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37" name="Freeform 86"/>
                <p:cNvSpPr>
                  <a:spLocks/>
                </p:cNvSpPr>
                <p:nvPr/>
              </p:nvSpPr>
              <p:spPr bwMode="gray">
                <a:xfrm>
                  <a:off x="5259718" y="2855216"/>
                  <a:ext cx="132218" cy="428567"/>
                </a:xfrm>
                <a:custGeom>
                  <a:avLst/>
                  <a:gdLst>
                    <a:gd name="T0" fmla="*/ 0 w 158"/>
                    <a:gd name="T1" fmla="*/ 0 h 514"/>
                    <a:gd name="T2" fmla="*/ 57 w 158"/>
                    <a:gd name="T3" fmla="*/ 513 h 514"/>
                    <a:gd name="T4" fmla="*/ 65 w 158"/>
                    <a:gd name="T5" fmla="*/ 514 h 514"/>
                    <a:gd name="T6" fmla="*/ 0 w 158"/>
                    <a:gd name="T7" fmla="*/ 0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8" h="514">
                      <a:moveTo>
                        <a:pt x="0" y="0"/>
                      </a:moveTo>
                      <a:cubicBezTo>
                        <a:pt x="0" y="0"/>
                        <a:pt x="134" y="247"/>
                        <a:pt x="57" y="513"/>
                      </a:cubicBezTo>
                      <a:cubicBezTo>
                        <a:pt x="65" y="514"/>
                        <a:pt x="65" y="514"/>
                        <a:pt x="65" y="514"/>
                      </a:cubicBezTo>
                      <a:cubicBezTo>
                        <a:pt x="65" y="514"/>
                        <a:pt x="158" y="291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38" name="Freeform 87"/>
                <p:cNvSpPr>
                  <a:spLocks/>
                </p:cNvSpPr>
                <p:nvPr/>
              </p:nvSpPr>
              <p:spPr bwMode="gray">
                <a:xfrm>
                  <a:off x="5662753" y="2893513"/>
                  <a:ext cx="248022" cy="434038"/>
                </a:xfrm>
                <a:custGeom>
                  <a:avLst/>
                  <a:gdLst>
                    <a:gd name="T0" fmla="*/ 298 w 298"/>
                    <a:gd name="T1" fmla="*/ 3 h 520"/>
                    <a:gd name="T2" fmla="*/ 0 w 298"/>
                    <a:gd name="T3" fmla="*/ 520 h 520"/>
                    <a:gd name="T4" fmla="*/ 292 w 298"/>
                    <a:gd name="T5" fmla="*/ 0 h 520"/>
                    <a:gd name="T6" fmla="*/ 298 w 298"/>
                    <a:gd name="T7" fmla="*/ 3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8" h="520">
                      <a:moveTo>
                        <a:pt x="298" y="3"/>
                      </a:moveTo>
                      <a:cubicBezTo>
                        <a:pt x="298" y="3"/>
                        <a:pt x="162" y="354"/>
                        <a:pt x="0" y="520"/>
                      </a:cubicBezTo>
                      <a:cubicBezTo>
                        <a:pt x="0" y="520"/>
                        <a:pt x="187" y="280"/>
                        <a:pt x="292" y="0"/>
                      </a:cubicBezTo>
                      <a:lnTo>
                        <a:pt x="298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39" name="Freeform 88"/>
                <p:cNvSpPr>
                  <a:spLocks/>
                </p:cNvSpPr>
                <p:nvPr/>
              </p:nvSpPr>
              <p:spPr bwMode="gray">
                <a:xfrm>
                  <a:off x="5840563" y="2848833"/>
                  <a:ext cx="70212" cy="47416"/>
                </a:xfrm>
                <a:custGeom>
                  <a:avLst/>
                  <a:gdLst>
                    <a:gd name="T0" fmla="*/ 7 w 77"/>
                    <a:gd name="T1" fmla="*/ 0 h 52"/>
                    <a:gd name="T2" fmla="*/ 77 w 77"/>
                    <a:gd name="T3" fmla="*/ 52 h 52"/>
                    <a:gd name="T4" fmla="*/ 0 w 77"/>
                    <a:gd name="T5" fmla="*/ 6 h 52"/>
                    <a:gd name="T6" fmla="*/ 7 w 77"/>
                    <a:gd name="T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52">
                      <a:moveTo>
                        <a:pt x="7" y="0"/>
                      </a:moveTo>
                      <a:lnTo>
                        <a:pt x="77" y="52"/>
                      </a:lnTo>
                      <a:lnTo>
                        <a:pt x="0" y="6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40" name="Freeform 89"/>
                <p:cNvSpPr>
                  <a:spLocks/>
                </p:cNvSpPr>
                <p:nvPr/>
              </p:nvSpPr>
              <p:spPr bwMode="gray">
                <a:xfrm>
                  <a:off x="5833268" y="2809624"/>
                  <a:ext cx="58358" cy="46504"/>
                </a:xfrm>
                <a:custGeom>
                  <a:avLst/>
                  <a:gdLst>
                    <a:gd name="T0" fmla="*/ 64 w 64"/>
                    <a:gd name="T1" fmla="*/ 0 h 51"/>
                    <a:gd name="T2" fmla="*/ 14 w 64"/>
                    <a:gd name="T3" fmla="*/ 51 h 51"/>
                    <a:gd name="T4" fmla="*/ 0 w 64"/>
                    <a:gd name="T5" fmla="*/ 44 h 51"/>
                    <a:gd name="T6" fmla="*/ 64 w 64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4" h="51">
                      <a:moveTo>
                        <a:pt x="64" y="0"/>
                      </a:moveTo>
                      <a:lnTo>
                        <a:pt x="14" y="51"/>
                      </a:lnTo>
                      <a:lnTo>
                        <a:pt x="0" y="44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41" name="Freeform 90"/>
                <p:cNvSpPr>
                  <a:spLocks/>
                </p:cNvSpPr>
                <p:nvPr/>
              </p:nvSpPr>
              <p:spPr bwMode="gray">
                <a:xfrm>
                  <a:off x="5342696" y="2892601"/>
                  <a:ext cx="248022" cy="432214"/>
                </a:xfrm>
                <a:custGeom>
                  <a:avLst/>
                  <a:gdLst>
                    <a:gd name="T0" fmla="*/ 0 w 298"/>
                    <a:gd name="T1" fmla="*/ 3 h 519"/>
                    <a:gd name="T2" fmla="*/ 298 w 298"/>
                    <a:gd name="T3" fmla="*/ 519 h 519"/>
                    <a:gd name="T4" fmla="*/ 6 w 298"/>
                    <a:gd name="T5" fmla="*/ 0 h 519"/>
                    <a:gd name="T6" fmla="*/ 0 w 298"/>
                    <a:gd name="T7" fmla="*/ 3 h 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8" h="519">
                      <a:moveTo>
                        <a:pt x="0" y="3"/>
                      </a:moveTo>
                      <a:cubicBezTo>
                        <a:pt x="0" y="3"/>
                        <a:pt x="136" y="353"/>
                        <a:pt x="298" y="519"/>
                      </a:cubicBezTo>
                      <a:cubicBezTo>
                        <a:pt x="298" y="519"/>
                        <a:pt x="111" y="279"/>
                        <a:pt x="6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42" name="Freeform 91"/>
                <p:cNvSpPr>
                  <a:spLocks/>
                </p:cNvSpPr>
                <p:nvPr/>
              </p:nvSpPr>
              <p:spPr bwMode="gray">
                <a:xfrm>
                  <a:off x="5342696" y="2847009"/>
                  <a:ext cx="69300" cy="47416"/>
                </a:xfrm>
                <a:custGeom>
                  <a:avLst/>
                  <a:gdLst>
                    <a:gd name="T0" fmla="*/ 70 w 76"/>
                    <a:gd name="T1" fmla="*/ 0 h 52"/>
                    <a:gd name="T2" fmla="*/ 0 w 76"/>
                    <a:gd name="T3" fmla="*/ 52 h 52"/>
                    <a:gd name="T4" fmla="*/ 76 w 76"/>
                    <a:gd name="T5" fmla="*/ 5 h 52"/>
                    <a:gd name="T6" fmla="*/ 70 w 76"/>
                    <a:gd name="T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6" h="52">
                      <a:moveTo>
                        <a:pt x="70" y="0"/>
                      </a:moveTo>
                      <a:lnTo>
                        <a:pt x="0" y="52"/>
                      </a:lnTo>
                      <a:lnTo>
                        <a:pt x="76" y="5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43" name="Freeform 92"/>
                <p:cNvSpPr>
                  <a:spLocks/>
                </p:cNvSpPr>
                <p:nvPr/>
              </p:nvSpPr>
              <p:spPr bwMode="gray">
                <a:xfrm>
                  <a:off x="5361845" y="2807800"/>
                  <a:ext cx="59270" cy="46504"/>
                </a:xfrm>
                <a:custGeom>
                  <a:avLst/>
                  <a:gdLst>
                    <a:gd name="T0" fmla="*/ 0 w 65"/>
                    <a:gd name="T1" fmla="*/ 0 h 51"/>
                    <a:gd name="T2" fmla="*/ 50 w 65"/>
                    <a:gd name="T3" fmla="*/ 51 h 51"/>
                    <a:gd name="T4" fmla="*/ 65 w 65"/>
                    <a:gd name="T5" fmla="*/ 44 h 51"/>
                    <a:gd name="T6" fmla="*/ 0 w 65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51">
                      <a:moveTo>
                        <a:pt x="0" y="0"/>
                      </a:moveTo>
                      <a:lnTo>
                        <a:pt x="50" y="51"/>
                      </a:lnTo>
                      <a:lnTo>
                        <a:pt x="65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44" name="Freeform 93"/>
                <p:cNvSpPr>
                  <a:spLocks/>
                </p:cNvSpPr>
                <p:nvPr/>
              </p:nvSpPr>
              <p:spPr bwMode="gray">
                <a:xfrm>
                  <a:off x="5536919" y="3089560"/>
                  <a:ext cx="153190" cy="185105"/>
                </a:xfrm>
                <a:custGeom>
                  <a:avLst/>
                  <a:gdLst>
                    <a:gd name="T0" fmla="*/ 0 w 183"/>
                    <a:gd name="T1" fmla="*/ 2 h 222"/>
                    <a:gd name="T2" fmla="*/ 183 w 183"/>
                    <a:gd name="T3" fmla="*/ 0 h 222"/>
                    <a:gd name="T4" fmla="*/ 97 w 183"/>
                    <a:gd name="T5" fmla="*/ 222 h 222"/>
                    <a:gd name="T6" fmla="*/ 0 w 183"/>
                    <a:gd name="T7" fmla="*/ 2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3" h="222">
                      <a:moveTo>
                        <a:pt x="0" y="2"/>
                      </a:moveTo>
                      <a:cubicBezTo>
                        <a:pt x="0" y="2"/>
                        <a:pt x="76" y="79"/>
                        <a:pt x="183" y="0"/>
                      </a:cubicBezTo>
                      <a:cubicBezTo>
                        <a:pt x="183" y="0"/>
                        <a:pt x="146" y="141"/>
                        <a:pt x="97" y="222"/>
                      </a:cubicBezTo>
                      <a:cubicBezTo>
                        <a:pt x="97" y="222"/>
                        <a:pt x="40" y="143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</p:grpSp>
          <p:grpSp>
            <p:nvGrpSpPr>
              <p:cNvPr id="197" name="Gruppieren 122"/>
              <p:cNvGrpSpPr/>
              <p:nvPr/>
            </p:nvGrpSpPr>
            <p:grpSpPr bwMode="gray">
              <a:xfrm>
                <a:off x="7117782" y="1389905"/>
                <a:ext cx="628716" cy="1266131"/>
                <a:chOff x="5395583" y="2225131"/>
                <a:chExt cx="461393" cy="929170"/>
              </a:xfrm>
            </p:grpSpPr>
            <p:sp>
              <p:nvSpPr>
                <p:cNvPr id="228" name="Freeform 125"/>
                <p:cNvSpPr>
                  <a:spLocks/>
                </p:cNvSpPr>
                <p:nvPr/>
              </p:nvSpPr>
              <p:spPr bwMode="gray">
                <a:xfrm>
                  <a:off x="5395583" y="2421178"/>
                  <a:ext cx="49240" cy="125835"/>
                </a:xfrm>
                <a:custGeom>
                  <a:avLst/>
                  <a:gdLst>
                    <a:gd name="T0" fmla="*/ 44 w 59"/>
                    <a:gd name="T1" fmla="*/ 24 h 151"/>
                    <a:gd name="T2" fmla="*/ 52 w 59"/>
                    <a:gd name="T3" fmla="*/ 47 h 151"/>
                    <a:gd name="T4" fmla="*/ 55 w 59"/>
                    <a:gd name="T5" fmla="*/ 113 h 151"/>
                    <a:gd name="T6" fmla="*/ 59 w 59"/>
                    <a:gd name="T7" fmla="*/ 151 h 151"/>
                    <a:gd name="T8" fmla="*/ 32 w 59"/>
                    <a:gd name="T9" fmla="*/ 106 h 151"/>
                    <a:gd name="T10" fmla="*/ 44 w 59"/>
                    <a:gd name="T11" fmla="*/ 2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" h="151">
                      <a:moveTo>
                        <a:pt x="44" y="24"/>
                      </a:moveTo>
                      <a:cubicBezTo>
                        <a:pt x="44" y="24"/>
                        <a:pt x="48" y="32"/>
                        <a:pt x="52" y="47"/>
                      </a:cubicBezTo>
                      <a:cubicBezTo>
                        <a:pt x="52" y="47"/>
                        <a:pt x="52" y="88"/>
                        <a:pt x="55" y="113"/>
                      </a:cubicBezTo>
                      <a:cubicBezTo>
                        <a:pt x="59" y="151"/>
                        <a:pt x="59" y="151"/>
                        <a:pt x="59" y="151"/>
                      </a:cubicBezTo>
                      <a:cubicBezTo>
                        <a:pt x="59" y="151"/>
                        <a:pt x="38" y="144"/>
                        <a:pt x="32" y="106"/>
                      </a:cubicBezTo>
                      <a:cubicBezTo>
                        <a:pt x="32" y="106"/>
                        <a:pt x="0" y="0"/>
                        <a:pt x="44" y="24"/>
                      </a:cubicBezTo>
                      <a:close/>
                    </a:path>
                  </a:pathLst>
                </a:custGeom>
                <a:solidFill>
                  <a:srgbClr val="E9BD9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29" name="Freeform 126"/>
                <p:cNvSpPr>
                  <a:spLocks/>
                </p:cNvSpPr>
                <p:nvPr/>
              </p:nvSpPr>
              <p:spPr bwMode="gray">
                <a:xfrm>
                  <a:off x="5416555" y="2450357"/>
                  <a:ext cx="20973" cy="67477"/>
                </a:xfrm>
                <a:custGeom>
                  <a:avLst/>
                  <a:gdLst>
                    <a:gd name="T0" fmla="*/ 13 w 25"/>
                    <a:gd name="T1" fmla="*/ 5 h 81"/>
                    <a:gd name="T2" fmla="*/ 16 w 25"/>
                    <a:gd name="T3" fmla="*/ 54 h 81"/>
                    <a:gd name="T4" fmla="*/ 25 w 25"/>
                    <a:gd name="T5" fmla="*/ 81 h 81"/>
                    <a:gd name="T6" fmla="*/ 13 w 25"/>
                    <a:gd name="T7" fmla="*/ 5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81">
                      <a:moveTo>
                        <a:pt x="13" y="5"/>
                      </a:moveTo>
                      <a:cubicBezTo>
                        <a:pt x="13" y="5"/>
                        <a:pt x="0" y="0"/>
                        <a:pt x="16" y="54"/>
                      </a:cubicBezTo>
                      <a:cubicBezTo>
                        <a:pt x="25" y="81"/>
                        <a:pt x="25" y="81"/>
                        <a:pt x="25" y="81"/>
                      </a:cubicBezTo>
                      <a:lnTo>
                        <a:pt x="13" y="5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30" name="Freeform 96"/>
                <p:cNvSpPr>
                  <a:spLocks/>
                </p:cNvSpPr>
                <p:nvPr/>
              </p:nvSpPr>
              <p:spPr bwMode="gray">
                <a:xfrm>
                  <a:off x="5483120" y="2622695"/>
                  <a:ext cx="268082" cy="531606"/>
                </a:xfrm>
                <a:custGeom>
                  <a:avLst/>
                  <a:gdLst>
                    <a:gd name="T0" fmla="*/ 26 w 322"/>
                    <a:gd name="T1" fmla="*/ 2 h 637"/>
                    <a:gd name="T2" fmla="*/ 0 w 322"/>
                    <a:gd name="T3" fmla="*/ 162 h 637"/>
                    <a:gd name="T4" fmla="*/ 64 w 322"/>
                    <a:gd name="T5" fmla="*/ 568 h 637"/>
                    <a:gd name="T6" fmla="*/ 244 w 322"/>
                    <a:gd name="T7" fmla="*/ 573 h 637"/>
                    <a:gd name="T8" fmla="*/ 322 w 322"/>
                    <a:gd name="T9" fmla="*/ 157 h 637"/>
                    <a:gd name="T10" fmla="*/ 298 w 322"/>
                    <a:gd name="T11" fmla="*/ 0 h 637"/>
                    <a:gd name="T12" fmla="*/ 26 w 322"/>
                    <a:gd name="T13" fmla="*/ 2 h 6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2" h="637">
                      <a:moveTo>
                        <a:pt x="26" y="2"/>
                      </a:moveTo>
                      <a:cubicBezTo>
                        <a:pt x="26" y="2"/>
                        <a:pt x="24" y="116"/>
                        <a:pt x="0" y="162"/>
                      </a:cubicBezTo>
                      <a:cubicBezTo>
                        <a:pt x="0" y="162"/>
                        <a:pt x="31" y="474"/>
                        <a:pt x="64" y="568"/>
                      </a:cubicBezTo>
                      <a:cubicBezTo>
                        <a:pt x="64" y="568"/>
                        <a:pt x="136" y="637"/>
                        <a:pt x="244" y="573"/>
                      </a:cubicBezTo>
                      <a:cubicBezTo>
                        <a:pt x="244" y="573"/>
                        <a:pt x="303" y="362"/>
                        <a:pt x="322" y="157"/>
                      </a:cubicBezTo>
                      <a:cubicBezTo>
                        <a:pt x="322" y="157"/>
                        <a:pt x="288" y="101"/>
                        <a:pt x="298" y="0"/>
                      </a:cubicBezTo>
                      <a:cubicBezTo>
                        <a:pt x="298" y="0"/>
                        <a:pt x="192" y="110"/>
                        <a:pt x="26" y="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79000"/>
                      </a:srgbClr>
                    </a:gs>
                    <a:gs pos="0">
                      <a:srgbClr val="F1CA9F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01600" dist="50800" dir="16200000">
                    <a:prstClr val="black">
                      <a:alpha val="24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31" name="Freeform 97"/>
                <p:cNvSpPr>
                  <a:spLocks/>
                </p:cNvSpPr>
                <p:nvPr/>
              </p:nvSpPr>
              <p:spPr bwMode="gray">
                <a:xfrm>
                  <a:off x="5427497" y="2225131"/>
                  <a:ext cx="429479" cy="502427"/>
                </a:xfrm>
                <a:custGeom>
                  <a:avLst/>
                  <a:gdLst>
                    <a:gd name="T0" fmla="*/ 458 w 516"/>
                    <a:gd name="T1" fmla="*/ 323 h 602"/>
                    <a:gd name="T2" fmla="*/ 222 w 516"/>
                    <a:gd name="T3" fmla="*/ 602 h 602"/>
                    <a:gd name="T4" fmla="*/ 0 w 516"/>
                    <a:gd name="T5" fmla="*/ 325 h 602"/>
                    <a:gd name="T6" fmla="*/ 225 w 516"/>
                    <a:gd name="T7" fmla="*/ 0 h 602"/>
                    <a:gd name="T8" fmla="*/ 458 w 516"/>
                    <a:gd name="T9" fmla="*/ 323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6" h="602">
                      <a:moveTo>
                        <a:pt x="458" y="323"/>
                      </a:moveTo>
                      <a:cubicBezTo>
                        <a:pt x="458" y="444"/>
                        <a:pt x="343" y="602"/>
                        <a:pt x="222" y="602"/>
                      </a:cubicBezTo>
                      <a:cubicBezTo>
                        <a:pt x="117" y="602"/>
                        <a:pt x="0" y="455"/>
                        <a:pt x="0" y="325"/>
                      </a:cubicBezTo>
                      <a:cubicBezTo>
                        <a:pt x="0" y="164"/>
                        <a:pt x="23" y="0"/>
                        <a:pt x="225" y="0"/>
                      </a:cubicBezTo>
                      <a:cubicBezTo>
                        <a:pt x="516" y="0"/>
                        <a:pt x="458" y="306"/>
                        <a:pt x="458" y="32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88000"/>
                      </a:srgbClr>
                    </a:gs>
                    <a:gs pos="0">
                      <a:srgbClr val="F1CA9F">
                        <a:lumMod val="60000"/>
                        <a:lumOff val="4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32" name="Freeform 113"/>
                <p:cNvSpPr>
                  <a:spLocks/>
                </p:cNvSpPr>
                <p:nvPr/>
              </p:nvSpPr>
              <p:spPr bwMode="gray">
                <a:xfrm>
                  <a:off x="5792982" y="2437591"/>
                  <a:ext cx="53799" cy="136777"/>
                </a:xfrm>
                <a:custGeom>
                  <a:avLst/>
                  <a:gdLst>
                    <a:gd name="T0" fmla="*/ 20 w 64"/>
                    <a:gd name="T1" fmla="*/ 0 h 164"/>
                    <a:gd name="T2" fmla="*/ 36 w 64"/>
                    <a:gd name="T3" fmla="*/ 84 h 164"/>
                    <a:gd name="T4" fmla="*/ 0 w 64"/>
                    <a:gd name="T5" fmla="*/ 164 h 164"/>
                    <a:gd name="T6" fmla="*/ 20 w 64"/>
                    <a:gd name="T7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4" h="164">
                      <a:moveTo>
                        <a:pt x="20" y="0"/>
                      </a:moveTo>
                      <a:cubicBezTo>
                        <a:pt x="20" y="0"/>
                        <a:pt x="64" y="8"/>
                        <a:pt x="36" y="84"/>
                      </a:cubicBezTo>
                      <a:cubicBezTo>
                        <a:pt x="36" y="84"/>
                        <a:pt x="24" y="142"/>
                        <a:pt x="0" y="164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E9BD9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33" name="Freeform 114"/>
                <p:cNvSpPr>
                  <a:spLocks/>
                </p:cNvSpPr>
                <p:nvPr/>
              </p:nvSpPr>
              <p:spPr bwMode="gray">
                <a:xfrm>
                  <a:off x="5805642" y="2463123"/>
                  <a:ext cx="20973" cy="68389"/>
                </a:xfrm>
                <a:custGeom>
                  <a:avLst/>
                  <a:gdLst>
                    <a:gd name="T0" fmla="*/ 12 w 25"/>
                    <a:gd name="T1" fmla="*/ 5 h 82"/>
                    <a:gd name="T2" fmla="*/ 9 w 25"/>
                    <a:gd name="T3" fmla="*/ 54 h 82"/>
                    <a:gd name="T4" fmla="*/ 0 w 25"/>
                    <a:gd name="T5" fmla="*/ 82 h 82"/>
                    <a:gd name="T6" fmla="*/ 12 w 25"/>
                    <a:gd name="T7" fmla="*/ 5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82">
                      <a:moveTo>
                        <a:pt x="12" y="5"/>
                      </a:moveTo>
                      <a:cubicBezTo>
                        <a:pt x="12" y="5"/>
                        <a:pt x="25" y="0"/>
                        <a:pt x="9" y="54"/>
                      </a:cubicBezTo>
                      <a:cubicBezTo>
                        <a:pt x="0" y="82"/>
                        <a:pt x="0" y="82"/>
                        <a:pt x="0" y="82"/>
                      </a:cubicBezTo>
                      <a:lnTo>
                        <a:pt x="12" y="5"/>
                      </a:lnTo>
                      <a:close/>
                    </a:path>
                  </a:pathLst>
                </a:custGeom>
                <a:solidFill>
                  <a:srgbClr val="D3A47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</p:grpSp>
          <p:grpSp>
            <p:nvGrpSpPr>
              <p:cNvPr id="198" name="Gruppieren 123"/>
              <p:cNvGrpSpPr/>
              <p:nvPr/>
            </p:nvGrpSpPr>
            <p:grpSpPr bwMode="gray">
              <a:xfrm>
                <a:off x="7153131" y="1682761"/>
                <a:ext cx="536770" cy="121768"/>
                <a:chOff x="5423850" y="2437591"/>
                <a:chExt cx="393917" cy="89361"/>
              </a:xfrm>
              <a:solidFill>
                <a:srgbClr val="000000"/>
              </a:solidFill>
            </p:grpSpPr>
            <p:sp>
              <p:nvSpPr>
                <p:cNvPr id="217" name="Freeform 112"/>
                <p:cNvSpPr>
                  <a:spLocks/>
                </p:cNvSpPr>
                <p:nvPr/>
              </p:nvSpPr>
              <p:spPr bwMode="gray">
                <a:xfrm>
                  <a:off x="5788588" y="2454004"/>
                  <a:ext cx="29179" cy="21884"/>
                </a:xfrm>
                <a:custGeom>
                  <a:avLst/>
                  <a:gdLst>
                    <a:gd name="T0" fmla="*/ 0 w 34"/>
                    <a:gd name="T1" fmla="*/ 8 h 27"/>
                    <a:gd name="T2" fmla="*/ 19 w 34"/>
                    <a:gd name="T3" fmla="*/ 0 h 27"/>
                    <a:gd name="T4" fmla="*/ 33 w 34"/>
                    <a:gd name="T5" fmla="*/ 18 h 27"/>
                    <a:gd name="T6" fmla="*/ 3 w 34"/>
                    <a:gd name="T7" fmla="*/ 27 h 27"/>
                    <a:gd name="T8" fmla="*/ 0 w 34"/>
                    <a:gd name="T9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7">
                      <a:moveTo>
                        <a:pt x="0" y="8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34" y="3"/>
                        <a:pt x="33" y="18"/>
                      </a:cubicBezTo>
                      <a:cubicBezTo>
                        <a:pt x="3" y="27"/>
                        <a:pt x="3" y="27"/>
                        <a:pt x="3" y="27"/>
                      </a:cubicBez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18" name="Freeform 115"/>
                <p:cNvSpPr>
                  <a:spLocks/>
                </p:cNvSpPr>
                <p:nvPr/>
              </p:nvSpPr>
              <p:spPr bwMode="gray">
                <a:xfrm>
                  <a:off x="5423850" y="2450357"/>
                  <a:ext cx="26444" cy="23708"/>
                </a:xfrm>
                <a:custGeom>
                  <a:avLst/>
                  <a:gdLst>
                    <a:gd name="T0" fmla="*/ 6 w 31"/>
                    <a:gd name="T1" fmla="*/ 4 h 29"/>
                    <a:gd name="T2" fmla="*/ 22 w 31"/>
                    <a:gd name="T3" fmla="*/ 29 h 29"/>
                    <a:gd name="T4" fmla="*/ 31 w 31"/>
                    <a:gd name="T5" fmla="*/ 0 h 29"/>
                    <a:gd name="T6" fmla="*/ 0 w 31"/>
                    <a:gd name="T7" fmla="*/ 0 h 29"/>
                    <a:gd name="T8" fmla="*/ 6 w 31"/>
                    <a:gd name="T9" fmla="*/ 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9">
                      <a:moveTo>
                        <a:pt x="6" y="4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2" y="1"/>
                        <a:pt x="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19" name="Freeform 116"/>
                <p:cNvSpPr>
                  <a:spLocks/>
                </p:cNvSpPr>
                <p:nvPr/>
              </p:nvSpPr>
              <p:spPr bwMode="gray">
                <a:xfrm>
                  <a:off x="5588894" y="2453092"/>
                  <a:ext cx="61094" cy="8207"/>
                </a:xfrm>
                <a:custGeom>
                  <a:avLst/>
                  <a:gdLst>
                    <a:gd name="T0" fmla="*/ 0 w 73"/>
                    <a:gd name="T1" fmla="*/ 0 h 10"/>
                    <a:gd name="T2" fmla="*/ 72 w 73"/>
                    <a:gd name="T3" fmla="*/ 0 h 10"/>
                    <a:gd name="T4" fmla="*/ 73 w 73"/>
                    <a:gd name="T5" fmla="*/ 3 h 10"/>
                    <a:gd name="T6" fmla="*/ 0 w 73"/>
                    <a:gd name="T7" fmla="*/ 3 h 10"/>
                    <a:gd name="T8" fmla="*/ 0 w 73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10">
                      <a:moveTo>
                        <a:pt x="0" y="0"/>
                      </a:moveTo>
                      <a:cubicBezTo>
                        <a:pt x="0" y="0"/>
                        <a:pt x="30" y="4"/>
                        <a:pt x="72" y="0"/>
                      </a:cubicBezTo>
                      <a:cubicBezTo>
                        <a:pt x="73" y="3"/>
                        <a:pt x="73" y="3"/>
                        <a:pt x="73" y="3"/>
                      </a:cubicBezTo>
                      <a:cubicBezTo>
                        <a:pt x="73" y="3"/>
                        <a:pt x="45" y="10"/>
                        <a:pt x="0" y="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20" name="Freeform 117"/>
                <p:cNvSpPr>
                  <a:spLocks noEditPoints="1"/>
                </p:cNvSpPr>
                <p:nvPr/>
              </p:nvSpPr>
              <p:spPr bwMode="gray">
                <a:xfrm>
                  <a:off x="5634486" y="2449445"/>
                  <a:ext cx="150455" cy="77507"/>
                </a:xfrm>
                <a:custGeom>
                  <a:avLst/>
                  <a:gdLst>
                    <a:gd name="T0" fmla="*/ 177 w 180"/>
                    <a:gd name="T1" fmla="*/ 14 h 93"/>
                    <a:gd name="T2" fmla="*/ 149 w 180"/>
                    <a:gd name="T3" fmla="*/ 3 h 93"/>
                    <a:gd name="T4" fmla="*/ 16 w 180"/>
                    <a:gd name="T5" fmla="*/ 12 h 93"/>
                    <a:gd name="T6" fmla="*/ 8 w 180"/>
                    <a:gd name="T7" fmla="*/ 37 h 93"/>
                    <a:gd name="T8" fmla="*/ 21 w 180"/>
                    <a:gd name="T9" fmla="*/ 69 h 93"/>
                    <a:gd name="T10" fmla="*/ 98 w 180"/>
                    <a:gd name="T11" fmla="*/ 86 h 93"/>
                    <a:gd name="T12" fmla="*/ 176 w 180"/>
                    <a:gd name="T13" fmla="*/ 56 h 93"/>
                    <a:gd name="T14" fmla="*/ 177 w 180"/>
                    <a:gd name="T15" fmla="*/ 14 h 93"/>
                    <a:gd name="T16" fmla="*/ 173 w 180"/>
                    <a:gd name="T17" fmla="*/ 55 h 93"/>
                    <a:gd name="T18" fmla="*/ 97 w 180"/>
                    <a:gd name="T19" fmla="*/ 84 h 93"/>
                    <a:gd name="T20" fmla="*/ 23 w 180"/>
                    <a:gd name="T21" fmla="*/ 68 h 93"/>
                    <a:gd name="T22" fmla="*/ 11 w 180"/>
                    <a:gd name="T23" fmla="*/ 37 h 93"/>
                    <a:gd name="T24" fmla="*/ 18 w 180"/>
                    <a:gd name="T25" fmla="*/ 13 h 93"/>
                    <a:gd name="T26" fmla="*/ 146 w 180"/>
                    <a:gd name="T27" fmla="*/ 5 h 93"/>
                    <a:gd name="T28" fmla="*/ 174 w 180"/>
                    <a:gd name="T29" fmla="*/ 15 h 93"/>
                    <a:gd name="T30" fmla="*/ 173 w 180"/>
                    <a:gd name="T31" fmla="*/ 55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0" h="93">
                      <a:moveTo>
                        <a:pt x="177" y="14"/>
                      </a:moveTo>
                      <a:cubicBezTo>
                        <a:pt x="177" y="14"/>
                        <a:pt x="180" y="2"/>
                        <a:pt x="149" y="3"/>
                      </a:cubicBezTo>
                      <a:cubicBezTo>
                        <a:pt x="149" y="3"/>
                        <a:pt x="70" y="0"/>
                        <a:pt x="16" y="12"/>
                      </a:cubicBezTo>
                      <a:cubicBezTo>
                        <a:pt x="16" y="12"/>
                        <a:pt x="0" y="16"/>
                        <a:pt x="8" y="37"/>
                      </a:cubicBezTo>
                      <a:cubicBezTo>
                        <a:pt x="21" y="69"/>
                        <a:pt x="21" y="69"/>
                        <a:pt x="21" y="69"/>
                      </a:cubicBezTo>
                      <a:cubicBezTo>
                        <a:pt x="21" y="69"/>
                        <a:pt x="31" y="93"/>
                        <a:pt x="98" y="86"/>
                      </a:cubicBezTo>
                      <a:cubicBezTo>
                        <a:pt x="98" y="86"/>
                        <a:pt x="175" y="76"/>
                        <a:pt x="176" y="56"/>
                      </a:cubicBezTo>
                      <a:cubicBezTo>
                        <a:pt x="176" y="56"/>
                        <a:pt x="180" y="31"/>
                        <a:pt x="177" y="14"/>
                      </a:cubicBezTo>
                      <a:close/>
                      <a:moveTo>
                        <a:pt x="173" y="55"/>
                      </a:moveTo>
                      <a:cubicBezTo>
                        <a:pt x="172" y="74"/>
                        <a:pt x="97" y="84"/>
                        <a:pt x="97" y="84"/>
                      </a:cubicBezTo>
                      <a:cubicBezTo>
                        <a:pt x="32" y="91"/>
                        <a:pt x="23" y="68"/>
                        <a:pt x="23" y="68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3" y="17"/>
                        <a:pt x="18" y="13"/>
                        <a:pt x="18" y="13"/>
                      </a:cubicBezTo>
                      <a:cubicBezTo>
                        <a:pt x="70" y="2"/>
                        <a:pt x="146" y="5"/>
                        <a:pt x="146" y="5"/>
                      </a:cubicBezTo>
                      <a:cubicBezTo>
                        <a:pt x="176" y="4"/>
                        <a:pt x="174" y="15"/>
                        <a:pt x="174" y="15"/>
                      </a:cubicBezTo>
                      <a:cubicBezTo>
                        <a:pt x="176" y="32"/>
                        <a:pt x="173" y="55"/>
                        <a:pt x="17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21" name="Freeform 118"/>
                <p:cNvSpPr>
                  <a:spLocks/>
                </p:cNvSpPr>
                <p:nvPr/>
              </p:nvSpPr>
              <p:spPr bwMode="gray">
                <a:xfrm>
                  <a:off x="5618985" y="2454916"/>
                  <a:ext cx="34650" cy="61094"/>
                </a:xfrm>
                <a:custGeom>
                  <a:avLst/>
                  <a:gdLst>
                    <a:gd name="T0" fmla="*/ 0 w 41"/>
                    <a:gd name="T1" fmla="*/ 0 h 74"/>
                    <a:gd name="T2" fmla="*/ 0 w 41"/>
                    <a:gd name="T3" fmla="*/ 27 h 74"/>
                    <a:gd name="T4" fmla="*/ 22 w 41"/>
                    <a:gd name="T5" fmla="*/ 42 h 74"/>
                    <a:gd name="T6" fmla="*/ 41 w 41"/>
                    <a:gd name="T7" fmla="*/ 62 h 74"/>
                    <a:gd name="T8" fmla="*/ 29 w 41"/>
                    <a:gd name="T9" fmla="*/ 10 h 74"/>
                    <a:gd name="T10" fmla="*/ 37 w 41"/>
                    <a:gd name="T11" fmla="*/ 5 h 74"/>
                    <a:gd name="T12" fmla="*/ 36 w 41"/>
                    <a:gd name="T13" fmla="*/ 0 h 74"/>
                    <a:gd name="T14" fmla="*/ 0 w 41"/>
                    <a:gd name="T15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1" h="74">
                      <a:moveTo>
                        <a:pt x="0" y="0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11" y="24"/>
                        <a:pt x="22" y="42"/>
                      </a:cubicBezTo>
                      <a:cubicBezTo>
                        <a:pt x="22" y="42"/>
                        <a:pt x="34" y="74"/>
                        <a:pt x="41" y="62"/>
                      </a:cubicBezTo>
                      <a:cubicBezTo>
                        <a:pt x="41" y="62"/>
                        <a:pt x="21" y="24"/>
                        <a:pt x="29" y="10"/>
                      </a:cubicBezTo>
                      <a:cubicBezTo>
                        <a:pt x="29" y="10"/>
                        <a:pt x="32" y="9"/>
                        <a:pt x="37" y="5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7" y="3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22" name="Freeform 119"/>
                <p:cNvSpPr>
                  <a:spLocks/>
                </p:cNvSpPr>
                <p:nvPr/>
              </p:nvSpPr>
              <p:spPr bwMode="gray">
                <a:xfrm>
                  <a:off x="5649075" y="2437591"/>
                  <a:ext cx="149543" cy="54711"/>
                </a:xfrm>
                <a:custGeom>
                  <a:avLst/>
                  <a:gdLst>
                    <a:gd name="T0" fmla="*/ 172 w 180"/>
                    <a:gd name="T1" fmla="*/ 20 h 65"/>
                    <a:gd name="T2" fmla="*/ 167 w 180"/>
                    <a:gd name="T3" fmla="*/ 13 h 65"/>
                    <a:gd name="T4" fmla="*/ 1 w 180"/>
                    <a:gd name="T5" fmla="*/ 22 h 65"/>
                    <a:gd name="T6" fmla="*/ 0 w 180"/>
                    <a:gd name="T7" fmla="*/ 27 h 65"/>
                    <a:gd name="T8" fmla="*/ 159 w 180"/>
                    <a:gd name="T9" fmla="*/ 29 h 65"/>
                    <a:gd name="T10" fmla="*/ 160 w 180"/>
                    <a:gd name="T11" fmla="*/ 65 h 65"/>
                    <a:gd name="T12" fmla="*/ 172 w 180"/>
                    <a:gd name="T13" fmla="*/ 51 h 65"/>
                    <a:gd name="T14" fmla="*/ 180 w 180"/>
                    <a:gd name="T15" fmla="*/ 45 h 65"/>
                    <a:gd name="T16" fmla="*/ 178 w 180"/>
                    <a:gd name="T17" fmla="*/ 25 h 65"/>
                    <a:gd name="T18" fmla="*/ 172 w 180"/>
                    <a:gd name="T19" fmla="*/ 2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65">
                      <a:moveTo>
                        <a:pt x="172" y="20"/>
                      </a:moveTo>
                      <a:cubicBezTo>
                        <a:pt x="172" y="20"/>
                        <a:pt x="171" y="15"/>
                        <a:pt x="167" y="13"/>
                      </a:cubicBezTo>
                      <a:cubicBezTo>
                        <a:pt x="167" y="13"/>
                        <a:pt x="142" y="0"/>
                        <a:pt x="1" y="22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158" y="4"/>
                        <a:pt x="159" y="29"/>
                      </a:cubicBezTo>
                      <a:cubicBezTo>
                        <a:pt x="160" y="65"/>
                        <a:pt x="160" y="65"/>
                        <a:pt x="160" y="65"/>
                      </a:cubicBezTo>
                      <a:cubicBezTo>
                        <a:pt x="160" y="65"/>
                        <a:pt x="169" y="63"/>
                        <a:pt x="172" y="51"/>
                      </a:cubicBezTo>
                      <a:cubicBezTo>
                        <a:pt x="172" y="51"/>
                        <a:pt x="179" y="47"/>
                        <a:pt x="180" y="45"/>
                      </a:cubicBezTo>
                      <a:cubicBezTo>
                        <a:pt x="178" y="25"/>
                        <a:pt x="178" y="25"/>
                        <a:pt x="178" y="25"/>
                      </a:cubicBezTo>
                      <a:cubicBezTo>
                        <a:pt x="178" y="25"/>
                        <a:pt x="174" y="27"/>
                        <a:pt x="172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23" name="Freeform 120"/>
                <p:cNvSpPr>
                  <a:spLocks noEditPoints="1"/>
                </p:cNvSpPr>
                <p:nvPr/>
              </p:nvSpPr>
              <p:spPr bwMode="gray">
                <a:xfrm>
                  <a:off x="5453941" y="2449445"/>
                  <a:ext cx="149543" cy="77507"/>
                </a:xfrm>
                <a:custGeom>
                  <a:avLst/>
                  <a:gdLst>
                    <a:gd name="T0" fmla="*/ 3 w 179"/>
                    <a:gd name="T1" fmla="*/ 56 h 93"/>
                    <a:gd name="T2" fmla="*/ 82 w 179"/>
                    <a:gd name="T3" fmla="*/ 86 h 93"/>
                    <a:gd name="T4" fmla="*/ 159 w 179"/>
                    <a:gd name="T5" fmla="*/ 69 h 93"/>
                    <a:gd name="T6" fmla="*/ 171 w 179"/>
                    <a:gd name="T7" fmla="*/ 37 h 93"/>
                    <a:gd name="T8" fmla="*/ 163 w 179"/>
                    <a:gd name="T9" fmla="*/ 12 h 93"/>
                    <a:gd name="T10" fmla="*/ 31 w 179"/>
                    <a:gd name="T11" fmla="*/ 3 h 93"/>
                    <a:gd name="T12" fmla="*/ 2 w 179"/>
                    <a:gd name="T13" fmla="*/ 14 h 93"/>
                    <a:gd name="T14" fmla="*/ 3 w 179"/>
                    <a:gd name="T15" fmla="*/ 56 h 93"/>
                    <a:gd name="T16" fmla="*/ 6 w 179"/>
                    <a:gd name="T17" fmla="*/ 16 h 93"/>
                    <a:gd name="T18" fmla="*/ 33 w 179"/>
                    <a:gd name="T19" fmla="*/ 5 h 93"/>
                    <a:gd name="T20" fmla="*/ 161 w 179"/>
                    <a:gd name="T21" fmla="*/ 14 h 93"/>
                    <a:gd name="T22" fmla="*/ 169 w 179"/>
                    <a:gd name="T23" fmla="*/ 37 h 93"/>
                    <a:gd name="T24" fmla="*/ 157 w 179"/>
                    <a:gd name="T25" fmla="*/ 68 h 93"/>
                    <a:gd name="T26" fmla="*/ 82 w 179"/>
                    <a:gd name="T27" fmla="*/ 84 h 93"/>
                    <a:gd name="T28" fmla="*/ 7 w 179"/>
                    <a:gd name="T29" fmla="*/ 56 h 93"/>
                    <a:gd name="T30" fmla="*/ 6 w 179"/>
                    <a:gd name="T31" fmla="*/ 16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9" h="93">
                      <a:moveTo>
                        <a:pt x="3" y="56"/>
                      </a:moveTo>
                      <a:cubicBezTo>
                        <a:pt x="5" y="76"/>
                        <a:pt x="82" y="86"/>
                        <a:pt x="82" y="86"/>
                      </a:cubicBezTo>
                      <a:cubicBezTo>
                        <a:pt x="149" y="93"/>
                        <a:pt x="159" y="69"/>
                        <a:pt x="159" y="69"/>
                      </a:cubicBezTo>
                      <a:cubicBezTo>
                        <a:pt x="171" y="37"/>
                        <a:pt x="171" y="37"/>
                        <a:pt x="171" y="37"/>
                      </a:cubicBezTo>
                      <a:cubicBezTo>
                        <a:pt x="179" y="16"/>
                        <a:pt x="163" y="12"/>
                        <a:pt x="163" y="12"/>
                      </a:cubicBezTo>
                      <a:cubicBezTo>
                        <a:pt x="109" y="0"/>
                        <a:pt x="31" y="3"/>
                        <a:pt x="31" y="3"/>
                      </a:cubicBezTo>
                      <a:cubicBezTo>
                        <a:pt x="0" y="3"/>
                        <a:pt x="2" y="14"/>
                        <a:pt x="2" y="14"/>
                      </a:cubicBezTo>
                      <a:cubicBezTo>
                        <a:pt x="0" y="32"/>
                        <a:pt x="3" y="56"/>
                        <a:pt x="3" y="56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3" y="4"/>
                        <a:pt x="33" y="5"/>
                      </a:cubicBezTo>
                      <a:cubicBezTo>
                        <a:pt x="33" y="5"/>
                        <a:pt x="109" y="2"/>
                        <a:pt x="161" y="14"/>
                      </a:cubicBezTo>
                      <a:cubicBezTo>
                        <a:pt x="161" y="14"/>
                        <a:pt x="177" y="17"/>
                        <a:pt x="169" y="37"/>
                      </a:cubicBezTo>
                      <a:cubicBezTo>
                        <a:pt x="157" y="68"/>
                        <a:pt x="157" y="68"/>
                        <a:pt x="157" y="68"/>
                      </a:cubicBezTo>
                      <a:cubicBezTo>
                        <a:pt x="157" y="68"/>
                        <a:pt x="148" y="91"/>
                        <a:pt x="82" y="84"/>
                      </a:cubicBezTo>
                      <a:cubicBezTo>
                        <a:pt x="82" y="84"/>
                        <a:pt x="8" y="75"/>
                        <a:pt x="7" y="56"/>
                      </a:cubicBezTo>
                      <a:cubicBezTo>
                        <a:pt x="7" y="56"/>
                        <a:pt x="3" y="32"/>
                        <a:pt x="6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24" name="Freeform 121"/>
                <p:cNvSpPr>
                  <a:spLocks/>
                </p:cNvSpPr>
                <p:nvPr/>
              </p:nvSpPr>
              <p:spPr bwMode="gray">
                <a:xfrm>
                  <a:off x="5440263" y="2437591"/>
                  <a:ext cx="148631" cy="55623"/>
                </a:xfrm>
                <a:custGeom>
                  <a:avLst/>
                  <a:gdLst>
                    <a:gd name="T0" fmla="*/ 8 w 179"/>
                    <a:gd name="T1" fmla="*/ 21 h 66"/>
                    <a:gd name="T2" fmla="*/ 13 w 179"/>
                    <a:gd name="T3" fmla="*/ 13 h 66"/>
                    <a:gd name="T4" fmla="*/ 179 w 179"/>
                    <a:gd name="T5" fmla="*/ 22 h 66"/>
                    <a:gd name="T6" fmla="*/ 178 w 179"/>
                    <a:gd name="T7" fmla="*/ 27 h 66"/>
                    <a:gd name="T8" fmla="*/ 21 w 179"/>
                    <a:gd name="T9" fmla="*/ 29 h 66"/>
                    <a:gd name="T10" fmla="*/ 19 w 179"/>
                    <a:gd name="T11" fmla="*/ 66 h 66"/>
                    <a:gd name="T12" fmla="*/ 8 w 179"/>
                    <a:gd name="T13" fmla="*/ 51 h 66"/>
                    <a:gd name="T14" fmla="*/ 0 w 179"/>
                    <a:gd name="T15" fmla="*/ 45 h 66"/>
                    <a:gd name="T16" fmla="*/ 1 w 179"/>
                    <a:gd name="T17" fmla="*/ 26 h 66"/>
                    <a:gd name="T18" fmla="*/ 8 w 179"/>
                    <a:gd name="T19" fmla="*/ 2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9" h="66">
                      <a:moveTo>
                        <a:pt x="8" y="21"/>
                      </a:moveTo>
                      <a:cubicBezTo>
                        <a:pt x="8" y="21"/>
                        <a:pt x="8" y="16"/>
                        <a:pt x="13" y="13"/>
                      </a:cubicBezTo>
                      <a:cubicBezTo>
                        <a:pt x="13" y="13"/>
                        <a:pt x="37" y="0"/>
                        <a:pt x="179" y="22"/>
                      </a:cubicBezTo>
                      <a:cubicBezTo>
                        <a:pt x="178" y="27"/>
                        <a:pt x="178" y="27"/>
                        <a:pt x="178" y="27"/>
                      </a:cubicBezTo>
                      <a:cubicBezTo>
                        <a:pt x="178" y="27"/>
                        <a:pt x="22" y="4"/>
                        <a:pt x="21" y="29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9" y="66"/>
                        <a:pt x="11" y="64"/>
                        <a:pt x="8" y="51"/>
                      </a:cubicBezTo>
                      <a:cubicBezTo>
                        <a:pt x="8" y="51"/>
                        <a:pt x="1" y="47"/>
                        <a:pt x="0" y="45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5" y="28"/>
                        <a:pt x="8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25" name="Freeform 122"/>
                <p:cNvSpPr>
                  <a:spLocks/>
                </p:cNvSpPr>
                <p:nvPr/>
              </p:nvSpPr>
              <p:spPr bwMode="gray">
                <a:xfrm>
                  <a:off x="5585246" y="2454916"/>
                  <a:ext cx="35562" cy="62005"/>
                </a:xfrm>
                <a:custGeom>
                  <a:avLst/>
                  <a:gdLst>
                    <a:gd name="T0" fmla="*/ 42 w 43"/>
                    <a:gd name="T1" fmla="*/ 0 h 75"/>
                    <a:gd name="T2" fmla="*/ 43 w 43"/>
                    <a:gd name="T3" fmla="*/ 27 h 75"/>
                    <a:gd name="T4" fmla="*/ 19 w 43"/>
                    <a:gd name="T5" fmla="*/ 43 h 75"/>
                    <a:gd name="T6" fmla="*/ 0 w 43"/>
                    <a:gd name="T7" fmla="*/ 62 h 75"/>
                    <a:gd name="T8" fmla="*/ 12 w 43"/>
                    <a:gd name="T9" fmla="*/ 10 h 75"/>
                    <a:gd name="T10" fmla="*/ 4 w 43"/>
                    <a:gd name="T11" fmla="*/ 6 h 75"/>
                    <a:gd name="T12" fmla="*/ 5 w 43"/>
                    <a:gd name="T13" fmla="*/ 0 h 75"/>
                    <a:gd name="T14" fmla="*/ 42 w 43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75">
                      <a:moveTo>
                        <a:pt x="42" y="0"/>
                      </a:move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3" y="27"/>
                        <a:pt x="31" y="25"/>
                        <a:pt x="19" y="43"/>
                      </a:cubicBezTo>
                      <a:cubicBezTo>
                        <a:pt x="19" y="43"/>
                        <a:pt x="8" y="75"/>
                        <a:pt x="0" y="62"/>
                      </a:cubicBezTo>
                      <a:cubicBezTo>
                        <a:pt x="0" y="62"/>
                        <a:pt x="20" y="24"/>
                        <a:pt x="12" y="10"/>
                      </a:cubicBezTo>
                      <a:cubicBezTo>
                        <a:pt x="12" y="10"/>
                        <a:pt x="10" y="9"/>
                        <a:pt x="4" y="6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34" y="3"/>
                        <a:pt x="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26" name="Freeform 123"/>
                <p:cNvSpPr>
                  <a:spLocks/>
                </p:cNvSpPr>
                <p:nvPr/>
              </p:nvSpPr>
              <p:spPr bwMode="gray">
                <a:xfrm>
                  <a:off x="5587070" y="2457652"/>
                  <a:ext cx="27355" cy="44681"/>
                </a:xfrm>
                <a:custGeom>
                  <a:avLst/>
                  <a:gdLst>
                    <a:gd name="T0" fmla="*/ 5 w 33"/>
                    <a:gd name="T1" fmla="*/ 3 h 53"/>
                    <a:gd name="T2" fmla="*/ 10 w 33"/>
                    <a:gd name="T3" fmla="*/ 26 h 53"/>
                    <a:gd name="T4" fmla="*/ 0 w 33"/>
                    <a:gd name="T5" fmla="*/ 53 h 53"/>
                    <a:gd name="T6" fmla="*/ 5 w 33"/>
                    <a:gd name="T7" fmla="*/ 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53">
                      <a:moveTo>
                        <a:pt x="5" y="3"/>
                      </a:moveTo>
                      <a:cubicBezTo>
                        <a:pt x="5" y="3"/>
                        <a:pt x="18" y="7"/>
                        <a:pt x="10" y="26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53"/>
                        <a:pt x="33" y="0"/>
                        <a:pt x="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227" name="Freeform 124"/>
                <p:cNvSpPr>
                  <a:spLocks/>
                </p:cNvSpPr>
                <p:nvPr/>
              </p:nvSpPr>
              <p:spPr bwMode="gray">
                <a:xfrm>
                  <a:off x="5446646" y="2444886"/>
                  <a:ext cx="41945" cy="12766"/>
                </a:xfrm>
                <a:custGeom>
                  <a:avLst/>
                  <a:gdLst>
                    <a:gd name="T0" fmla="*/ 0 w 50"/>
                    <a:gd name="T1" fmla="*/ 15 h 15"/>
                    <a:gd name="T2" fmla="*/ 13 w 50"/>
                    <a:gd name="T3" fmla="*/ 3 h 15"/>
                    <a:gd name="T4" fmla="*/ 50 w 50"/>
                    <a:gd name="T5" fmla="*/ 1 h 15"/>
                    <a:gd name="T6" fmla="*/ 0 w 50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0" h="15">
                      <a:moveTo>
                        <a:pt x="0" y="15"/>
                      </a:moveTo>
                      <a:cubicBezTo>
                        <a:pt x="0" y="15"/>
                        <a:pt x="0" y="5"/>
                        <a:pt x="13" y="3"/>
                      </a:cubicBezTo>
                      <a:cubicBezTo>
                        <a:pt x="13" y="3"/>
                        <a:pt x="34" y="0"/>
                        <a:pt x="50" y="1"/>
                      </a:cubicBezTo>
                      <a:cubicBezTo>
                        <a:pt x="50" y="1"/>
                        <a:pt x="3" y="0"/>
                        <a:pt x="0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</p:grpSp>
          <p:grpSp>
            <p:nvGrpSpPr>
              <p:cNvPr id="199" name="Gruppieren 124"/>
              <p:cNvGrpSpPr/>
              <p:nvPr/>
            </p:nvGrpSpPr>
            <p:grpSpPr bwMode="gray">
              <a:xfrm>
                <a:off x="7056464" y="1238317"/>
                <a:ext cx="720663" cy="670962"/>
                <a:chOff x="5349079" y="2113886"/>
                <a:chExt cx="528870" cy="492396"/>
              </a:xfrm>
            </p:grpSpPr>
            <p:sp>
              <p:nvSpPr>
                <p:cNvPr id="200" name="Freeform 109"/>
                <p:cNvSpPr>
                  <a:spLocks/>
                </p:cNvSpPr>
                <p:nvPr/>
              </p:nvSpPr>
              <p:spPr bwMode="gray">
                <a:xfrm>
                  <a:off x="5429321" y="2346407"/>
                  <a:ext cx="304556" cy="147719"/>
                </a:xfrm>
                <a:custGeom>
                  <a:avLst/>
                  <a:gdLst>
                    <a:gd name="T0" fmla="*/ 366 w 366"/>
                    <a:gd name="T1" fmla="*/ 0 h 177"/>
                    <a:gd name="T2" fmla="*/ 0 w 366"/>
                    <a:gd name="T3" fmla="*/ 114 h 177"/>
                    <a:gd name="T4" fmla="*/ 366 w 366"/>
                    <a:gd name="T5" fmla="*/ 0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6" h="177">
                      <a:moveTo>
                        <a:pt x="366" y="0"/>
                      </a:moveTo>
                      <a:cubicBezTo>
                        <a:pt x="366" y="0"/>
                        <a:pt x="203" y="133"/>
                        <a:pt x="0" y="114"/>
                      </a:cubicBezTo>
                      <a:cubicBezTo>
                        <a:pt x="0" y="114"/>
                        <a:pt x="257" y="177"/>
                        <a:pt x="366" y="0"/>
                      </a:cubicBezTo>
                      <a:close/>
                    </a:path>
                  </a:pathLst>
                </a:custGeom>
                <a:solidFill>
                  <a:srgbClr val="E8B98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grpSp>
              <p:nvGrpSpPr>
                <p:cNvPr id="201" name="Gruppieren 126"/>
                <p:cNvGrpSpPr/>
                <p:nvPr/>
              </p:nvGrpSpPr>
              <p:grpSpPr bwMode="gray">
                <a:xfrm>
                  <a:off x="5349079" y="2113886"/>
                  <a:ext cx="528870" cy="492396"/>
                  <a:chOff x="5349079" y="2113886"/>
                  <a:chExt cx="528870" cy="492396"/>
                </a:xfrm>
              </p:grpSpPr>
              <p:sp>
                <p:nvSpPr>
                  <p:cNvPr id="202" name="Freeform 94"/>
                  <p:cNvSpPr>
                    <a:spLocks/>
                  </p:cNvSpPr>
                  <p:nvPr/>
                </p:nvSpPr>
                <p:spPr bwMode="gray">
                  <a:xfrm>
                    <a:off x="5736613" y="2252486"/>
                    <a:ext cx="141336" cy="353796"/>
                  </a:xfrm>
                  <a:custGeom>
                    <a:avLst/>
                    <a:gdLst>
                      <a:gd name="T0" fmla="*/ 69 w 170"/>
                      <a:gd name="T1" fmla="*/ 281 h 424"/>
                      <a:gd name="T2" fmla="*/ 0 w 170"/>
                      <a:gd name="T3" fmla="*/ 424 h 424"/>
                      <a:gd name="T4" fmla="*/ 131 w 170"/>
                      <a:gd name="T5" fmla="*/ 272 h 424"/>
                      <a:gd name="T6" fmla="*/ 73 w 170"/>
                      <a:gd name="T7" fmla="*/ 0 h 424"/>
                      <a:gd name="T8" fmla="*/ 69 w 170"/>
                      <a:gd name="T9" fmla="*/ 281 h 4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0" h="424">
                        <a:moveTo>
                          <a:pt x="69" y="281"/>
                        </a:moveTo>
                        <a:cubicBezTo>
                          <a:pt x="69" y="281"/>
                          <a:pt x="51" y="382"/>
                          <a:pt x="0" y="424"/>
                        </a:cubicBezTo>
                        <a:cubicBezTo>
                          <a:pt x="0" y="424"/>
                          <a:pt x="95" y="388"/>
                          <a:pt x="131" y="272"/>
                        </a:cubicBezTo>
                        <a:cubicBezTo>
                          <a:pt x="131" y="272"/>
                          <a:pt x="170" y="74"/>
                          <a:pt x="73" y="0"/>
                        </a:cubicBezTo>
                        <a:cubicBezTo>
                          <a:pt x="73" y="0"/>
                          <a:pt x="89" y="230"/>
                          <a:pt x="69" y="281"/>
                        </a:cubicBezTo>
                        <a:close/>
                      </a:path>
                    </a:pathLst>
                  </a:custGeom>
                  <a:solidFill>
                    <a:srgbClr val="7A4C3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203" name="Freeform 98"/>
                  <p:cNvSpPr>
                    <a:spLocks/>
                  </p:cNvSpPr>
                  <p:nvPr/>
                </p:nvSpPr>
                <p:spPr bwMode="gray">
                  <a:xfrm>
                    <a:off x="5386464" y="2113886"/>
                    <a:ext cx="391182" cy="344677"/>
                  </a:xfrm>
                  <a:custGeom>
                    <a:avLst/>
                    <a:gdLst>
                      <a:gd name="T0" fmla="*/ 469 w 469"/>
                      <a:gd name="T1" fmla="*/ 140 h 413"/>
                      <a:gd name="T2" fmla="*/ 419 w 469"/>
                      <a:gd name="T3" fmla="*/ 278 h 413"/>
                      <a:gd name="T4" fmla="*/ 34 w 469"/>
                      <a:gd name="T5" fmla="*/ 390 h 413"/>
                      <a:gd name="T6" fmla="*/ 132 w 469"/>
                      <a:gd name="T7" fmla="*/ 104 h 413"/>
                      <a:gd name="T8" fmla="*/ 469 w 469"/>
                      <a:gd name="T9" fmla="*/ 140 h 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9" h="413">
                        <a:moveTo>
                          <a:pt x="469" y="140"/>
                        </a:moveTo>
                        <a:cubicBezTo>
                          <a:pt x="419" y="278"/>
                          <a:pt x="419" y="278"/>
                          <a:pt x="419" y="278"/>
                        </a:cubicBezTo>
                        <a:cubicBezTo>
                          <a:pt x="419" y="278"/>
                          <a:pt x="286" y="413"/>
                          <a:pt x="34" y="390"/>
                        </a:cubicBezTo>
                        <a:cubicBezTo>
                          <a:pt x="34" y="390"/>
                          <a:pt x="0" y="189"/>
                          <a:pt x="132" y="104"/>
                        </a:cubicBezTo>
                        <a:cubicBezTo>
                          <a:pt x="132" y="104"/>
                          <a:pt x="310" y="0"/>
                          <a:pt x="469" y="140"/>
                        </a:cubicBezTo>
                        <a:close/>
                      </a:path>
                    </a:pathLst>
                  </a:custGeom>
                  <a:solidFill>
                    <a:srgbClr val="58372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204" name="Freeform 110"/>
                  <p:cNvSpPr>
                    <a:spLocks/>
                  </p:cNvSpPr>
                  <p:nvPr/>
                </p:nvSpPr>
                <p:spPr bwMode="gray">
                  <a:xfrm>
                    <a:off x="5381905" y="2124828"/>
                    <a:ext cx="331000" cy="292702"/>
                  </a:xfrm>
                  <a:custGeom>
                    <a:avLst/>
                    <a:gdLst>
                      <a:gd name="T0" fmla="*/ 397 w 397"/>
                      <a:gd name="T1" fmla="*/ 77 h 351"/>
                      <a:gd name="T2" fmla="*/ 39 w 397"/>
                      <a:gd name="T3" fmla="*/ 351 h 351"/>
                      <a:gd name="T4" fmla="*/ 98 w 397"/>
                      <a:gd name="T5" fmla="*/ 120 h 351"/>
                      <a:gd name="T6" fmla="*/ 397 w 397"/>
                      <a:gd name="T7" fmla="*/ 77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97" h="351">
                        <a:moveTo>
                          <a:pt x="397" y="77"/>
                        </a:moveTo>
                        <a:cubicBezTo>
                          <a:pt x="397" y="77"/>
                          <a:pt x="46" y="26"/>
                          <a:pt x="39" y="351"/>
                        </a:cubicBezTo>
                        <a:cubicBezTo>
                          <a:pt x="39" y="351"/>
                          <a:pt x="0" y="225"/>
                          <a:pt x="98" y="120"/>
                        </a:cubicBezTo>
                        <a:cubicBezTo>
                          <a:pt x="98" y="120"/>
                          <a:pt x="235" y="0"/>
                          <a:pt x="397" y="77"/>
                        </a:cubicBezTo>
                        <a:close/>
                      </a:path>
                    </a:pathLst>
                  </a:custGeom>
                  <a:solidFill>
                    <a:srgbClr val="7A4C3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205" name="Freeform 95"/>
                  <p:cNvSpPr>
                    <a:spLocks/>
                  </p:cNvSpPr>
                  <p:nvPr/>
                </p:nvSpPr>
                <p:spPr bwMode="gray">
                  <a:xfrm>
                    <a:off x="5349079" y="2226043"/>
                    <a:ext cx="126747" cy="375680"/>
                  </a:xfrm>
                  <a:custGeom>
                    <a:avLst/>
                    <a:gdLst>
                      <a:gd name="T0" fmla="*/ 96 w 152"/>
                      <a:gd name="T1" fmla="*/ 302 h 450"/>
                      <a:gd name="T2" fmla="*/ 152 w 152"/>
                      <a:gd name="T3" fmla="*/ 450 h 450"/>
                      <a:gd name="T4" fmla="*/ 48 w 152"/>
                      <a:gd name="T5" fmla="*/ 301 h 450"/>
                      <a:gd name="T6" fmla="*/ 139 w 152"/>
                      <a:gd name="T7" fmla="*/ 0 h 450"/>
                      <a:gd name="T8" fmla="*/ 96 w 152"/>
                      <a:gd name="T9" fmla="*/ 302 h 4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450">
                        <a:moveTo>
                          <a:pt x="96" y="302"/>
                        </a:moveTo>
                        <a:cubicBezTo>
                          <a:pt x="96" y="302"/>
                          <a:pt x="105" y="404"/>
                          <a:pt x="152" y="450"/>
                        </a:cubicBezTo>
                        <a:cubicBezTo>
                          <a:pt x="152" y="450"/>
                          <a:pt x="74" y="420"/>
                          <a:pt x="48" y="301"/>
                        </a:cubicBezTo>
                        <a:cubicBezTo>
                          <a:pt x="48" y="301"/>
                          <a:pt x="0" y="94"/>
                          <a:pt x="139" y="0"/>
                        </a:cubicBezTo>
                        <a:cubicBezTo>
                          <a:pt x="139" y="0"/>
                          <a:pt x="79" y="250"/>
                          <a:pt x="96" y="302"/>
                        </a:cubicBezTo>
                        <a:close/>
                      </a:path>
                    </a:pathLst>
                  </a:custGeom>
                  <a:solidFill>
                    <a:srgbClr val="58372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206" name="Freeform 99"/>
                  <p:cNvSpPr>
                    <a:spLocks/>
                  </p:cNvSpPr>
                  <p:nvPr/>
                </p:nvSpPr>
                <p:spPr bwMode="gray">
                  <a:xfrm>
                    <a:off x="5496798" y="2339112"/>
                    <a:ext cx="241639" cy="91184"/>
                  </a:xfrm>
                  <a:custGeom>
                    <a:avLst/>
                    <a:gdLst>
                      <a:gd name="T0" fmla="*/ 290 w 290"/>
                      <a:gd name="T1" fmla="*/ 0 h 109"/>
                      <a:gd name="T2" fmla="*/ 0 w 290"/>
                      <a:gd name="T3" fmla="*/ 106 h 109"/>
                      <a:gd name="T4" fmla="*/ 290 w 290"/>
                      <a:gd name="T5" fmla="*/ 0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90" h="109">
                        <a:moveTo>
                          <a:pt x="290" y="0"/>
                        </a:moveTo>
                        <a:cubicBezTo>
                          <a:pt x="208" y="65"/>
                          <a:pt x="17" y="109"/>
                          <a:pt x="0" y="106"/>
                        </a:cubicBezTo>
                        <a:cubicBezTo>
                          <a:pt x="0" y="106"/>
                          <a:pt x="160" y="102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207" name="Freeform 100"/>
                  <p:cNvSpPr>
                    <a:spLocks/>
                  </p:cNvSpPr>
                  <p:nvPr/>
                </p:nvSpPr>
                <p:spPr bwMode="gray">
                  <a:xfrm>
                    <a:off x="5735701" y="2229691"/>
                    <a:ext cx="98479" cy="209724"/>
                  </a:xfrm>
                  <a:custGeom>
                    <a:avLst/>
                    <a:gdLst>
                      <a:gd name="T0" fmla="*/ 0 w 118"/>
                      <a:gd name="T1" fmla="*/ 140 h 252"/>
                      <a:gd name="T2" fmla="*/ 94 w 118"/>
                      <a:gd name="T3" fmla="*/ 252 h 252"/>
                      <a:gd name="T4" fmla="*/ 100 w 118"/>
                      <a:gd name="T5" fmla="*/ 218 h 252"/>
                      <a:gd name="T6" fmla="*/ 113 w 118"/>
                      <a:gd name="T7" fmla="*/ 231 h 252"/>
                      <a:gd name="T8" fmla="*/ 50 w 118"/>
                      <a:gd name="T9" fmla="*/ 0 h 252"/>
                      <a:gd name="T10" fmla="*/ 0 w 118"/>
                      <a:gd name="T11" fmla="*/ 140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8" h="252">
                        <a:moveTo>
                          <a:pt x="0" y="140"/>
                        </a:moveTo>
                        <a:cubicBezTo>
                          <a:pt x="0" y="140"/>
                          <a:pt x="20" y="220"/>
                          <a:pt x="94" y="252"/>
                        </a:cubicBezTo>
                        <a:cubicBezTo>
                          <a:pt x="94" y="252"/>
                          <a:pt x="93" y="220"/>
                          <a:pt x="100" y="218"/>
                        </a:cubicBezTo>
                        <a:cubicBezTo>
                          <a:pt x="100" y="218"/>
                          <a:pt x="111" y="221"/>
                          <a:pt x="113" y="231"/>
                        </a:cubicBezTo>
                        <a:cubicBezTo>
                          <a:pt x="118" y="185"/>
                          <a:pt x="104" y="41"/>
                          <a:pt x="50" y="0"/>
                        </a:cubicBezTo>
                        <a:cubicBezTo>
                          <a:pt x="50" y="0"/>
                          <a:pt x="30" y="94"/>
                          <a:pt x="0" y="140"/>
                        </a:cubicBezTo>
                        <a:close/>
                      </a:path>
                    </a:pathLst>
                  </a:custGeom>
                  <a:solidFill>
                    <a:srgbClr val="7A4C3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208" name="Freeform 101"/>
                  <p:cNvSpPr>
                    <a:spLocks/>
                  </p:cNvSpPr>
                  <p:nvPr/>
                </p:nvSpPr>
                <p:spPr bwMode="gray">
                  <a:xfrm>
                    <a:off x="5523241" y="2309021"/>
                    <a:ext cx="228873" cy="100303"/>
                  </a:xfrm>
                  <a:custGeom>
                    <a:avLst/>
                    <a:gdLst>
                      <a:gd name="T0" fmla="*/ 272 w 275"/>
                      <a:gd name="T1" fmla="*/ 2 h 120"/>
                      <a:gd name="T2" fmla="*/ 0 w 275"/>
                      <a:gd name="T3" fmla="*/ 120 h 120"/>
                      <a:gd name="T4" fmla="*/ 272 w 275"/>
                      <a:gd name="T5" fmla="*/ 2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5" h="120">
                        <a:moveTo>
                          <a:pt x="272" y="2"/>
                        </a:moveTo>
                        <a:cubicBezTo>
                          <a:pt x="275" y="0"/>
                          <a:pt x="197" y="112"/>
                          <a:pt x="0" y="120"/>
                        </a:cubicBezTo>
                        <a:cubicBezTo>
                          <a:pt x="0" y="120"/>
                          <a:pt x="166" y="107"/>
                          <a:pt x="272" y="2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209" name="Freeform 102"/>
                  <p:cNvSpPr>
                    <a:spLocks/>
                  </p:cNvSpPr>
                  <p:nvPr/>
                </p:nvSpPr>
                <p:spPr bwMode="gray">
                  <a:xfrm>
                    <a:off x="5536007" y="2279842"/>
                    <a:ext cx="228873" cy="100303"/>
                  </a:xfrm>
                  <a:custGeom>
                    <a:avLst/>
                    <a:gdLst>
                      <a:gd name="T0" fmla="*/ 272 w 275"/>
                      <a:gd name="T1" fmla="*/ 2 h 120"/>
                      <a:gd name="T2" fmla="*/ 0 w 275"/>
                      <a:gd name="T3" fmla="*/ 120 h 120"/>
                      <a:gd name="T4" fmla="*/ 272 w 275"/>
                      <a:gd name="T5" fmla="*/ 2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5" h="120">
                        <a:moveTo>
                          <a:pt x="272" y="2"/>
                        </a:moveTo>
                        <a:cubicBezTo>
                          <a:pt x="275" y="0"/>
                          <a:pt x="197" y="112"/>
                          <a:pt x="0" y="120"/>
                        </a:cubicBezTo>
                        <a:cubicBezTo>
                          <a:pt x="0" y="120"/>
                          <a:pt x="167" y="107"/>
                          <a:pt x="272" y="2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210" name="Freeform 103"/>
                  <p:cNvSpPr>
                    <a:spLocks/>
                  </p:cNvSpPr>
                  <p:nvPr/>
                </p:nvSpPr>
                <p:spPr bwMode="gray">
                  <a:xfrm>
                    <a:off x="5544214" y="2267076"/>
                    <a:ext cx="228873" cy="100303"/>
                  </a:xfrm>
                  <a:custGeom>
                    <a:avLst/>
                    <a:gdLst>
                      <a:gd name="T0" fmla="*/ 273 w 275"/>
                      <a:gd name="T1" fmla="*/ 2 h 120"/>
                      <a:gd name="T2" fmla="*/ 0 w 275"/>
                      <a:gd name="T3" fmla="*/ 120 h 120"/>
                      <a:gd name="T4" fmla="*/ 273 w 275"/>
                      <a:gd name="T5" fmla="*/ 2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5" h="120">
                        <a:moveTo>
                          <a:pt x="273" y="2"/>
                        </a:moveTo>
                        <a:cubicBezTo>
                          <a:pt x="275" y="0"/>
                          <a:pt x="198" y="113"/>
                          <a:pt x="0" y="120"/>
                        </a:cubicBezTo>
                        <a:cubicBezTo>
                          <a:pt x="0" y="120"/>
                          <a:pt x="167" y="107"/>
                          <a:pt x="273" y="2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211" name="Freeform 104"/>
                  <p:cNvSpPr>
                    <a:spLocks/>
                  </p:cNvSpPr>
                  <p:nvPr/>
                </p:nvSpPr>
                <p:spPr bwMode="gray">
                  <a:xfrm>
                    <a:off x="5526888" y="2293520"/>
                    <a:ext cx="228873" cy="100303"/>
                  </a:xfrm>
                  <a:custGeom>
                    <a:avLst/>
                    <a:gdLst>
                      <a:gd name="T0" fmla="*/ 272 w 275"/>
                      <a:gd name="T1" fmla="*/ 3 h 120"/>
                      <a:gd name="T2" fmla="*/ 0 w 275"/>
                      <a:gd name="T3" fmla="*/ 120 h 120"/>
                      <a:gd name="T4" fmla="*/ 272 w 275"/>
                      <a:gd name="T5" fmla="*/ 3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5" h="120">
                        <a:moveTo>
                          <a:pt x="272" y="3"/>
                        </a:moveTo>
                        <a:cubicBezTo>
                          <a:pt x="275" y="0"/>
                          <a:pt x="197" y="113"/>
                          <a:pt x="0" y="120"/>
                        </a:cubicBezTo>
                        <a:cubicBezTo>
                          <a:pt x="0" y="120"/>
                          <a:pt x="167" y="107"/>
                          <a:pt x="272" y="3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212" name="Freeform 105"/>
                  <p:cNvSpPr>
                    <a:spLocks/>
                  </p:cNvSpPr>
                  <p:nvPr/>
                </p:nvSpPr>
                <p:spPr bwMode="gray">
                  <a:xfrm>
                    <a:off x="5744819" y="2343671"/>
                    <a:ext cx="61094" cy="80242"/>
                  </a:xfrm>
                  <a:custGeom>
                    <a:avLst/>
                    <a:gdLst>
                      <a:gd name="T0" fmla="*/ 0 w 73"/>
                      <a:gd name="T1" fmla="*/ 0 h 96"/>
                      <a:gd name="T2" fmla="*/ 73 w 73"/>
                      <a:gd name="T3" fmla="*/ 96 h 96"/>
                      <a:gd name="T4" fmla="*/ 0 w 73"/>
                      <a:gd name="T5" fmla="*/ 0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3" h="96">
                        <a:moveTo>
                          <a:pt x="0" y="0"/>
                        </a:moveTo>
                        <a:cubicBezTo>
                          <a:pt x="0" y="0"/>
                          <a:pt x="4" y="62"/>
                          <a:pt x="73" y="96"/>
                        </a:cubicBezTo>
                        <a:cubicBezTo>
                          <a:pt x="73" y="96"/>
                          <a:pt x="12" y="4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213" name="Freeform 106"/>
                  <p:cNvSpPr>
                    <a:spLocks/>
                  </p:cNvSpPr>
                  <p:nvPr/>
                </p:nvSpPr>
                <p:spPr bwMode="gray">
                  <a:xfrm>
                    <a:off x="5745731" y="2332729"/>
                    <a:ext cx="61094" cy="80242"/>
                  </a:xfrm>
                  <a:custGeom>
                    <a:avLst/>
                    <a:gdLst>
                      <a:gd name="T0" fmla="*/ 0 w 73"/>
                      <a:gd name="T1" fmla="*/ 0 h 96"/>
                      <a:gd name="T2" fmla="*/ 73 w 73"/>
                      <a:gd name="T3" fmla="*/ 96 h 96"/>
                      <a:gd name="T4" fmla="*/ 0 w 73"/>
                      <a:gd name="T5" fmla="*/ 0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3" h="96">
                        <a:moveTo>
                          <a:pt x="0" y="0"/>
                        </a:moveTo>
                        <a:cubicBezTo>
                          <a:pt x="0" y="0"/>
                          <a:pt x="5" y="62"/>
                          <a:pt x="73" y="96"/>
                        </a:cubicBezTo>
                        <a:cubicBezTo>
                          <a:pt x="73" y="96"/>
                          <a:pt x="12" y="4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214" name="Freeform 107"/>
                  <p:cNvSpPr>
                    <a:spLocks/>
                  </p:cNvSpPr>
                  <p:nvPr/>
                </p:nvSpPr>
                <p:spPr bwMode="gray">
                  <a:xfrm>
                    <a:off x="5750290" y="2324522"/>
                    <a:ext cx="61094" cy="80242"/>
                  </a:xfrm>
                  <a:custGeom>
                    <a:avLst/>
                    <a:gdLst>
                      <a:gd name="T0" fmla="*/ 0 w 73"/>
                      <a:gd name="T1" fmla="*/ 0 h 96"/>
                      <a:gd name="T2" fmla="*/ 73 w 73"/>
                      <a:gd name="T3" fmla="*/ 96 h 96"/>
                      <a:gd name="T4" fmla="*/ 0 w 73"/>
                      <a:gd name="T5" fmla="*/ 0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3" h="96">
                        <a:moveTo>
                          <a:pt x="0" y="0"/>
                        </a:moveTo>
                        <a:cubicBezTo>
                          <a:pt x="0" y="0"/>
                          <a:pt x="5" y="63"/>
                          <a:pt x="73" y="96"/>
                        </a:cubicBezTo>
                        <a:cubicBezTo>
                          <a:pt x="73" y="96"/>
                          <a:pt x="12" y="4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215" name="Freeform 108"/>
                  <p:cNvSpPr>
                    <a:spLocks/>
                  </p:cNvSpPr>
                  <p:nvPr/>
                </p:nvSpPr>
                <p:spPr bwMode="gray">
                  <a:xfrm>
                    <a:off x="5753026" y="2316316"/>
                    <a:ext cx="61094" cy="80242"/>
                  </a:xfrm>
                  <a:custGeom>
                    <a:avLst/>
                    <a:gdLst>
                      <a:gd name="T0" fmla="*/ 0 w 73"/>
                      <a:gd name="T1" fmla="*/ 0 h 96"/>
                      <a:gd name="T2" fmla="*/ 73 w 73"/>
                      <a:gd name="T3" fmla="*/ 96 h 96"/>
                      <a:gd name="T4" fmla="*/ 0 w 73"/>
                      <a:gd name="T5" fmla="*/ 0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3" h="96">
                        <a:moveTo>
                          <a:pt x="0" y="0"/>
                        </a:moveTo>
                        <a:cubicBezTo>
                          <a:pt x="0" y="0"/>
                          <a:pt x="4" y="62"/>
                          <a:pt x="73" y="96"/>
                        </a:cubicBezTo>
                        <a:cubicBezTo>
                          <a:pt x="73" y="96"/>
                          <a:pt x="12" y="4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216" name="Freeform 111"/>
                  <p:cNvSpPr>
                    <a:spLocks/>
                  </p:cNvSpPr>
                  <p:nvPr/>
                </p:nvSpPr>
                <p:spPr bwMode="gray">
                  <a:xfrm>
                    <a:off x="5735701" y="2230602"/>
                    <a:ext cx="40121" cy="115805"/>
                  </a:xfrm>
                  <a:custGeom>
                    <a:avLst/>
                    <a:gdLst>
                      <a:gd name="T0" fmla="*/ 48 w 48"/>
                      <a:gd name="T1" fmla="*/ 0 h 138"/>
                      <a:gd name="T2" fmla="*/ 0 w 48"/>
                      <a:gd name="T3" fmla="*/ 138 h 138"/>
                      <a:gd name="T4" fmla="*/ 48 w 48"/>
                      <a:gd name="T5" fmla="*/ 0 h 1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" h="138">
                        <a:moveTo>
                          <a:pt x="48" y="0"/>
                        </a:moveTo>
                        <a:cubicBezTo>
                          <a:pt x="48" y="0"/>
                          <a:pt x="6" y="105"/>
                          <a:pt x="0" y="138"/>
                        </a:cubicBezTo>
                        <a:cubicBezTo>
                          <a:pt x="0" y="138"/>
                          <a:pt x="47" y="74"/>
                          <a:pt x="48" y="0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111" name="Gruppieren 23"/>
            <p:cNvGrpSpPr/>
            <p:nvPr/>
          </p:nvGrpSpPr>
          <p:grpSpPr bwMode="gray">
            <a:xfrm>
              <a:off x="2543169" y="1797218"/>
              <a:ext cx="864788" cy="876845"/>
              <a:chOff x="749316" y="2148936"/>
              <a:chExt cx="1237218" cy="1241192"/>
            </a:xfrm>
          </p:grpSpPr>
          <p:grpSp>
            <p:nvGrpSpPr>
              <p:cNvPr id="154" name="Gruppieren 66"/>
              <p:cNvGrpSpPr/>
              <p:nvPr/>
            </p:nvGrpSpPr>
            <p:grpSpPr bwMode="gray">
              <a:xfrm>
                <a:off x="1138585" y="2215098"/>
                <a:ext cx="462287" cy="648686"/>
                <a:chOff x="1138585" y="2215098"/>
                <a:chExt cx="462287" cy="648686"/>
              </a:xfrm>
            </p:grpSpPr>
            <p:sp>
              <p:nvSpPr>
                <p:cNvPr id="187" name="Freeform 220"/>
                <p:cNvSpPr>
                  <a:spLocks/>
                </p:cNvSpPr>
                <p:nvPr/>
              </p:nvSpPr>
              <p:spPr bwMode="gray">
                <a:xfrm>
                  <a:off x="1180996" y="2636882"/>
                  <a:ext cx="365800" cy="226902"/>
                </a:xfrm>
                <a:custGeom>
                  <a:avLst/>
                  <a:gdLst>
                    <a:gd name="T0" fmla="*/ 84 w 730"/>
                    <a:gd name="T1" fmla="*/ 0 h 453"/>
                    <a:gd name="T2" fmla="*/ 0 w 730"/>
                    <a:gd name="T3" fmla="*/ 179 h 453"/>
                    <a:gd name="T4" fmla="*/ 357 w 730"/>
                    <a:gd name="T5" fmla="*/ 423 h 453"/>
                    <a:gd name="T6" fmla="*/ 730 w 730"/>
                    <a:gd name="T7" fmla="*/ 183 h 453"/>
                    <a:gd name="T8" fmla="*/ 626 w 730"/>
                    <a:gd name="T9" fmla="*/ 10 h 453"/>
                    <a:gd name="T10" fmla="*/ 84 w 730"/>
                    <a:gd name="T11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30" h="453">
                      <a:moveTo>
                        <a:pt x="84" y="0"/>
                      </a:moveTo>
                      <a:cubicBezTo>
                        <a:pt x="84" y="0"/>
                        <a:pt x="107" y="111"/>
                        <a:pt x="0" y="179"/>
                      </a:cubicBezTo>
                      <a:cubicBezTo>
                        <a:pt x="0" y="179"/>
                        <a:pt x="62" y="418"/>
                        <a:pt x="357" y="423"/>
                      </a:cubicBezTo>
                      <a:cubicBezTo>
                        <a:pt x="357" y="423"/>
                        <a:pt x="590" y="453"/>
                        <a:pt x="730" y="183"/>
                      </a:cubicBezTo>
                      <a:cubicBezTo>
                        <a:pt x="730" y="183"/>
                        <a:pt x="619" y="151"/>
                        <a:pt x="626" y="10"/>
                      </a:cubicBezTo>
                      <a:cubicBezTo>
                        <a:pt x="626" y="10"/>
                        <a:pt x="368" y="295"/>
                        <a:pt x="8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1CA9F">
                        <a:lumMod val="79000"/>
                      </a:srgbClr>
                    </a:gs>
                    <a:gs pos="0">
                      <a:srgbClr val="F1CA9F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101600" dist="50800" dir="16200000">
                    <a:prstClr val="black">
                      <a:alpha val="24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grpSp>
              <p:nvGrpSpPr>
                <p:cNvPr id="188" name="Gruppieren 113"/>
                <p:cNvGrpSpPr/>
                <p:nvPr/>
              </p:nvGrpSpPr>
              <p:grpSpPr bwMode="gray">
                <a:xfrm>
                  <a:off x="1138585" y="2215098"/>
                  <a:ext cx="462287" cy="508940"/>
                  <a:chOff x="1138585" y="2215098"/>
                  <a:chExt cx="462287" cy="508940"/>
                </a:xfrm>
              </p:grpSpPr>
              <p:sp>
                <p:nvSpPr>
                  <p:cNvPr id="189" name="Freeform 229"/>
                  <p:cNvSpPr>
                    <a:spLocks/>
                  </p:cNvSpPr>
                  <p:nvPr/>
                </p:nvSpPr>
                <p:spPr bwMode="gray">
                  <a:xfrm>
                    <a:off x="1172514" y="2215098"/>
                    <a:ext cx="428358" cy="508940"/>
                  </a:xfrm>
                  <a:custGeom>
                    <a:avLst/>
                    <a:gdLst>
                      <a:gd name="T0" fmla="*/ 759 w 855"/>
                      <a:gd name="T1" fmla="*/ 545 h 1016"/>
                      <a:gd name="T2" fmla="*/ 367 w 855"/>
                      <a:gd name="T3" fmla="*/ 1016 h 1016"/>
                      <a:gd name="T4" fmla="*/ 0 w 855"/>
                      <a:gd name="T5" fmla="*/ 548 h 1016"/>
                      <a:gd name="T6" fmla="*/ 372 w 855"/>
                      <a:gd name="T7" fmla="*/ 0 h 1016"/>
                      <a:gd name="T8" fmla="*/ 759 w 855"/>
                      <a:gd name="T9" fmla="*/ 545 h 10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55" h="1016">
                        <a:moveTo>
                          <a:pt x="759" y="545"/>
                        </a:moveTo>
                        <a:cubicBezTo>
                          <a:pt x="759" y="750"/>
                          <a:pt x="568" y="1016"/>
                          <a:pt x="367" y="1016"/>
                        </a:cubicBezTo>
                        <a:cubicBezTo>
                          <a:pt x="193" y="1016"/>
                          <a:pt x="0" y="768"/>
                          <a:pt x="0" y="548"/>
                        </a:cubicBezTo>
                        <a:cubicBezTo>
                          <a:pt x="0" y="277"/>
                          <a:pt x="38" y="0"/>
                          <a:pt x="372" y="0"/>
                        </a:cubicBezTo>
                        <a:cubicBezTo>
                          <a:pt x="855" y="0"/>
                          <a:pt x="759" y="517"/>
                          <a:pt x="759" y="545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0">
                        <a:srgbClr val="F1CA9F">
                          <a:lumMod val="88000"/>
                        </a:srgbClr>
                      </a:gs>
                      <a:gs pos="0">
                        <a:srgbClr val="F1CA9F">
                          <a:lumMod val="60000"/>
                          <a:lumOff val="4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190" name="Freeform 230"/>
                  <p:cNvSpPr>
                    <a:spLocks/>
                  </p:cNvSpPr>
                  <p:nvPr/>
                </p:nvSpPr>
                <p:spPr bwMode="gray">
                  <a:xfrm>
                    <a:off x="1537678" y="2434579"/>
                    <a:ext cx="49198" cy="128083"/>
                  </a:xfrm>
                  <a:custGeom>
                    <a:avLst/>
                    <a:gdLst>
                      <a:gd name="T0" fmla="*/ 41 w 98"/>
                      <a:gd name="T1" fmla="*/ 0 h 256"/>
                      <a:gd name="T2" fmla="*/ 55 w 98"/>
                      <a:gd name="T3" fmla="*/ 132 h 256"/>
                      <a:gd name="T4" fmla="*/ 0 w 98"/>
                      <a:gd name="T5" fmla="*/ 256 h 256"/>
                      <a:gd name="T6" fmla="*/ 41 w 98"/>
                      <a:gd name="T7" fmla="*/ 0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8" h="256">
                        <a:moveTo>
                          <a:pt x="41" y="0"/>
                        </a:moveTo>
                        <a:cubicBezTo>
                          <a:pt x="41" y="0"/>
                          <a:pt x="98" y="14"/>
                          <a:pt x="55" y="132"/>
                        </a:cubicBezTo>
                        <a:cubicBezTo>
                          <a:pt x="55" y="132"/>
                          <a:pt x="36" y="222"/>
                          <a:pt x="0" y="256"/>
                        </a:cubicBez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F1CA9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191" name="Freeform 235"/>
                  <p:cNvSpPr>
                    <a:spLocks/>
                  </p:cNvSpPr>
                  <p:nvPr/>
                </p:nvSpPr>
                <p:spPr bwMode="gray">
                  <a:xfrm>
                    <a:off x="1549341" y="2469144"/>
                    <a:ext cx="19933" cy="63617"/>
                  </a:xfrm>
                  <a:custGeom>
                    <a:avLst/>
                    <a:gdLst>
                      <a:gd name="T0" fmla="*/ 20 w 40"/>
                      <a:gd name="T1" fmla="*/ 9 h 127"/>
                      <a:gd name="T2" fmla="*/ 15 w 40"/>
                      <a:gd name="T3" fmla="*/ 85 h 127"/>
                      <a:gd name="T4" fmla="*/ 0 w 40"/>
                      <a:gd name="T5" fmla="*/ 127 h 127"/>
                      <a:gd name="T6" fmla="*/ 20 w 40"/>
                      <a:gd name="T7" fmla="*/ 9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0" h="127">
                        <a:moveTo>
                          <a:pt x="20" y="9"/>
                        </a:moveTo>
                        <a:cubicBezTo>
                          <a:pt x="20" y="9"/>
                          <a:pt x="40" y="0"/>
                          <a:pt x="15" y="85"/>
                        </a:cubicBezTo>
                        <a:cubicBezTo>
                          <a:pt x="0" y="127"/>
                          <a:pt x="0" y="127"/>
                          <a:pt x="0" y="127"/>
                        </a:cubicBezTo>
                        <a:lnTo>
                          <a:pt x="20" y="9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192" name="Freeform 237"/>
                  <p:cNvSpPr>
                    <a:spLocks/>
                  </p:cNvSpPr>
                  <p:nvPr/>
                </p:nvSpPr>
                <p:spPr bwMode="gray">
                  <a:xfrm>
                    <a:off x="1484664" y="2350816"/>
                    <a:ext cx="67646" cy="240050"/>
                  </a:xfrm>
                  <a:custGeom>
                    <a:avLst/>
                    <a:gdLst>
                      <a:gd name="T0" fmla="*/ 122 w 135"/>
                      <a:gd name="T1" fmla="*/ 272 h 479"/>
                      <a:gd name="T2" fmla="*/ 0 w 135"/>
                      <a:gd name="T3" fmla="*/ 479 h 479"/>
                      <a:gd name="T4" fmla="*/ 80 w 135"/>
                      <a:gd name="T5" fmla="*/ 155 h 479"/>
                      <a:gd name="T6" fmla="*/ 57 w 135"/>
                      <a:gd name="T7" fmla="*/ 0 h 479"/>
                      <a:gd name="T8" fmla="*/ 113 w 135"/>
                      <a:gd name="T9" fmla="*/ 184 h 479"/>
                      <a:gd name="T10" fmla="*/ 122 w 135"/>
                      <a:gd name="T11" fmla="*/ 272 h 4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5" h="479">
                        <a:moveTo>
                          <a:pt x="122" y="272"/>
                        </a:moveTo>
                        <a:cubicBezTo>
                          <a:pt x="122" y="272"/>
                          <a:pt x="114" y="415"/>
                          <a:pt x="0" y="479"/>
                        </a:cubicBezTo>
                        <a:cubicBezTo>
                          <a:pt x="0" y="479"/>
                          <a:pt x="135" y="344"/>
                          <a:pt x="80" y="155"/>
                        </a:cubicBezTo>
                        <a:cubicBezTo>
                          <a:pt x="80" y="155"/>
                          <a:pt x="31" y="125"/>
                          <a:pt x="57" y="0"/>
                        </a:cubicBezTo>
                        <a:cubicBezTo>
                          <a:pt x="57" y="0"/>
                          <a:pt x="50" y="112"/>
                          <a:pt x="113" y="184"/>
                        </a:cubicBezTo>
                        <a:cubicBezTo>
                          <a:pt x="113" y="184"/>
                          <a:pt x="135" y="218"/>
                          <a:pt x="122" y="272"/>
                        </a:cubicBezTo>
                        <a:close/>
                      </a:path>
                    </a:pathLst>
                  </a:custGeom>
                  <a:solidFill>
                    <a:srgbClr val="EBB77D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193" name="Freeform 251"/>
                  <p:cNvSpPr>
                    <a:spLocks/>
                  </p:cNvSpPr>
                  <p:nvPr/>
                </p:nvSpPr>
                <p:spPr bwMode="gray">
                  <a:xfrm>
                    <a:off x="1138585" y="2432882"/>
                    <a:ext cx="43472" cy="115360"/>
                  </a:xfrm>
                  <a:custGeom>
                    <a:avLst/>
                    <a:gdLst>
                      <a:gd name="T0" fmla="*/ 68 w 87"/>
                      <a:gd name="T1" fmla="*/ 37 h 230"/>
                      <a:gd name="T2" fmla="*/ 86 w 87"/>
                      <a:gd name="T3" fmla="*/ 83 h 230"/>
                      <a:gd name="T4" fmla="*/ 80 w 87"/>
                      <a:gd name="T5" fmla="*/ 170 h 230"/>
                      <a:gd name="T6" fmla="*/ 87 w 87"/>
                      <a:gd name="T7" fmla="*/ 230 h 230"/>
                      <a:gd name="T8" fmla="*/ 44 w 87"/>
                      <a:gd name="T9" fmla="*/ 159 h 230"/>
                      <a:gd name="T10" fmla="*/ 68 w 87"/>
                      <a:gd name="T11" fmla="*/ 37 h 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7" h="230">
                        <a:moveTo>
                          <a:pt x="68" y="37"/>
                        </a:moveTo>
                        <a:cubicBezTo>
                          <a:pt x="68" y="37"/>
                          <a:pt x="80" y="60"/>
                          <a:pt x="86" y="83"/>
                        </a:cubicBezTo>
                        <a:cubicBezTo>
                          <a:pt x="86" y="83"/>
                          <a:pt x="66" y="137"/>
                          <a:pt x="80" y="170"/>
                        </a:cubicBezTo>
                        <a:cubicBezTo>
                          <a:pt x="87" y="230"/>
                          <a:pt x="87" y="230"/>
                          <a:pt x="87" y="230"/>
                        </a:cubicBezTo>
                        <a:cubicBezTo>
                          <a:pt x="87" y="230"/>
                          <a:pt x="54" y="219"/>
                          <a:pt x="44" y="159"/>
                        </a:cubicBezTo>
                        <a:cubicBezTo>
                          <a:pt x="44" y="159"/>
                          <a:pt x="0" y="0"/>
                          <a:pt x="68" y="37"/>
                        </a:cubicBezTo>
                        <a:close/>
                      </a:path>
                    </a:pathLst>
                  </a:custGeom>
                  <a:solidFill>
                    <a:srgbClr val="F1CA9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194" name="Freeform 252"/>
                  <p:cNvSpPr>
                    <a:spLocks/>
                  </p:cNvSpPr>
                  <p:nvPr/>
                </p:nvSpPr>
                <p:spPr bwMode="gray">
                  <a:xfrm>
                    <a:off x="1160639" y="2469992"/>
                    <a:ext cx="19933" cy="63617"/>
                  </a:xfrm>
                  <a:custGeom>
                    <a:avLst/>
                    <a:gdLst>
                      <a:gd name="T0" fmla="*/ 20 w 40"/>
                      <a:gd name="T1" fmla="*/ 9 h 127"/>
                      <a:gd name="T2" fmla="*/ 26 w 40"/>
                      <a:gd name="T3" fmla="*/ 85 h 127"/>
                      <a:gd name="T4" fmla="*/ 40 w 40"/>
                      <a:gd name="T5" fmla="*/ 127 h 127"/>
                      <a:gd name="T6" fmla="*/ 20 w 40"/>
                      <a:gd name="T7" fmla="*/ 9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0" h="127">
                        <a:moveTo>
                          <a:pt x="20" y="9"/>
                        </a:moveTo>
                        <a:cubicBezTo>
                          <a:pt x="20" y="9"/>
                          <a:pt x="0" y="0"/>
                          <a:pt x="26" y="85"/>
                        </a:cubicBezTo>
                        <a:cubicBezTo>
                          <a:pt x="40" y="127"/>
                          <a:pt x="40" y="127"/>
                          <a:pt x="40" y="127"/>
                        </a:cubicBezTo>
                        <a:lnTo>
                          <a:pt x="20" y="9"/>
                        </a:lnTo>
                        <a:close/>
                      </a:path>
                    </a:pathLst>
                  </a:custGeom>
                  <a:solidFill>
                    <a:srgbClr val="D3A47D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  <p:sp>
                <p:nvSpPr>
                  <p:cNvPr id="195" name="Freeform 253"/>
                  <p:cNvSpPr>
                    <a:spLocks/>
                  </p:cNvSpPr>
                  <p:nvPr/>
                </p:nvSpPr>
                <p:spPr bwMode="gray">
                  <a:xfrm>
                    <a:off x="1183117" y="2487169"/>
                    <a:ext cx="64678" cy="108150"/>
                  </a:xfrm>
                  <a:custGeom>
                    <a:avLst/>
                    <a:gdLst>
                      <a:gd name="T0" fmla="*/ 7 w 129"/>
                      <a:gd name="T1" fmla="*/ 51 h 216"/>
                      <a:gd name="T2" fmla="*/ 129 w 129"/>
                      <a:gd name="T3" fmla="*/ 216 h 216"/>
                      <a:gd name="T4" fmla="*/ 11 w 129"/>
                      <a:gd name="T5" fmla="*/ 0 h 216"/>
                      <a:gd name="T6" fmla="*/ 7 w 129"/>
                      <a:gd name="T7" fmla="*/ 51 h 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" h="216">
                        <a:moveTo>
                          <a:pt x="7" y="51"/>
                        </a:moveTo>
                        <a:cubicBezTo>
                          <a:pt x="7" y="51"/>
                          <a:pt x="0" y="171"/>
                          <a:pt x="129" y="216"/>
                        </a:cubicBezTo>
                        <a:cubicBezTo>
                          <a:pt x="129" y="216"/>
                          <a:pt x="15" y="173"/>
                          <a:pt x="11" y="0"/>
                        </a:cubicBezTo>
                        <a:lnTo>
                          <a:pt x="7" y="51"/>
                        </a:lnTo>
                        <a:close/>
                      </a:path>
                    </a:pathLst>
                  </a:custGeom>
                  <a:solidFill>
                    <a:srgbClr val="EBB77D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700" b="1" dirty="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155" name="Gruppieren 67"/>
              <p:cNvGrpSpPr/>
              <p:nvPr/>
            </p:nvGrpSpPr>
            <p:grpSpPr bwMode="gray">
              <a:xfrm>
                <a:off x="749316" y="2660421"/>
                <a:ext cx="1237218" cy="729707"/>
                <a:chOff x="749316" y="2660421"/>
                <a:chExt cx="1237218" cy="729707"/>
              </a:xfrm>
            </p:grpSpPr>
            <p:sp>
              <p:nvSpPr>
                <p:cNvPr id="170" name="Ellipse 95"/>
                <p:cNvSpPr/>
                <p:nvPr/>
              </p:nvSpPr>
              <p:spPr bwMode="gray">
                <a:xfrm>
                  <a:off x="749316" y="3000432"/>
                  <a:ext cx="1237218" cy="38969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ABABAB">
                        <a:lumMod val="49000"/>
                        <a:alpha val="0"/>
                      </a:srgbClr>
                    </a:gs>
                    <a:gs pos="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b="1" dirty="0"/>
                </a:p>
              </p:txBody>
            </p:sp>
            <p:sp>
              <p:nvSpPr>
                <p:cNvPr id="171" name="Freeform 221"/>
                <p:cNvSpPr>
                  <a:spLocks/>
                </p:cNvSpPr>
                <p:nvPr/>
              </p:nvSpPr>
              <p:spPr bwMode="gray">
                <a:xfrm>
                  <a:off x="884963" y="2685019"/>
                  <a:ext cx="965925" cy="642749"/>
                </a:xfrm>
                <a:custGeom>
                  <a:avLst/>
                  <a:gdLst>
                    <a:gd name="T0" fmla="*/ 658 w 1928"/>
                    <a:gd name="T1" fmla="*/ 1 h 1283"/>
                    <a:gd name="T2" fmla="*/ 1231 w 1928"/>
                    <a:gd name="T3" fmla="*/ 0 h 1283"/>
                    <a:gd name="T4" fmla="*/ 1398 w 1928"/>
                    <a:gd name="T5" fmla="*/ 116 h 1283"/>
                    <a:gd name="T6" fmla="*/ 1759 w 1928"/>
                    <a:gd name="T7" fmla="*/ 327 h 1283"/>
                    <a:gd name="T8" fmla="*/ 1889 w 1928"/>
                    <a:gd name="T9" fmla="*/ 1055 h 1283"/>
                    <a:gd name="T10" fmla="*/ 1830 w 1928"/>
                    <a:gd name="T11" fmla="*/ 1119 h 1283"/>
                    <a:gd name="T12" fmla="*/ 955 w 1928"/>
                    <a:gd name="T13" fmla="*/ 1271 h 1283"/>
                    <a:gd name="T14" fmla="*/ 49 w 1928"/>
                    <a:gd name="T15" fmla="*/ 1096 h 1283"/>
                    <a:gd name="T16" fmla="*/ 0 w 1928"/>
                    <a:gd name="T17" fmla="*/ 976 h 1283"/>
                    <a:gd name="T18" fmla="*/ 162 w 1928"/>
                    <a:gd name="T19" fmla="*/ 284 h 1283"/>
                    <a:gd name="T20" fmla="*/ 301 w 1928"/>
                    <a:gd name="T21" fmla="*/ 190 h 1283"/>
                    <a:gd name="T22" fmla="*/ 658 w 1928"/>
                    <a:gd name="T23" fmla="*/ 1 h 1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28" h="1283">
                      <a:moveTo>
                        <a:pt x="658" y="1"/>
                      </a:moveTo>
                      <a:cubicBezTo>
                        <a:pt x="658" y="1"/>
                        <a:pt x="905" y="641"/>
                        <a:pt x="1231" y="0"/>
                      </a:cubicBezTo>
                      <a:cubicBezTo>
                        <a:pt x="1231" y="0"/>
                        <a:pt x="1232" y="58"/>
                        <a:pt x="1398" y="116"/>
                      </a:cubicBezTo>
                      <a:cubicBezTo>
                        <a:pt x="1398" y="116"/>
                        <a:pt x="1708" y="214"/>
                        <a:pt x="1759" y="327"/>
                      </a:cubicBezTo>
                      <a:cubicBezTo>
                        <a:pt x="1759" y="327"/>
                        <a:pt x="1928" y="713"/>
                        <a:pt x="1889" y="1055"/>
                      </a:cubicBezTo>
                      <a:cubicBezTo>
                        <a:pt x="1889" y="1055"/>
                        <a:pt x="1887" y="1083"/>
                        <a:pt x="1830" y="1119"/>
                      </a:cubicBezTo>
                      <a:cubicBezTo>
                        <a:pt x="1830" y="1119"/>
                        <a:pt x="1492" y="1283"/>
                        <a:pt x="955" y="1271"/>
                      </a:cubicBezTo>
                      <a:cubicBezTo>
                        <a:pt x="955" y="1271"/>
                        <a:pt x="382" y="1245"/>
                        <a:pt x="49" y="1096"/>
                      </a:cubicBezTo>
                      <a:cubicBezTo>
                        <a:pt x="49" y="1096"/>
                        <a:pt x="2" y="1085"/>
                        <a:pt x="0" y="976"/>
                      </a:cubicBezTo>
                      <a:cubicBezTo>
                        <a:pt x="0" y="976"/>
                        <a:pt x="17" y="498"/>
                        <a:pt x="162" y="284"/>
                      </a:cubicBezTo>
                      <a:cubicBezTo>
                        <a:pt x="162" y="284"/>
                        <a:pt x="203" y="227"/>
                        <a:pt x="301" y="190"/>
                      </a:cubicBezTo>
                      <a:cubicBezTo>
                        <a:pt x="301" y="190"/>
                        <a:pt x="636" y="88"/>
                        <a:pt x="658" y="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BABAB">
                        <a:lumMod val="49000"/>
                      </a:srgbClr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72" name="Freeform 222"/>
                <p:cNvSpPr>
                  <a:spLocks/>
                </p:cNvSpPr>
                <p:nvPr/>
              </p:nvSpPr>
              <p:spPr bwMode="gray">
                <a:xfrm>
                  <a:off x="1357429" y="2660421"/>
                  <a:ext cx="148865" cy="267406"/>
                </a:xfrm>
                <a:custGeom>
                  <a:avLst/>
                  <a:gdLst>
                    <a:gd name="T0" fmla="*/ 0 w 297"/>
                    <a:gd name="T1" fmla="*/ 323 h 534"/>
                    <a:gd name="T2" fmla="*/ 218 w 297"/>
                    <a:gd name="T3" fmla="*/ 534 h 534"/>
                    <a:gd name="T4" fmla="*/ 294 w 297"/>
                    <a:gd name="T5" fmla="*/ 59 h 534"/>
                    <a:gd name="T6" fmla="*/ 276 w 297"/>
                    <a:gd name="T7" fmla="*/ 0 h 534"/>
                    <a:gd name="T8" fmla="*/ 0 w 297"/>
                    <a:gd name="T9" fmla="*/ 323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534">
                      <a:moveTo>
                        <a:pt x="0" y="323"/>
                      </a:moveTo>
                      <a:cubicBezTo>
                        <a:pt x="0" y="323"/>
                        <a:pt x="86" y="315"/>
                        <a:pt x="218" y="534"/>
                      </a:cubicBezTo>
                      <a:cubicBezTo>
                        <a:pt x="218" y="534"/>
                        <a:pt x="297" y="161"/>
                        <a:pt x="294" y="59"/>
                      </a:cubicBezTo>
                      <a:cubicBezTo>
                        <a:pt x="294" y="59"/>
                        <a:pt x="276" y="13"/>
                        <a:pt x="276" y="0"/>
                      </a:cubicBezTo>
                      <a:cubicBezTo>
                        <a:pt x="276" y="0"/>
                        <a:pt x="228" y="260"/>
                        <a:pt x="0" y="3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5000"/>
                        <a:lumOff val="5000"/>
                      </a:srgbClr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73" name="Freeform 223"/>
                <p:cNvSpPr>
                  <a:spLocks/>
                </p:cNvSpPr>
                <p:nvPr/>
              </p:nvSpPr>
              <p:spPr bwMode="gray">
                <a:xfrm>
                  <a:off x="1254792" y="2822221"/>
                  <a:ext cx="211846" cy="447867"/>
                </a:xfrm>
                <a:custGeom>
                  <a:avLst/>
                  <a:gdLst>
                    <a:gd name="T0" fmla="*/ 0 w 423"/>
                    <a:gd name="T1" fmla="*/ 209 h 894"/>
                    <a:gd name="T2" fmla="*/ 213 w 423"/>
                    <a:gd name="T3" fmla="*/ 894 h 894"/>
                    <a:gd name="T4" fmla="*/ 423 w 423"/>
                    <a:gd name="T5" fmla="*/ 209 h 894"/>
                    <a:gd name="T6" fmla="*/ 208 w 423"/>
                    <a:gd name="T7" fmla="*/ 1 h 894"/>
                    <a:gd name="T8" fmla="*/ 0 w 423"/>
                    <a:gd name="T9" fmla="*/ 209 h 8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894">
                      <a:moveTo>
                        <a:pt x="0" y="209"/>
                      </a:moveTo>
                      <a:cubicBezTo>
                        <a:pt x="0" y="209"/>
                        <a:pt x="115" y="818"/>
                        <a:pt x="213" y="894"/>
                      </a:cubicBezTo>
                      <a:cubicBezTo>
                        <a:pt x="213" y="894"/>
                        <a:pt x="382" y="508"/>
                        <a:pt x="423" y="209"/>
                      </a:cubicBezTo>
                      <a:cubicBezTo>
                        <a:pt x="423" y="209"/>
                        <a:pt x="320" y="11"/>
                        <a:pt x="208" y="1"/>
                      </a:cubicBezTo>
                      <a:cubicBezTo>
                        <a:pt x="208" y="1"/>
                        <a:pt x="126" y="0"/>
                        <a:pt x="0" y="2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74" name="Freeform 226"/>
                <p:cNvSpPr>
                  <a:spLocks/>
                </p:cNvSpPr>
                <p:nvPr/>
              </p:nvSpPr>
              <p:spPr bwMode="gray">
                <a:xfrm>
                  <a:off x="1079844" y="2687988"/>
                  <a:ext cx="314694" cy="633630"/>
                </a:xfrm>
                <a:custGeom>
                  <a:avLst/>
                  <a:gdLst>
                    <a:gd name="T0" fmla="*/ 265 w 628"/>
                    <a:gd name="T1" fmla="*/ 0 h 1265"/>
                    <a:gd name="T2" fmla="*/ 628 w 628"/>
                    <a:gd name="T3" fmla="*/ 1265 h 1265"/>
                    <a:gd name="T4" fmla="*/ 494 w 628"/>
                    <a:gd name="T5" fmla="*/ 1259 h 1265"/>
                    <a:gd name="T6" fmla="*/ 0 w 628"/>
                    <a:gd name="T7" fmla="*/ 361 h 1265"/>
                    <a:gd name="T8" fmla="*/ 124 w 628"/>
                    <a:gd name="T9" fmla="*/ 263 h 1265"/>
                    <a:gd name="T10" fmla="*/ 33 w 628"/>
                    <a:gd name="T11" fmla="*/ 176 h 1265"/>
                    <a:gd name="T12" fmla="*/ 265 w 628"/>
                    <a:gd name="T13" fmla="*/ 0 h 1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1265">
                      <a:moveTo>
                        <a:pt x="265" y="0"/>
                      </a:moveTo>
                      <a:cubicBezTo>
                        <a:pt x="265" y="0"/>
                        <a:pt x="377" y="1008"/>
                        <a:pt x="628" y="1265"/>
                      </a:cubicBezTo>
                      <a:cubicBezTo>
                        <a:pt x="628" y="1265"/>
                        <a:pt x="506" y="1259"/>
                        <a:pt x="494" y="1259"/>
                      </a:cubicBezTo>
                      <a:cubicBezTo>
                        <a:pt x="494" y="1259"/>
                        <a:pt x="223" y="968"/>
                        <a:pt x="0" y="361"/>
                      </a:cubicBezTo>
                      <a:cubicBezTo>
                        <a:pt x="124" y="263"/>
                        <a:pt x="124" y="263"/>
                        <a:pt x="124" y="263"/>
                      </a:cubicBezTo>
                      <a:cubicBezTo>
                        <a:pt x="33" y="176"/>
                        <a:pt x="33" y="176"/>
                        <a:pt x="33" y="176"/>
                      </a:cubicBezTo>
                      <a:cubicBezTo>
                        <a:pt x="33" y="176"/>
                        <a:pt x="147" y="158"/>
                        <a:pt x="265" y="0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75" name="Freeform 227"/>
                <p:cNvSpPr>
                  <a:spLocks/>
                </p:cNvSpPr>
                <p:nvPr/>
              </p:nvSpPr>
              <p:spPr bwMode="gray">
                <a:xfrm>
                  <a:off x="1358913" y="2684383"/>
                  <a:ext cx="278008" cy="635327"/>
                </a:xfrm>
                <a:custGeom>
                  <a:avLst/>
                  <a:gdLst>
                    <a:gd name="T0" fmla="*/ 283 w 555"/>
                    <a:gd name="T1" fmla="*/ 0 h 1268"/>
                    <a:gd name="T2" fmla="*/ 521 w 555"/>
                    <a:gd name="T3" fmla="*/ 188 h 1268"/>
                    <a:gd name="T4" fmla="*/ 431 w 555"/>
                    <a:gd name="T5" fmla="*/ 281 h 1268"/>
                    <a:gd name="T6" fmla="*/ 555 w 555"/>
                    <a:gd name="T7" fmla="*/ 374 h 1268"/>
                    <a:gd name="T8" fmla="*/ 69 w 555"/>
                    <a:gd name="T9" fmla="*/ 1268 h 1268"/>
                    <a:gd name="T10" fmla="*/ 0 w 555"/>
                    <a:gd name="T11" fmla="*/ 1174 h 1268"/>
                    <a:gd name="T12" fmla="*/ 283 w 555"/>
                    <a:gd name="T13" fmla="*/ 0 h 1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5" h="1268">
                      <a:moveTo>
                        <a:pt x="283" y="0"/>
                      </a:moveTo>
                      <a:cubicBezTo>
                        <a:pt x="283" y="0"/>
                        <a:pt x="337" y="162"/>
                        <a:pt x="521" y="188"/>
                      </a:cubicBezTo>
                      <a:cubicBezTo>
                        <a:pt x="431" y="281"/>
                        <a:pt x="431" y="281"/>
                        <a:pt x="431" y="281"/>
                      </a:cubicBezTo>
                      <a:cubicBezTo>
                        <a:pt x="555" y="374"/>
                        <a:pt x="555" y="374"/>
                        <a:pt x="555" y="374"/>
                      </a:cubicBezTo>
                      <a:cubicBezTo>
                        <a:pt x="555" y="374"/>
                        <a:pt x="349" y="983"/>
                        <a:pt x="69" y="1268"/>
                      </a:cubicBezTo>
                      <a:cubicBezTo>
                        <a:pt x="69" y="1268"/>
                        <a:pt x="17" y="1225"/>
                        <a:pt x="0" y="1174"/>
                      </a:cubicBezTo>
                      <a:cubicBezTo>
                        <a:pt x="0" y="1174"/>
                        <a:pt x="199" y="766"/>
                        <a:pt x="283" y="0"/>
                      </a:cubicBez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76" name="Freeform 228"/>
                <p:cNvSpPr>
                  <a:spLocks/>
                </p:cNvSpPr>
                <p:nvPr/>
              </p:nvSpPr>
              <p:spPr bwMode="gray">
                <a:xfrm>
                  <a:off x="1213653" y="2662329"/>
                  <a:ext cx="143775" cy="265073"/>
                </a:xfrm>
                <a:custGeom>
                  <a:avLst/>
                  <a:gdLst>
                    <a:gd name="T0" fmla="*/ 287 w 287"/>
                    <a:gd name="T1" fmla="*/ 319 h 529"/>
                    <a:gd name="T2" fmla="*/ 284 w 287"/>
                    <a:gd name="T3" fmla="*/ 320 h 529"/>
                    <a:gd name="T4" fmla="*/ 84 w 287"/>
                    <a:gd name="T5" fmla="*/ 527 h 529"/>
                    <a:gd name="T6" fmla="*/ 82 w 287"/>
                    <a:gd name="T7" fmla="*/ 529 h 529"/>
                    <a:gd name="T8" fmla="*/ 3 w 287"/>
                    <a:gd name="T9" fmla="*/ 55 h 529"/>
                    <a:gd name="T10" fmla="*/ 19 w 287"/>
                    <a:gd name="T11" fmla="*/ 0 h 529"/>
                    <a:gd name="T12" fmla="*/ 287 w 287"/>
                    <a:gd name="T13" fmla="*/ 319 h 5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7" h="529">
                      <a:moveTo>
                        <a:pt x="287" y="319"/>
                      </a:moveTo>
                      <a:cubicBezTo>
                        <a:pt x="287" y="319"/>
                        <a:pt x="286" y="319"/>
                        <a:pt x="284" y="320"/>
                      </a:cubicBezTo>
                      <a:cubicBezTo>
                        <a:pt x="268" y="323"/>
                        <a:pt x="199" y="345"/>
                        <a:pt x="84" y="527"/>
                      </a:cubicBezTo>
                      <a:cubicBezTo>
                        <a:pt x="83" y="527"/>
                        <a:pt x="83" y="528"/>
                        <a:pt x="82" y="529"/>
                      </a:cubicBezTo>
                      <a:cubicBezTo>
                        <a:pt x="82" y="529"/>
                        <a:pt x="0" y="157"/>
                        <a:pt x="3" y="55"/>
                      </a:cubicBezTo>
                      <a:cubicBezTo>
                        <a:pt x="3" y="55"/>
                        <a:pt x="19" y="13"/>
                        <a:pt x="19" y="0"/>
                      </a:cubicBezTo>
                      <a:cubicBezTo>
                        <a:pt x="19" y="0"/>
                        <a:pt x="60" y="261"/>
                        <a:pt x="287" y="31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77" name="Freeform 233"/>
                <p:cNvSpPr>
                  <a:spLocks/>
                </p:cNvSpPr>
                <p:nvPr/>
              </p:nvSpPr>
              <p:spPr bwMode="gray">
                <a:xfrm>
                  <a:off x="1601296" y="2817768"/>
                  <a:ext cx="133809" cy="461863"/>
                </a:xfrm>
                <a:custGeom>
                  <a:avLst/>
                  <a:gdLst>
                    <a:gd name="T0" fmla="*/ 267 w 267"/>
                    <a:gd name="T1" fmla="*/ 0 h 922"/>
                    <a:gd name="T2" fmla="*/ 162 w 267"/>
                    <a:gd name="T3" fmla="*/ 911 h 922"/>
                    <a:gd name="T4" fmla="*/ 135 w 267"/>
                    <a:gd name="T5" fmla="*/ 922 h 922"/>
                    <a:gd name="T6" fmla="*/ 267 w 267"/>
                    <a:gd name="T7" fmla="*/ 0 h 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7" h="922">
                      <a:moveTo>
                        <a:pt x="267" y="0"/>
                      </a:moveTo>
                      <a:cubicBezTo>
                        <a:pt x="267" y="0"/>
                        <a:pt x="30" y="459"/>
                        <a:pt x="162" y="911"/>
                      </a:cubicBezTo>
                      <a:cubicBezTo>
                        <a:pt x="135" y="922"/>
                        <a:pt x="135" y="922"/>
                        <a:pt x="135" y="922"/>
                      </a:cubicBezTo>
                      <a:cubicBezTo>
                        <a:pt x="135" y="922"/>
                        <a:pt x="0" y="493"/>
                        <a:pt x="26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>
                        <a:lumMod val="71000"/>
                      </a:srgbClr>
                    </a:gs>
                    <a:gs pos="0">
                      <a:srgbClr val="000000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78" name="Freeform 234"/>
                <p:cNvSpPr>
                  <a:spLocks/>
                </p:cNvSpPr>
                <p:nvPr/>
              </p:nvSpPr>
              <p:spPr bwMode="gray">
                <a:xfrm>
                  <a:off x="975088" y="2822221"/>
                  <a:ext cx="133809" cy="456349"/>
                </a:xfrm>
                <a:custGeom>
                  <a:avLst/>
                  <a:gdLst>
                    <a:gd name="T0" fmla="*/ 0 w 267"/>
                    <a:gd name="T1" fmla="*/ 0 h 911"/>
                    <a:gd name="T2" fmla="*/ 102 w 267"/>
                    <a:gd name="T3" fmla="*/ 902 h 911"/>
                    <a:gd name="T4" fmla="*/ 131 w 267"/>
                    <a:gd name="T5" fmla="*/ 911 h 911"/>
                    <a:gd name="T6" fmla="*/ 0 w 267"/>
                    <a:gd name="T7" fmla="*/ 0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7" h="911">
                      <a:moveTo>
                        <a:pt x="0" y="0"/>
                      </a:moveTo>
                      <a:cubicBezTo>
                        <a:pt x="0" y="0"/>
                        <a:pt x="233" y="450"/>
                        <a:pt x="102" y="902"/>
                      </a:cubicBezTo>
                      <a:cubicBezTo>
                        <a:pt x="131" y="911"/>
                        <a:pt x="131" y="911"/>
                        <a:pt x="131" y="911"/>
                      </a:cubicBezTo>
                      <a:cubicBezTo>
                        <a:pt x="131" y="911"/>
                        <a:pt x="267" y="493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>
                        <a:lumMod val="71000"/>
                      </a:srgbClr>
                    </a:gs>
                    <a:gs pos="0">
                      <a:srgbClr val="000000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79" name="Freeform 238"/>
                <p:cNvSpPr>
                  <a:spLocks/>
                </p:cNvSpPr>
                <p:nvPr/>
              </p:nvSpPr>
              <p:spPr bwMode="gray">
                <a:xfrm>
                  <a:off x="1358913" y="2822221"/>
                  <a:ext cx="106665" cy="104121"/>
                </a:xfrm>
                <a:custGeom>
                  <a:avLst/>
                  <a:gdLst>
                    <a:gd name="T0" fmla="*/ 0 w 213"/>
                    <a:gd name="T1" fmla="*/ 0 h 208"/>
                    <a:gd name="T2" fmla="*/ 136 w 213"/>
                    <a:gd name="T3" fmla="*/ 93 h 208"/>
                    <a:gd name="T4" fmla="*/ 213 w 213"/>
                    <a:gd name="T5" fmla="*/ 208 h 208"/>
                    <a:gd name="T6" fmla="*/ 0 w 213"/>
                    <a:gd name="T7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3" h="208">
                      <a:moveTo>
                        <a:pt x="0" y="0"/>
                      </a:moveTo>
                      <a:cubicBezTo>
                        <a:pt x="0" y="0"/>
                        <a:pt x="70" y="12"/>
                        <a:pt x="136" y="93"/>
                      </a:cubicBezTo>
                      <a:cubicBezTo>
                        <a:pt x="136" y="93"/>
                        <a:pt x="197" y="171"/>
                        <a:pt x="213" y="208"/>
                      </a:cubicBezTo>
                      <a:cubicBezTo>
                        <a:pt x="213" y="208"/>
                        <a:pt x="137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80" name="Freeform 244"/>
                <p:cNvSpPr>
                  <a:spLocks/>
                </p:cNvSpPr>
                <p:nvPr/>
              </p:nvSpPr>
              <p:spPr bwMode="gray">
                <a:xfrm>
                  <a:off x="1254792" y="2816707"/>
                  <a:ext cx="102636" cy="110694"/>
                </a:xfrm>
                <a:custGeom>
                  <a:avLst/>
                  <a:gdLst>
                    <a:gd name="T0" fmla="*/ 0 w 205"/>
                    <a:gd name="T1" fmla="*/ 221 h 221"/>
                    <a:gd name="T2" fmla="*/ 205 w 205"/>
                    <a:gd name="T3" fmla="*/ 11 h 221"/>
                    <a:gd name="T4" fmla="*/ 0 w 205"/>
                    <a:gd name="T5" fmla="*/ 221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5" h="221">
                      <a:moveTo>
                        <a:pt x="0" y="221"/>
                      </a:moveTo>
                      <a:cubicBezTo>
                        <a:pt x="0" y="221"/>
                        <a:pt x="124" y="25"/>
                        <a:pt x="205" y="11"/>
                      </a:cubicBezTo>
                      <a:cubicBezTo>
                        <a:pt x="205" y="11"/>
                        <a:pt x="132" y="0"/>
                        <a:pt x="0" y="221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81" name="Freeform 245"/>
                <p:cNvSpPr>
                  <a:spLocks/>
                </p:cNvSpPr>
                <p:nvPr/>
              </p:nvSpPr>
              <p:spPr bwMode="gray">
                <a:xfrm>
                  <a:off x="1397932" y="2873327"/>
                  <a:ext cx="237929" cy="451260"/>
                </a:xfrm>
                <a:custGeom>
                  <a:avLst/>
                  <a:gdLst>
                    <a:gd name="T0" fmla="*/ 475 w 475"/>
                    <a:gd name="T1" fmla="*/ 10 h 901"/>
                    <a:gd name="T2" fmla="*/ 0 w 475"/>
                    <a:gd name="T3" fmla="*/ 901 h 901"/>
                    <a:gd name="T4" fmla="*/ 464 w 475"/>
                    <a:gd name="T5" fmla="*/ 0 h 901"/>
                    <a:gd name="T6" fmla="*/ 475 w 475"/>
                    <a:gd name="T7" fmla="*/ 10 h 9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5" h="901">
                      <a:moveTo>
                        <a:pt x="475" y="10"/>
                      </a:moveTo>
                      <a:cubicBezTo>
                        <a:pt x="475" y="10"/>
                        <a:pt x="273" y="609"/>
                        <a:pt x="0" y="901"/>
                      </a:cubicBezTo>
                      <a:cubicBezTo>
                        <a:pt x="0" y="901"/>
                        <a:pt x="302" y="480"/>
                        <a:pt x="464" y="0"/>
                      </a:cubicBezTo>
                      <a:lnTo>
                        <a:pt x="475" y="1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82" name="Freeform 246"/>
                <p:cNvSpPr>
                  <a:spLocks/>
                </p:cNvSpPr>
                <p:nvPr/>
              </p:nvSpPr>
              <p:spPr bwMode="gray">
                <a:xfrm>
                  <a:off x="1565246" y="2832188"/>
                  <a:ext cx="70615" cy="46229"/>
                </a:xfrm>
                <a:custGeom>
                  <a:avLst/>
                  <a:gdLst>
                    <a:gd name="T0" fmla="*/ 31 w 333"/>
                    <a:gd name="T1" fmla="*/ 0 h 218"/>
                    <a:gd name="T2" fmla="*/ 333 w 333"/>
                    <a:gd name="T3" fmla="*/ 218 h 218"/>
                    <a:gd name="T4" fmla="*/ 0 w 333"/>
                    <a:gd name="T5" fmla="*/ 21 h 218"/>
                    <a:gd name="T6" fmla="*/ 31 w 333"/>
                    <a:gd name="T7" fmla="*/ 0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3" h="218">
                      <a:moveTo>
                        <a:pt x="31" y="0"/>
                      </a:moveTo>
                      <a:lnTo>
                        <a:pt x="333" y="218"/>
                      </a:lnTo>
                      <a:lnTo>
                        <a:pt x="0" y="21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83" name="Freeform 247"/>
                <p:cNvSpPr>
                  <a:spLocks/>
                </p:cNvSpPr>
                <p:nvPr/>
              </p:nvSpPr>
              <p:spPr bwMode="gray">
                <a:xfrm>
                  <a:off x="1555703" y="2784687"/>
                  <a:ext cx="58740" cy="51954"/>
                </a:xfrm>
                <a:custGeom>
                  <a:avLst/>
                  <a:gdLst>
                    <a:gd name="T0" fmla="*/ 277 w 277"/>
                    <a:gd name="T1" fmla="*/ 0 h 245"/>
                    <a:gd name="T2" fmla="*/ 45 w 277"/>
                    <a:gd name="T3" fmla="*/ 245 h 245"/>
                    <a:gd name="T4" fmla="*/ 0 w 277"/>
                    <a:gd name="T5" fmla="*/ 224 h 245"/>
                    <a:gd name="T6" fmla="*/ 277 w 277"/>
                    <a:gd name="T7" fmla="*/ 0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7" h="245">
                      <a:moveTo>
                        <a:pt x="277" y="0"/>
                      </a:moveTo>
                      <a:lnTo>
                        <a:pt x="45" y="245"/>
                      </a:lnTo>
                      <a:lnTo>
                        <a:pt x="0" y="224"/>
                      </a:lnTo>
                      <a:lnTo>
                        <a:pt x="277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84" name="Freeform 248"/>
                <p:cNvSpPr>
                  <a:spLocks/>
                </p:cNvSpPr>
                <p:nvPr/>
              </p:nvSpPr>
              <p:spPr bwMode="gray">
                <a:xfrm>
                  <a:off x="1085358" y="2869722"/>
                  <a:ext cx="240050" cy="448503"/>
                </a:xfrm>
                <a:custGeom>
                  <a:avLst/>
                  <a:gdLst>
                    <a:gd name="T0" fmla="*/ 0 w 479"/>
                    <a:gd name="T1" fmla="*/ 9 h 895"/>
                    <a:gd name="T2" fmla="*/ 479 w 479"/>
                    <a:gd name="T3" fmla="*/ 895 h 895"/>
                    <a:gd name="T4" fmla="*/ 12 w 479"/>
                    <a:gd name="T5" fmla="*/ 0 h 895"/>
                    <a:gd name="T6" fmla="*/ 0 w 479"/>
                    <a:gd name="T7" fmla="*/ 9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9" h="895">
                      <a:moveTo>
                        <a:pt x="0" y="9"/>
                      </a:moveTo>
                      <a:cubicBezTo>
                        <a:pt x="0" y="9"/>
                        <a:pt x="206" y="604"/>
                        <a:pt x="479" y="895"/>
                      </a:cubicBezTo>
                      <a:cubicBezTo>
                        <a:pt x="479" y="895"/>
                        <a:pt x="173" y="479"/>
                        <a:pt x="12" y="0"/>
                      </a:cubicBezTo>
                      <a:lnTo>
                        <a:pt x="0" y="9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85" name="Freeform 249"/>
                <p:cNvSpPr>
                  <a:spLocks/>
                </p:cNvSpPr>
                <p:nvPr/>
              </p:nvSpPr>
              <p:spPr bwMode="gray">
                <a:xfrm>
                  <a:off x="1085358" y="2828159"/>
                  <a:ext cx="70615" cy="46229"/>
                </a:xfrm>
                <a:custGeom>
                  <a:avLst/>
                  <a:gdLst>
                    <a:gd name="T0" fmla="*/ 303 w 333"/>
                    <a:gd name="T1" fmla="*/ 0 h 218"/>
                    <a:gd name="T2" fmla="*/ 0 w 333"/>
                    <a:gd name="T3" fmla="*/ 218 h 218"/>
                    <a:gd name="T4" fmla="*/ 333 w 333"/>
                    <a:gd name="T5" fmla="*/ 22 h 218"/>
                    <a:gd name="T6" fmla="*/ 303 w 333"/>
                    <a:gd name="T7" fmla="*/ 0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3" h="218">
                      <a:moveTo>
                        <a:pt x="303" y="0"/>
                      </a:moveTo>
                      <a:lnTo>
                        <a:pt x="0" y="218"/>
                      </a:lnTo>
                      <a:lnTo>
                        <a:pt x="333" y="22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86" name="Freeform 250"/>
                <p:cNvSpPr>
                  <a:spLocks/>
                </p:cNvSpPr>
                <p:nvPr/>
              </p:nvSpPr>
              <p:spPr bwMode="gray">
                <a:xfrm>
                  <a:off x="1107412" y="2781082"/>
                  <a:ext cx="58104" cy="51742"/>
                </a:xfrm>
                <a:custGeom>
                  <a:avLst/>
                  <a:gdLst>
                    <a:gd name="T0" fmla="*/ 0 w 274"/>
                    <a:gd name="T1" fmla="*/ 0 h 244"/>
                    <a:gd name="T2" fmla="*/ 229 w 274"/>
                    <a:gd name="T3" fmla="*/ 244 h 244"/>
                    <a:gd name="T4" fmla="*/ 274 w 274"/>
                    <a:gd name="T5" fmla="*/ 222 h 244"/>
                    <a:gd name="T6" fmla="*/ 0 w 274"/>
                    <a:gd name="T7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4" h="244">
                      <a:moveTo>
                        <a:pt x="0" y="0"/>
                      </a:moveTo>
                      <a:lnTo>
                        <a:pt x="229" y="244"/>
                      </a:lnTo>
                      <a:lnTo>
                        <a:pt x="274" y="2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</p:grpSp>
          <p:grpSp>
            <p:nvGrpSpPr>
              <p:cNvPr id="156" name="Gruppieren 68"/>
              <p:cNvGrpSpPr/>
              <p:nvPr/>
            </p:nvGrpSpPr>
            <p:grpSpPr bwMode="gray">
              <a:xfrm>
                <a:off x="1305117" y="2822221"/>
                <a:ext cx="107726" cy="452956"/>
                <a:chOff x="462300" y="2822221"/>
                <a:chExt cx="107726" cy="452956"/>
              </a:xfrm>
            </p:grpSpPr>
            <p:sp>
              <p:nvSpPr>
                <p:cNvPr id="167" name="Freeform 225"/>
                <p:cNvSpPr>
                  <a:spLocks/>
                </p:cNvSpPr>
                <p:nvPr/>
              </p:nvSpPr>
              <p:spPr bwMode="gray">
                <a:xfrm>
                  <a:off x="462300" y="2917859"/>
                  <a:ext cx="103696" cy="357318"/>
                </a:xfrm>
                <a:custGeom>
                  <a:avLst/>
                  <a:gdLst>
                    <a:gd name="T0" fmla="*/ 0 w 207"/>
                    <a:gd name="T1" fmla="*/ 455 h 713"/>
                    <a:gd name="T2" fmla="*/ 111 w 207"/>
                    <a:gd name="T3" fmla="*/ 713 h 713"/>
                    <a:gd name="T4" fmla="*/ 207 w 207"/>
                    <a:gd name="T5" fmla="*/ 453 h 713"/>
                    <a:gd name="T6" fmla="*/ 154 w 207"/>
                    <a:gd name="T7" fmla="*/ 5 h 713"/>
                    <a:gd name="T8" fmla="*/ 59 w 207"/>
                    <a:gd name="T9" fmla="*/ 0 h 713"/>
                    <a:gd name="T10" fmla="*/ 0 w 207"/>
                    <a:gd name="T11" fmla="*/ 455 h 7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" h="713">
                      <a:moveTo>
                        <a:pt x="0" y="455"/>
                      </a:moveTo>
                      <a:cubicBezTo>
                        <a:pt x="0" y="455"/>
                        <a:pt x="73" y="680"/>
                        <a:pt x="111" y="713"/>
                      </a:cubicBezTo>
                      <a:cubicBezTo>
                        <a:pt x="111" y="713"/>
                        <a:pt x="199" y="516"/>
                        <a:pt x="207" y="453"/>
                      </a:cubicBezTo>
                      <a:cubicBezTo>
                        <a:pt x="207" y="453"/>
                        <a:pt x="192" y="135"/>
                        <a:pt x="154" y="5"/>
                      </a:cubicBezTo>
                      <a:cubicBezTo>
                        <a:pt x="154" y="5"/>
                        <a:pt x="106" y="49"/>
                        <a:pt x="59" y="0"/>
                      </a:cubicBezTo>
                      <a:cubicBezTo>
                        <a:pt x="59" y="0"/>
                        <a:pt x="3" y="270"/>
                        <a:pt x="0" y="45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45000">
                      <a:schemeClr val="accent1"/>
                    </a:gs>
                    <a:gs pos="67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68" name="Freeform 224"/>
                <p:cNvSpPr>
                  <a:spLocks/>
                </p:cNvSpPr>
                <p:nvPr/>
              </p:nvSpPr>
              <p:spPr bwMode="gray">
                <a:xfrm>
                  <a:off x="464845" y="2822221"/>
                  <a:ext cx="105181" cy="121297"/>
                </a:xfrm>
                <a:custGeom>
                  <a:avLst/>
                  <a:gdLst>
                    <a:gd name="T0" fmla="*/ 0 w 210"/>
                    <a:gd name="T1" fmla="*/ 62 h 242"/>
                    <a:gd name="T2" fmla="*/ 54 w 210"/>
                    <a:gd name="T3" fmla="*/ 191 h 242"/>
                    <a:gd name="T4" fmla="*/ 99 w 210"/>
                    <a:gd name="T5" fmla="*/ 216 h 242"/>
                    <a:gd name="T6" fmla="*/ 210 w 210"/>
                    <a:gd name="T7" fmla="*/ 62 h 242"/>
                    <a:gd name="T8" fmla="*/ 102 w 210"/>
                    <a:gd name="T9" fmla="*/ 0 h 242"/>
                    <a:gd name="T10" fmla="*/ 0 w 210"/>
                    <a:gd name="T11" fmla="*/ 62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0" h="242">
                      <a:moveTo>
                        <a:pt x="0" y="62"/>
                      </a:moveTo>
                      <a:cubicBezTo>
                        <a:pt x="0" y="62"/>
                        <a:pt x="18" y="148"/>
                        <a:pt x="54" y="191"/>
                      </a:cubicBezTo>
                      <a:cubicBezTo>
                        <a:pt x="67" y="207"/>
                        <a:pt x="82" y="217"/>
                        <a:pt x="99" y="216"/>
                      </a:cubicBezTo>
                      <a:cubicBezTo>
                        <a:pt x="99" y="216"/>
                        <a:pt x="166" y="242"/>
                        <a:pt x="210" y="62"/>
                      </a:cubicBezTo>
                      <a:cubicBezTo>
                        <a:pt x="210" y="62"/>
                        <a:pt x="192" y="26"/>
                        <a:pt x="102" y="0"/>
                      </a:cubicBezTo>
                      <a:cubicBezTo>
                        <a:pt x="102" y="0"/>
                        <a:pt x="32" y="21"/>
                        <a:pt x="0" y="6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45000">
                      <a:schemeClr val="accent1"/>
                    </a:gs>
                    <a:gs pos="67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dist="38100" dir="5400000" sx="71000" sy="71000" algn="t" rotWithShape="0">
                    <a:prstClr val="black">
                      <a:alpha val="51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69" name="Freeform 239"/>
                <p:cNvSpPr>
                  <a:spLocks/>
                </p:cNvSpPr>
                <p:nvPr/>
              </p:nvSpPr>
              <p:spPr bwMode="gray">
                <a:xfrm>
                  <a:off x="464845" y="2849789"/>
                  <a:ext cx="77189" cy="95638"/>
                </a:xfrm>
                <a:custGeom>
                  <a:avLst/>
                  <a:gdLst>
                    <a:gd name="T0" fmla="*/ 0 w 154"/>
                    <a:gd name="T1" fmla="*/ 7 h 191"/>
                    <a:gd name="T2" fmla="*/ 54 w 154"/>
                    <a:gd name="T3" fmla="*/ 136 h 191"/>
                    <a:gd name="T4" fmla="*/ 154 w 154"/>
                    <a:gd name="T5" fmla="*/ 137 h 191"/>
                    <a:gd name="T6" fmla="*/ 50 w 154"/>
                    <a:gd name="T7" fmla="*/ 128 h 191"/>
                    <a:gd name="T8" fmla="*/ 6 w 154"/>
                    <a:gd name="T9" fmla="*/ 0 h 191"/>
                    <a:gd name="T10" fmla="*/ 0 w 154"/>
                    <a:gd name="T11" fmla="*/ 7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4" h="191">
                      <a:moveTo>
                        <a:pt x="0" y="7"/>
                      </a:moveTo>
                      <a:cubicBezTo>
                        <a:pt x="0" y="7"/>
                        <a:pt x="28" y="112"/>
                        <a:pt x="54" y="136"/>
                      </a:cubicBezTo>
                      <a:cubicBezTo>
                        <a:pt x="54" y="136"/>
                        <a:pt x="100" y="185"/>
                        <a:pt x="154" y="137"/>
                      </a:cubicBezTo>
                      <a:cubicBezTo>
                        <a:pt x="154" y="137"/>
                        <a:pt x="103" y="191"/>
                        <a:pt x="50" y="128"/>
                      </a:cubicBezTo>
                      <a:cubicBezTo>
                        <a:pt x="50" y="128"/>
                        <a:pt x="16" y="70"/>
                        <a:pt x="6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</p:grpSp>
          <p:grpSp>
            <p:nvGrpSpPr>
              <p:cNvPr id="157" name="Gruppieren 69"/>
              <p:cNvGrpSpPr/>
              <p:nvPr/>
            </p:nvGrpSpPr>
            <p:grpSpPr bwMode="gray">
              <a:xfrm>
                <a:off x="1141286" y="2148936"/>
                <a:ext cx="456349" cy="342686"/>
                <a:chOff x="1143038" y="2148936"/>
                <a:chExt cx="456349" cy="342686"/>
              </a:xfrm>
            </p:grpSpPr>
            <p:sp>
              <p:nvSpPr>
                <p:cNvPr id="158" name="Freeform 231"/>
                <p:cNvSpPr>
                  <a:spLocks/>
                </p:cNvSpPr>
                <p:nvPr/>
              </p:nvSpPr>
              <p:spPr bwMode="gray">
                <a:xfrm>
                  <a:off x="1143038" y="2148936"/>
                  <a:ext cx="326146" cy="331235"/>
                </a:xfrm>
                <a:custGeom>
                  <a:avLst/>
                  <a:gdLst>
                    <a:gd name="T0" fmla="*/ 651 w 651"/>
                    <a:gd name="T1" fmla="*/ 84 h 661"/>
                    <a:gd name="T2" fmla="*/ 603 w 651"/>
                    <a:gd name="T3" fmla="*/ 225 h 661"/>
                    <a:gd name="T4" fmla="*/ 389 w 651"/>
                    <a:gd name="T5" fmla="*/ 303 h 661"/>
                    <a:gd name="T6" fmla="*/ 166 w 651"/>
                    <a:gd name="T7" fmla="*/ 383 h 661"/>
                    <a:gd name="T8" fmla="*/ 70 w 651"/>
                    <a:gd name="T9" fmla="*/ 494 h 661"/>
                    <a:gd name="T10" fmla="*/ 73 w 651"/>
                    <a:gd name="T11" fmla="*/ 661 h 661"/>
                    <a:gd name="T12" fmla="*/ 25 w 651"/>
                    <a:gd name="T13" fmla="*/ 611 h 661"/>
                    <a:gd name="T14" fmla="*/ 11 w 651"/>
                    <a:gd name="T15" fmla="*/ 375 h 661"/>
                    <a:gd name="T16" fmla="*/ 307 w 651"/>
                    <a:gd name="T17" fmla="*/ 51 h 661"/>
                    <a:gd name="T18" fmla="*/ 651 w 651"/>
                    <a:gd name="T19" fmla="*/ 84 h 6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51" h="661">
                      <a:moveTo>
                        <a:pt x="651" y="84"/>
                      </a:moveTo>
                      <a:cubicBezTo>
                        <a:pt x="603" y="225"/>
                        <a:pt x="603" y="225"/>
                        <a:pt x="603" y="225"/>
                      </a:cubicBezTo>
                      <a:cubicBezTo>
                        <a:pt x="603" y="225"/>
                        <a:pt x="474" y="169"/>
                        <a:pt x="389" y="303"/>
                      </a:cubicBezTo>
                      <a:cubicBezTo>
                        <a:pt x="389" y="303"/>
                        <a:pt x="361" y="423"/>
                        <a:pt x="166" y="383"/>
                      </a:cubicBezTo>
                      <a:cubicBezTo>
                        <a:pt x="166" y="383"/>
                        <a:pt x="84" y="381"/>
                        <a:pt x="70" y="494"/>
                      </a:cubicBezTo>
                      <a:cubicBezTo>
                        <a:pt x="73" y="661"/>
                        <a:pt x="73" y="661"/>
                        <a:pt x="73" y="661"/>
                      </a:cubicBezTo>
                      <a:cubicBezTo>
                        <a:pt x="73" y="661"/>
                        <a:pt x="65" y="646"/>
                        <a:pt x="25" y="611"/>
                      </a:cubicBezTo>
                      <a:cubicBezTo>
                        <a:pt x="25" y="611"/>
                        <a:pt x="0" y="510"/>
                        <a:pt x="11" y="375"/>
                      </a:cubicBezTo>
                      <a:cubicBezTo>
                        <a:pt x="11" y="375"/>
                        <a:pt x="56" y="93"/>
                        <a:pt x="307" y="51"/>
                      </a:cubicBezTo>
                      <a:cubicBezTo>
                        <a:pt x="307" y="51"/>
                        <a:pt x="513" y="0"/>
                        <a:pt x="651" y="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59" name="Freeform 232"/>
                <p:cNvSpPr>
                  <a:spLocks/>
                </p:cNvSpPr>
                <p:nvPr/>
              </p:nvSpPr>
              <p:spPr bwMode="gray">
                <a:xfrm>
                  <a:off x="1445009" y="2191136"/>
                  <a:ext cx="154378" cy="286491"/>
                </a:xfrm>
                <a:custGeom>
                  <a:avLst/>
                  <a:gdLst>
                    <a:gd name="T0" fmla="*/ 15 w 308"/>
                    <a:gd name="T1" fmla="*/ 150 h 572"/>
                    <a:gd name="T2" fmla="*/ 136 w 308"/>
                    <a:gd name="T3" fmla="*/ 319 h 572"/>
                    <a:gd name="T4" fmla="*/ 192 w 308"/>
                    <a:gd name="T5" fmla="*/ 503 h 572"/>
                    <a:gd name="T6" fmla="*/ 208 w 308"/>
                    <a:gd name="T7" fmla="*/ 572 h 572"/>
                    <a:gd name="T8" fmla="*/ 246 w 308"/>
                    <a:gd name="T9" fmla="*/ 503 h 572"/>
                    <a:gd name="T10" fmla="*/ 226 w 308"/>
                    <a:gd name="T11" fmla="*/ 184 h 572"/>
                    <a:gd name="T12" fmla="*/ 48 w 308"/>
                    <a:gd name="T13" fmla="*/ 0 h 572"/>
                    <a:gd name="T14" fmla="*/ 0 w 308"/>
                    <a:gd name="T15" fmla="*/ 141 h 572"/>
                    <a:gd name="T16" fmla="*/ 15 w 308"/>
                    <a:gd name="T17" fmla="*/ 150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8" h="572">
                      <a:moveTo>
                        <a:pt x="15" y="150"/>
                      </a:moveTo>
                      <a:cubicBezTo>
                        <a:pt x="15" y="150"/>
                        <a:pt x="130" y="189"/>
                        <a:pt x="136" y="319"/>
                      </a:cubicBezTo>
                      <a:cubicBezTo>
                        <a:pt x="136" y="319"/>
                        <a:pt x="110" y="441"/>
                        <a:pt x="192" y="503"/>
                      </a:cubicBezTo>
                      <a:cubicBezTo>
                        <a:pt x="192" y="503"/>
                        <a:pt x="194" y="487"/>
                        <a:pt x="208" y="572"/>
                      </a:cubicBezTo>
                      <a:cubicBezTo>
                        <a:pt x="208" y="572"/>
                        <a:pt x="221" y="503"/>
                        <a:pt x="246" y="503"/>
                      </a:cubicBezTo>
                      <a:cubicBezTo>
                        <a:pt x="246" y="503"/>
                        <a:pt x="308" y="322"/>
                        <a:pt x="226" y="184"/>
                      </a:cubicBezTo>
                      <a:cubicBezTo>
                        <a:pt x="226" y="184"/>
                        <a:pt x="198" y="57"/>
                        <a:pt x="48" y="0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lnTo>
                        <a:pt x="15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60" name="Freeform 236"/>
                <p:cNvSpPr>
                  <a:spLocks/>
                </p:cNvSpPr>
                <p:nvPr/>
              </p:nvSpPr>
              <p:spPr bwMode="gray">
                <a:xfrm>
                  <a:off x="1170605" y="2232699"/>
                  <a:ext cx="282037" cy="258923"/>
                </a:xfrm>
                <a:custGeom>
                  <a:avLst/>
                  <a:gdLst>
                    <a:gd name="T0" fmla="*/ 563 w 563"/>
                    <a:gd name="T1" fmla="*/ 67 h 517"/>
                    <a:gd name="T2" fmla="*/ 335 w 563"/>
                    <a:gd name="T3" fmla="*/ 130 h 517"/>
                    <a:gd name="T4" fmla="*/ 269 w 563"/>
                    <a:gd name="T5" fmla="*/ 207 h 517"/>
                    <a:gd name="T6" fmla="*/ 119 w 563"/>
                    <a:gd name="T7" fmla="*/ 213 h 517"/>
                    <a:gd name="T8" fmla="*/ 21 w 563"/>
                    <a:gd name="T9" fmla="*/ 296 h 517"/>
                    <a:gd name="T10" fmla="*/ 19 w 563"/>
                    <a:gd name="T11" fmla="*/ 461 h 517"/>
                    <a:gd name="T12" fmla="*/ 34 w 563"/>
                    <a:gd name="T13" fmla="*/ 517 h 517"/>
                    <a:gd name="T14" fmla="*/ 194 w 563"/>
                    <a:gd name="T15" fmla="*/ 296 h 517"/>
                    <a:gd name="T16" fmla="*/ 388 w 563"/>
                    <a:gd name="T17" fmla="*/ 175 h 517"/>
                    <a:gd name="T18" fmla="*/ 563 w 563"/>
                    <a:gd name="T19" fmla="*/ 67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3" h="517">
                      <a:moveTo>
                        <a:pt x="563" y="67"/>
                      </a:moveTo>
                      <a:cubicBezTo>
                        <a:pt x="563" y="67"/>
                        <a:pt x="453" y="0"/>
                        <a:pt x="335" y="130"/>
                      </a:cubicBezTo>
                      <a:cubicBezTo>
                        <a:pt x="335" y="130"/>
                        <a:pt x="318" y="188"/>
                        <a:pt x="269" y="207"/>
                      </a:cubicBezTo>
                      <a:cubicBezTo>
                        <a:pt x="269" y="207"/>
                        <a:pt x="205" y="237"/>
                        <a:pt x="119" y="213"/>
                      </a:cubicBezTo>
                      <a:cubicBezTo>
                        <a:pt x="119" y="213"/>
                        <a:pt x="53" y="196"/>
                        <a:pt x="21" y="296"/>
                      </a:cubicBezTo>
                      <a:cubicBezTo>
                        <a:pt x="21" y="296"/>
                        <a:pt x="0" y="393"/>
                        <a:pt x="19" y="461"/>
                      </a:cubicBezTo>
                      <a:cubicBezTo>
                        <a:pt x="19" y="461"/>
                        <a:pt x="32" y="501"/>
                        <a:pt x="34" y="517"/>
                      </a:cubicBezTo>
                      <a:cubicBezTo>
                        <a:pt x="34" y="517"/>
                        <a:pt x="60" y="339"/>
                        <a:pt x="194" y="296"/>
                      </a:cubicBezTo>
                      <a:cubicBezTo>
                        <a:pt x="194" y="296"/>
                        <a:pt x="346" y="258"/>
                        <a:pt x="388" y="175"/>
                      </a:cubicBezTo>
                      <a:cubicBezTo>
                        <a:pt x="388" y="175"/>
                        <a:pt x="463" y="57"/>
                        <a:pt x="563" y="67"/>
                      </a:cubicBezTo>
                      <a:close/>
                    </a:path>
                  </a:pathLst>
                </a:custGeom>
                <a:solidFill>
                  <a:srgbClr val="E5AF7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61" name="Freeform 240"/>
                <p:cNvSpPr>
                  <a:spLocks/>
                </p:cNvSpPr>
                <p:nvPr/>
              </p:nvSpPr>
              <p:spPr bwMode="gray">
                <a:xfrm>
                  <a:off x="1456036" y="2194104"/>
                  <a:ext cx="24599" cy="74008"/>
                </a:xfrm>
                <a:custGeom>
                  <a:avLst/>
                  <a:gdLst>
                    <a:gd name="T0" fmla="*/ 35 w 49"/>
                    <a:gd name="T1" fmla="*/ 0 h 148"/>
                    <a:gd name="T2" fmla="*/ 0 w 49"/>
                    <a:gd name="T3" fmla="*/ 148 h 148"/>
                    <a:gd name="T4" fmla="*/ 49 w 49"/>
                    <a:gd name="T5" fmla="*/ 4 h 148"/>
                    <a:gd name="T6" fmla="*/ 35 w 49"/>
                    <a:gd name="T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" h="148">
                      <a:moveTo>
                        <a:pt x="35" y="0"/>
                      </a:moveTo>
                      <a:cubicBezTo>
                        <a:pt x="35" y="0"/>
                        <a:pt x="31" y="89"/>
                        <a:pt x="0" y="148"/>
                      </a:cubicBezTo>
                      <a:cubicBezTo>
                        <a:pt x="0" y="148"/>
                        <a:pt x="21" y="113"/>
                        <a:pt x="49" y="4"/>
                      </a:cubicBezTo>
                      <a:lnTo>
                        <a:pt x="3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89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62" name="Freeform 241"/>
                <p:cNvSpPr>
                  <a:spLocks/>
                </p:cNvSpPr>
                <p:nvPr/>
              </p:nvSpPr>
              <p:spPr bwMode="gray">
                <a:xfrm>
                  <a:off x="1463034" y="2266628"/>
                  <a:ext cx="81218" cy="157347"/>
                </a:xfrm>
                <a:custGeom>
                  <a:avLst/>
                  <a:gdLst>
                    <a:gd name="T0" fmla="*/ 0 w 162"/>
                    <a:gd name="T1" fmla="*/ 0 h 314"/>
                    <a:gd name="T2" fmla="*/ 104 w 162"/>
                    <a:gd name="T3" fmla="*/ 130 h 314"/>
                    <a:gd name="T4" fmla="*/ 108 w 162"/>
                    <a:gd name="T5" fmla="*/ 180 h 314"/>
                    <a:gd name="T6" fmla="*/ 162 w 162"/>
                    <a:gd name="T7" fmla="*/ 314 h 314"/>
                    <a:gd name="T8" fmla="*/ 125 w 162"/>
                    <a:gd name="T9" fmla="*/ 165 h 314"/>
                    <a:gd name="T10" fmla="*/ 108 w 162"/>
                    <a:gd name="T11" fmla="*/ 95 h 314"/>
                    <a:gd name="T12" fmla="*/ 0 w 162"/>
                    <a:gd name="T13" fmla="*/ 0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2" h="314">
                      <a:moveTo>
                        <a:pt x="0" y="0"/>
                      </a:moveTo>
                      <a:cubicBezTo>
                        <a:pt x="0" y="0"/>
                        <a:pt x="76" y="19"/>
                        <a:pt x="104" y="130"/>
                      </a:cubicBezTo>
                      <a:cubicBezTo>
                        <a:pt x="104" y="130"/>
                        <a:pt x="111" y="139"/>
                        <a:pt x="108" y="180"/>
                      </a:cubicBezTo>
                      <a:cubicBezTo>
                        <a:pt x="108" y="180"/>
                        <a:pt x="104" y="277"/>
                        <a:pt x="162" y="314"/>
                      </a:cubicBezTo>
                      <a:cubicBezTo>
                        <a:pt x="162" y="314"/>
                        <a:pt x="100" y="206"/>
                        <a:pt x="125" y="165"/>
                      </a:cubicBezTo>
                      <a:cubicBezTo>
                        <a:pt x="125" y="165"/>
                        <a:pt x="135" y="133"/>
                        <a:pt x="108" y="95"/>
                      </a:cubicBezTo>
                      <a:cubicBezTo>
                        <a:pt x="108" y="95"/>
                        <a:pt x="82" y="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B2B2B2"/>
                    </a:gs>
                    <a:gs pos="7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63" name="Freeform 242"/>
                <p:cNvSpPr>
                  <a:spLocks/>
                </p:cNvSpPr>
                <p:nvPr/>
              </p:nvSpPr>
              <p:spPr bwMode="gray">
                <a:xfrm>
                  <a:off x="1312896" y="2239061"/>
                  <a:ext cx="139746" cy="87792"/>
                </a:xfrm>
                <a:custGeom>
                  <a:avLst/>
                  <a:gdLst>
                    <a:gd name="T0" fmla="*/ 279 w 279"/>
                    <a:gd name="T1" fmla="*/ 54 h 175"/>
                    <a:gd name="T2" fmla="*/ 101 w 279"/>
                    <a:gd name="T3" fmla="*/ 76 h 175"/>
                    <a:gd name="T4" fmla="*/ 56 w 279"/>
                    <a:gd name="T5" fmla="*/ 130 h 175"/>
                    <a:gd name="T6" fmla="*/ 0 w 279"/>
                    <a:gd name="T7" fmla="*/ 175 h 175"/>
                    <a:gd name="T8" fmla="*/ 44 w 279"/>
                    <a:gd name="T9" fmla="*/ 124 h 175"/>
                    <a:gd name="T10" fmla="*/ 94 w 279"/>
                    <a:gd name="T11" fmla="*/ 64 h 175"/>
                    <a:gd name="T12" fmla="*/ 279 w 279"/>
                    <a:gd name="T13" fmla="*/ 54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9" h="175">
                      <a:moveTo>
                        <a:pt x="279" y="54"/>
                      </a:moveTo>
                      <a:cubicBezTo>
                        <a:pt x="279" y="54"/>
                        <a:pt x="181" y="0"/>
                        <a:pt x="101" y="76"/>
                      </a:cubicBezTo>
                      <a:cubicBezTo>
                        <a:pt x="101" y="76"/>
                        <a:pt x="81" y="92"/>
                        <a:pt x="56" y="130"/>
                      </a:cubicBezTo>
                      <a:cubicBezTo>
                        <a:pt x="56" y="130"/>
                        <a:pt x="42" y="168"/>
                        <a:pt x="0" y="175"/>
                      </a:cubicBezTo>
                      <a:cubicBezTo>
                        <a:pt x="0" y="175"/>
                        <a:pt x="39" y="159"/>
                        <a:pt x="44" y="124"/>
                      </a:cubicBezTo>
                      <a:cubicBezTo>
                        <a:pt x="44" y="124"/>
                        <a:pt x="53" y="85"/>
                        <a:pt x="94" y="64"/>
                      </a:cubicBezTo>
                      <a:cubicBezTo>
                        <a:pt x="94" y="64"/>
                        <a:pt x="178" y="1"/>
                        <a:pt x="279" y="54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B2B2B2"/>
                    </a:gs>
                    <a:gs pos="0">
                      <a:srgbClr val="000000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64" name="Freeform 243"/>
                <p:cNvSpPr>
                  <a:spLocks/>
                </p:cNvSpPr>
                <p:nvPr/>
              </p:nvSpPr>
              <p:spPr bwMode="gray">
                <a:xfrm>
                  <a:off x="1176543" y="2323248"/>
                  <a:ext cx="145896" cy="76765"/>
                </a:xfrm>
                <a:custGeom>
                  <a:avLst/>
                  <a:gdLst>
                    <a:gd name="T0" fmla="*/ 291 w 291"/>
                    <a:gd name="T1" fmla="*/ 2 h 153"/>
                    <a:gd name="T2" fmla="*/ 122 w 291"/>
                    <a:gd name="T3" fmla="*/ 33 h 153"/>
                    <a:gd name="T4" fmla="*/ 0 w 291"/>
                    <a:gd name="T5" fmla="*/ 153 h 153"/>
                    <a:gd name="T6" fmla="*/ 90 w 291"/>
                    <a:gd name="T7" fmla="*/ 21 h 153"/>
                    <a:gd name="T8" fmla="*/ 151 w 291"/>
                    <a:gd name="T9" fmla="*/ 28 h 153"/>
                    <a:gd name="T10" fmla="*/ 291 w 291"/>
                    <a:gd name="T11" fmla="*/ 2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153">
                      <a:moveTo>
                        <a:pt x="291" y="2"/>
                      </a:moveTo>
                      <a:cubicBezTo>
                        <a:pt x="291" y="2"/>
                        <a:pt x="244" y="67"/>
                        <a:pt x="122" y="33"/>
                      </a:cubicBezTo>
                      <a:cubicBezTo>
                        <a:pt x="122" y="33"/>
                        <a:pt x="28" y="0"/>
                        <a:pt x="0" y="153"/>
                      </a:cubicBezTo>
                      <a:cubicBezTo>
                        <a:pt x="0" y="153"/>
                        <a:pt x="2" y="40"/>
                        <a:pt x="90" y="21"/>
                      </a:cubicBezTo>
                      <a:cubicBezTo>
                        <a:pt x="90" y="21"/>
                        <a:pt x="110" y="13"/>
                        <a:pt x="151" y="28"/>
                      </a:cubicBezTo>
                      <a:cubicBezTo>
                        <a:pt x="151" y="28"/>
                        <a:pt x="229" y="54"/>
                        <a:pt x="291" y="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65" name="Freeform 254"/>
                <p:cNvSpPr>
                  <a:spLocks/>
                </p:cNvSpPr>
                <p:nvPr/>
              </p:nvSpPr>
              <p:spPr bwMode="gray">
                <a:xfrm>
                  <a:off x="1262214" y="2194529"/>
                  <a:ext cx="190428" cy="137838"/>
                </a:xfrm>
                <a:custGeom>
                  <a:avLst/>
                  <a:gdLst>
                    <a:gd name="T0" fmla="*/ 380 w 380"/>
                    <a:gd name="T1" fmla="*/ 114 h 275"/>
                    <a:gd name="T2" fmla="*/ 167 w 380"/>
                    <a:gd name="T3" fmla="*/ 103 h 275"/>
                    <a:gd name="T4" fmla="*/ 98 w 380"/>
                    <a:gd name="T5" fmla="*/ 209 h 275"/>
                    <a:gd name="T6" fmla="*/ 0 w 380"/>
                    <a:gd name="T7" fmla="*/ 231 h 275"/>
                    <a:gd name="T8" fmla="*/ 82 w 380"/>
                    <a:gd name="T9" fmla="*/ 192 h 275"/>
                    <a:gd name="T10" fmla="*/ 244 w 380"/>
                    <a:gd name="T11" fmla="*/ 41 h 275"/>
                    <a:gd name="T12" fmla="*/ 380 w 380"/>
                    <a:gd name="T13" fmla="*/ 114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0" h="275">
                      <a:moveTo>
                        <a:pt x="380" y="114"/>
                      </a:moveTo>
                      <a:cubicBezTo>
                        <a:pt x="380" y="114"/>
                        <a:pt x="298" y="0"/>
                        <a:pt x="167" y="103"/>
                      </a:cubicBezTo>
                      <a:cubicBezTo>
                        <a:pt x="167" y="103"/>
                        <a:pt x="114" y="135"/>
                        <a:pt x="98" y="209"/>
                      </a:cubicBezTo>
                      <a:cubicBezTo>
                        <a:pt x="98" y="209"/>
                        <a:pt x="83" y="275"/>
                        <a:pt x="0" y="231"/>
                      </a:cubicBezTo>
                      <a:cubicBezTo>
                        <a:pt x="0" y="231"/>
                        <a:pt x="74" y="252"/>
                        <a:pt x="82" y="192"/>
                      </a:cubicBezTo>
                      <a:cubicBezTo>
                        <a:pt x="82" y="192"/>
                        <a:pt x="113" y="51"/>
                        <a:pt x="244" y="41"/>
                      </a:cubicBezTo>
                      <a:cubicBezTo>
                        <a:pt x="244" y="41"/>
                        <a:pt x="319" y="16"/>
                        <a:pt x="380" y="11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66" name="Freeform 255"/>
                <p:cNvSpPr>
                  <a:spLocks/>
                </p:cNvSpPr>
                <p:nvPr/>
              </p:nvSpPr>
              <p:spPr bwMode="gray">
                <a:xfrm>
                  <a:off x="1357429" y="2190075"/>
                  <a:ext cx="103272" cy="72524"/>
                </a:xfrm>
                <a:custGeom>
                  <a:avLst/>
                  <a:gdLst>
                    <a:gd name="T0" fmla="*/ 206 w 206"/>
                    <a:gd name="T1" fmla="*/ 135 h 145"/>
                    <a:gd name="T2" fmla="*/ 0 w 206"/>
                    <a:gd name="T3" fmla="*/ 145 h 145"/>
                    <a:gd name="T4" fmla="*/ 206 w 206"/>
                    <a:gd name="T5" fmla="*/ 13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6" h="145">
                      <a:moveTo>
                        <a:pt x="206" y="135"/>
                      </a:moveTo>
                      <a:cubicBezTo>
                        <a:pt x="206" y="135"/>
                        <a:pt x="103" y="0"/>
                        <a:pt x="0" y="145"/>
                      </a:cubicBezTo>
                      <a:cubicBezTo>
                        <a:pt x="0" y="145"/>
                        <a:pt x="99" y="26"/>
                        <a:pt x="206" y="13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000000"/>
                    </a:gs>
                  </a:gsLst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</p:grpSp>
        </p:grpSp>
        <p:grpSp>
          <p:nvGrpSpPr>
            <p:cNvPr id="112" name="Gruppieren 24"/>
            <p:cNvGrpSpPr/>
            <p:nvPr/>
          </p:nvGrpSpPr>
          <p:grpSpPr bwMode="gray">
            <a:xfrm>
              <a:off x="4046709" y="1807521"/>
              <a:ext cx="883106" cy="891608"/>
              <a:chOff x="10260013" y="4195839"/>
              <a:chExt cx="664044" cy="663342"/>
            </a:xfrm>
          </p:grpSpPr>
          <p:sp>
            <p:nvSpPr>
              <p:cNvPr id="118" name="Freeform 367"/>
              <p:cNvSpPr>
                <a:spLocks/>
              </p:cNvSpPr>
              <p:nvPr/>
            </p:nvSpPr>
            <p:spPr bwMode="gray">
              <a:xfrm>
                <a:off x="10492795" y="4456589"/>
                <a:ext cx="195193" cy="121256"/>
              </a:xfrm>
              <a:custGeom>
                <a:avLst/>
                <a:gdLst>
                  <a:gd name="T0" fmla="*/ 193 w 1671"/>
                  <a:gd name="T1" fmla="*/ 0 h 1038"/>
                  <a:gd name="T2" fmla="*/ 0 w 1671"/>
                  <a:gd name="T3" fmla="*/ 409 h 1038"/>
                  <a:gd name="T4" fmla="*/ 818 w 1671"/>
                  <a:gd name="T5" fmla="*/ 969 h 1038"/>
                  <a:gd name="T6" fmla="*/ 1671 w 1671"/>
                  <a:gd name="T7" fmla="*/ 418 h 1038"/>
                  <a:gd name="T8" fmla="*/ 1434 w 1671"/>
                  <a:gd name="T9" fmla="*/ 21 h 1038"/>
                  <a:gd name="T10" fmla="*/ 193 w 1671"/>
                  <a:gd name="T11" fmla="*/ 0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71" h="1038">
                    <a:moveTo>
                      <a:pt x="193" y="0"/>
                    </a:moveTo>
                    <a:cubicBezTo>
                      <a:pt x="193" y="0"/>
                      <a:pt x="245" y="254"/>
                      <a:pt x="0" y="409"/>
                    </a:cubicBezTo>
                    <a:cubicBezTo>
                      <a:pt x="0" y="409"/>
                      <a:pt x="142" y="956"/>
                      <a:pt x="818" y="969"/>
                    </a:cubicBezTo>
                    <a:cubicBezTo>
                      <a:pt x="818" y="969"/>
                      <a:pt x="1352" y="1038"/>
                      <a:pt x="1671" y="418"/>
                    </a:cubicBezTo>
                    <a:cubicBezTo>
                      <a:pt x="1671" y="418"/>
                      <a:pt x="1417" y="345"/>
                      <a:pt x="1434" y="21"/>
                    </a:cubicBezTo>
                    <a:cubicBezTo>
                      <a:pt x="1434" y="21"/>
                      <a:pt x="844" y="676"/>
                      <a:pt x="193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1CA9F">
                      <a:lumMod val="79000"/>
                    </a:srgbClr>
                  </a:gs>
                  <a:gs pos="0">
                    <a:srgbClr val="F1CA9F">
                      <a:lumMod val="10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101600" dist="50800" dir="16200000">
                  <a:prstClr val="black">
                    <a:alpha val="24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119" name="Freeform 368"/>
              <p:cNvSpPr>
                <a:spLocks/>
              </p:cNvSpPr>
              <p:nvPr/>
            </p:nvSpPr>
            <p:spPr bwMode="gray">
              <a:xfrm>
                <a:off x="10467164" y="4229083"/>
                <a:ext cx="249742" cy="274058"/>
              </a:xfrm>
              <a:custGeom>
                <a:avLst/>
                <a:gdLst>
                  <a:gd name="T0" fmla="*/ 1919 w 2139"/>
                  <a:gd name="T1" fmla="*/ 1268 h 2347"/>
                  <a:gd name="T2" fmla="*/ 1021 w 2139"/>
                  <a:gd name="T3" fmla="*/ 2347 h 2347"/>
                  <a:gd name="T4" fmla="*/ 181 w 2139"/>
                  <a:gd name="T5" fmla="*/ 1275 h 2347"/>
                  <a:gd name="T6" fmla="*/ 1034 w 2139"/>
                  <a:gd name="T7" fmla="*/ 21 h 2347"/>
                  <a:gd name="T8" fmla="*/ 1919 w 2139"/>
                  <a:gd name="T9" fmla="*/ 1268 h 2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9" h="2347">
                    <a:moveTo>
                      <a:pt x="1919" y="1268"/>
                    </a:moveTo>
                    <a:cubicBezTo>
                      <a:pt x="1919" y="1737"/>
                      <a:pt x="1482" y="2347"/>
                      <a:pt x="1021" y="2347"/>
                    </a:cubicBezTo>
                    <a:cubicBezTo>
                      <a:pt x="623" y="2347"/>
                      <a:pt x="181" y="1778"/>
                      <a:pt x="181" y="1275"/>
                    </a:cubicBezTo>
                    <a:cubicBezTo>
                      <a:pt x="181" y="654"/>
                      <a:pt x="0" y="40"/>
                      <a:pt x="1034" y="21"/>
                    </a:cubicBezTo>
                    <a:cubicBezTo>
                      <a:pt x="2139" y="0"/>
                      <a:pt x="1919" y="1203"/>
                      <a:pt x="1919" y="1268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1CA9F">
                      <a:lumMod val="88000"/>
                    </a:srgbClr>
                  </a:gs>
                  <a:gs pos="0">
                    <a:srgbClr val="F1CA9F">
                      <a:lumMod val="60000"/>
                      <a:lumOff val="4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120" name="Freeform 369"/>
              <p:cNvSpPr>
                <a:spLocks/>
              </p:cNvSpPr>
              <p:nvPr/>
            </p:nvSpPr>
            <p:spPr bwMode="gray">
              <a:xfrm>
                <a:off x="10683169" y="4348477"/>
                <a:ext cx="26179" cy="68460"/>
              </a:xfrm>
              <a:custGeom>
                <a:avLst/>
                <a:gdLst>
                  <a:gd name="T0" fmla="*/ 95 w 224"/>
                  <a:gd name="T1" fmla="*/ 0 h 586"/>
                  <a:gd name="T2" fmla="*/ 127 w 224"/>
                  <a:gd name="T3" fmla="*/ 303 h 586"/>
                  <a:gd name="T4" fmla="*/ 0 w 224"/>
                  <a:gd name="T5" fmla="*/ 586 h 586"/>
                  <a:gd name="T6" fmla="*/ 95 w 224"/>
                  <a:gd name="T7" fmla="*/ 0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4" h="586">
                    <a:moveTo>
                      <a:pt x="95" y="0"/>
                    </a:moveTo>
                    <a:cubicBezTo>
                      <a:pt x="95" y="0"/>
                      <a:pt x="224" y="32"/>
                      <a:pt x="127" y="303"/>
                    </a:cubicBezTo>
                    <a:cubicBezTo>
                      <a:pt x="127" y="303"/>
                      <a:pt x="84" y="508"/>
                      <a:pt x="0" y="586"/>
                    </a:cubicBez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E9BD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121" name="Freeform 370"/>
              <p:cNvSpPr>
                <a:spLocks/>
              </p:cNvSpPr>
              <p:nvPr/>
            </p:nvSpPr>
            <p:spPr bwMode="gray">
              <a:xfrm>
                <a:off x="10689631" y="4367098"/>
                <a:ext cx="10515" cy="33956"/>
              </a:xfrm>
              <a:custGeom>
                <a:avLst/>
                <a:gdLst>
                  <a:gd name="T0" fmla="*/ 45 w 90"/>
                  <a:gd name="T1" fmla="*/ 19 h 291"/>
                  <a:gd name="T2" fmla="*/ 32 w 90"/>
                  <a:gd name="T3" fmla="*/ 194 h 291"/>
                  <a:gd name="T4" fmla="*/ 0 w 90"/>
                  <a:gd name="T5" fmla="*/ 291 h 291"/>
                  <a:gd name="T6" fmla="*/ 45 w 90"/>
                  <a:gd name="T7" fmla="*/ 1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291">
                    <a:moveTo>
                      <a:pt x="45" y="19"/>
                    </a:moveTo>
                    <a:cubicBezTo>
                      <a:pt x="45" y="19"/>
                      <a:pt x="90" y="0"/>
                      <a:pt x="32" y="194"/>
                    </a:cubicBezTo>
                    <a:cubicBezTo>
                      <a:pt x="0" y="291"/>
                      <a:pt x="0" y="291"/>
                      <a:pt x="0" y="291"/>
                    </a:cubicBez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D3A47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122" name="Freeform 371"/>
              <p:cNvSpPr>
                <a:spLocks/>
              </p:cNvSpPr>
              <p:nvPr/>
            </p:nvSpPr>
            <p:spPr bwMode="gray">
              <a:xfrm>
                <a:off x="10470012" y="4347711"/>
                <a:ext cx="23331" cy="61668"/>
              </a:xfrm>
              <a:custGeom>
                <a:avLst/>
                <a:gdLst>
                  <a:gd name="T0" fmla="*/ 156 w 199"/>
                  <a:gd name="T1" fmla="*/ 86 h 528"/>
                  <a:gd name="T2" fmla="*/ 196 w 199"/>
                  <a:gd name="T3" fmla="*/ 190 h 528"/>
                  <a:gd name="T4" fmla="*/ 183 w 199"/>
                  <a:gd name="T5" fmla="*/ 391 h 528"/>
                  <a:gd name="T6" fmla="*/ 199 w 199"/>
                  <a:gd name="T7" fmla="*/ 528 h 528"/>
                  <a:gd name="T8" fmla="*/ 102 w 199"/>
                  <a:gd name="T9" fmla="*/ 365 h 528"/>
                  <a:gd name="T10" fmla="*/ 156 w 199"/>
                  <a:gd name="T11" fmla="*/ 86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28">
                    <a:moveTo>
                      <a:pt x="156" y="86"/>
                    </a:moveTo>
                    <a:cubicBezTo>
                      <a:pt x="156" y="86"/>
                      <a:pt x="183" y="137"/>
                      <a:pt x="196" y="190"/>
                    </a:cubicBezTo>
                    <a:cubicBezTo>
                      <a:pt x="196" y="190"/>
                      <a:pt x="151" y="315"/>
                      <a:pt x="183" y="391"/>
                    </a:cubicBezTo>
                    <a:cubicBezTo>
                      <a:pt x="199" y="528"/>
                      <a:pt x="199" y="528"/>
                      <a:pt x="199" y="528"/>
                    </a:cubicBezTo>
                    <a:cubicBezTo>
                      <a:pt x="199" y="528"/>
                      <a:pt x="124" y="503"/>
                      <a:pt x="102" y="365"/>
                    </a:cubicBezTo>
                    <a:cubicBezTo>
                      <a:pt x="102" y="365"/>
                      <a:pt x="0" y="0"/>
                      <a:pt x="156" y="86"/>
                    </a:cubicBezTo>
                    <a:close/>
                  </a:path>
                </a:pathLst>
              </a:custGeom>
              <a:solidFill>
                <a:srgbClr val="E9BD9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123" name="Freeform 372"/>
              <p:cNvSpPr>
                <a:spLocks/>
              </p:cNvSpPr>
              <p:nvPr/>
            </p:nvSpPr>
            <p:spPr bwMode="gray">
              <a:xfrm>
                <a:off x="10481951" y="4367537"/>
                <a:ext cx="10515" cy="33956"/>
              </a:xfrm>
              <a:custGeom>
                <a:avLst/>
                <a:gdLst>
                  <a:gd name="T0" fmla="*/ 45 w 90"/>
                  <a:gd name="T1" fmla="*/ 20 h 291"/>
                  <a:gd name="T2" fmla="*/ 58 w 90"/>
                  <a:gd name="T3" fmla="*/ 194 h 291"/>
                  <a:gd name="T4" fmla="*/ 90 w 90"/>
                  <a:gd name="T5" fmla="*/ 291 h 291"/>
                  <a:gd name="T6" fmla="*/ 45 w 90"/>
                  <a:gd name="T7" fmla="*/ 2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291">
                    <a:moveTo>
                      <a:pt x="45" y="20"/>
                    </a:moveTo>
                    <a:cubicBezTo>
                      <a:pt x="45" y="20"/>
                      <a:pt x="0" y="0"/>
                      <a:pt x="58" y="194"/>
                    </a:cubicBezTo>
                    <a:cubicBezTo>
                      <a:pt x="90" y="291"/>
                      <a:pt x="90" y="291"/>
                      <a:pt x="90" y="291"/>
                    </a:cubicBezTo>
                    <a:lnTo>
                      <a:pt x="45" y="20"/>
                    </a:lnTo>
                    <a:close/>
                  </a:path>
                </a:pathLst>
              </a:custGeom>
              <a:solidFill>
                <a:srgbClr val="D3A47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124" name="Freeform 373"/>
              <p:cNvSpPr>
                <a:spLocks/>
              </p:cNvSpPr>
              <p:nvPr/>
            </p:nvSpPr>
            <p:spPr bwMode="gray">
              <a:xfrm>
                <a:off x="10489181" y="4363812"/>
                <a:ext cx="34832" cy="57725"/>
              </a:xfrm>
              <a:custGeom>
                <a:avLst/>
                <a:gdLst>
                  <a:gd name="T0" fmla="*/ 18 w 298"/>
                  <a:gd name="T1" fmla="*/ 116 h 495"/>
                  <a:gd name="T2" fmla="*/ 298 w 298"/>
                  <a:gd name="T3" fmla="*/ 495 h 495"/>
                  <a:gd name="T4" fmla="*/ 26 w 298"/>
                  <a:gd name="T5" fmla="*/ 0 h 495"/>
                  <a:gd name="T6" fmla="*/ 18 w 298"/>
                  <a:gd name="T7" fmla="*/ 116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8" h="495">
                    <a:moveTo>
                      <a:pt x="18" y="116"/>
                    </a:moveTo>
                    <a:cubicBezTo>
                      <a:pt x="18" y="116"/>
                      <a:pt x="0" y="392"/>
                      <a:pt x="298" y="495"/>
                    </a:cubicBezTo>
                    <a:cubicBezTo>
                      <a:pt x="298" y="495"/>
                      <a:pt x="35" y="396"/>
                      <a:pt x="26" y="0"/>
                    </a:cubicBezTo>
                    <a:lnTo>
                      <a:pt x="18" y="116"/>
                    </a:lnTo>
                    <a:close/>
                  </a:path>
                </a:pathLst>
              </a:custGeom>
              <a:solidFill>
                <a:srgbClr val="E5AF8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b="1" dirty="0">
                  <a:latin typeface="+mn-lt"/>
                </a:endParaRPr>
              </a:p>
            </p:txBody>
          </p:sp>
          <p:sp>
            <p:nvSpPr>
              <p:cNvPr id="125" name="Freeform 374"/>
              <p:cNvSpPr>
                <a:spLocks/>
              </p:cNvSpPr>
              <p:nvPr/>
            </p:nvSpPr>
            <p:spPr bwMode="gray">
              <a:xfrm>
                <a:off x="10655237" y="4363812"/>
                <a:ext cx="34723" cy="57725"/>
              </a:xfrm>
              <a:custGeom>
                <a:avLst/>
                <a:gdLst>
                  <a:gd name="T0" fmla="*/ 280 w 297"/>
                  <a:gd name="T1" fmla="*/ 116 h 495"/>
                  <a:gd name="T2" fmla="*/ 0 w 297"/>
                  <a:gd name="T3" fmla="*/ 495 h 495"/>
                  <a:gd name="T4" fmla="*/ 271 w 297"/>
                  <a:gd name="T5" fmla="*/ 0 h 495"/>
                  <a:gd name="T6" fmla="*/ 280 w 297"/>
                  <a:gd name="T7" fmla="*/ 116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7" h="495">
                    <a:moveTo>
                      <a:pt x="280" y="116"/>
                    </a:moveTo>
                    <a:cubicBezTo>
                      <a:pt x="280" y="116"/>
                      <a:pt x="297" y="392"/>
                      <a:pt x="0" y="495"/>
                    </a:cubicBezTo>
                    <a:cubicBezTo>
                      <a:pt x="0" y="495"/>
                      <a:pt x="263" y="396"/>
                      <a:pt x="271" y="0"/>
                    </a:cubicBezTo>
                    <a:lnTo>
                      <a:pt x="280" y="116"/>
                    </a:lnTo>
                    <a:close/>
                  </a:path>
                </a:pathLst>
              </a:custGeom>
              <a:solidFill>
                <a:srgbClr val="E5AF8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b="1" dirty="0">
                  <a:latin typeface="+mn-lt"/>
                </a:endParaRPr>
              </a:p>
            </p:txBody>
          </p:sp>
          <p:grpSp>
            <p:nvGrpSpPr>
              <p:cNvPr id="126" name="Gruppieren 38"/>
              <p:cNvGrpSpPr/>
              <p:nvPr/>
            </p:nvGrpSpPr>
            <p:grpSpPr bwMode="gray">
              <a:xfrm>
                <a:off x="10260013" y="4465352"/>
                <a:ext cx="664044" cy="393829"/>
                <a:chOff x="5033106" y="2656361"/>
                <a:chExt cx="1237218" cy="733767"/>
              </a:xfrm>
            </p:grpSpPr>
            <p:sp>
              <p:nvSpPr>
                <p:cNvPr id="146" name="Ellipse 58"/>
                <p:cNvSpPr/>
                <p:nvPr/>
              </p:nvSpPr>
              <p:spPr bwMode="gray">
                <a:xfrm>
                  <a:off x="5033106" y="3000432"/>
                  <a:ext cx="1237218" cy="38969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ABABAB">
                        <a:lumMod val="49000"/>
                        <a:alpha val="0"/>
                      </a:srgbClr>
                    </a:gs>
                    <a:gs pos="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b="1" dirty="0"/>
                </a:p>
              </p:txBody>
            </p:sp>
            <p:sp>
              <p:nvSpPr>
                <p:cNvPr id="147" name="Freeform 407"/>
                <p:cNvSpPr>
                  <a:spLocks/>
                </p:cNvSpPr>
                <p:nvPr/>
              </p:nvSpPr>
              <p:spPr bwMode="gray">
                <a:xfrm>
                  <a:off x="5169265" y="2689627"/>
                  <a:ext cx="964901" cy="627349"/>
                </a:xfrm>
                <a:custGeom>
                  <a:avLst/>
                  <a:gdLst>
                    <a:gd name="T0" fmla="*/ 1514 w 4435"/>
                    <a:gd name="T1" fmla="*/ 5 h 2883"/>
                    <a:gd name="T2" fmla="*/ 2831 w 4435"/>
                    <a:gd name="T3" fmla="*/ 0 h 2883"/>
                    <a:gd name="T4" fmla="*/ 3215 w 4435"/>
                    <a:gd name="T5" fmla="*/ 262 h 2883"/>
                    <a:gd name="T6" fmla="*/ 4045 w 4435"/>
                    <a:gd name="T7" fmla="*/ 736 h 2883"/>
                    <a:gd name="T8" fmla="*/ 4344 w 4435"/>
                    <a:gd name="T9" fmla="*/ 2372 h 2883"/>
                    <a:gd name="T10" fmla="*/ 4210 w 4435"/>
                    <a:gd name="T11" fmla="*/ 2515 h 2883"/>
                    <a:gd name="T12" fmla="*/ 2198 w 4435"/>
                    <a:gd name="T13" fmla="*/ 2858 h 2883"/>
                    <a:gd name="T14" fmla="*/ 112 w 4435"/>
                    <a:gd name="T15" fmla="*/ 2465 h 2883"/>
                    <a:gd name="T16" fmla="*/ 0 w 4435"/>
                    <a:gd name="T17" fmla="*/ 2194 h 2883"/>
                    <a:gd name="T18" fmla="*/ 372 w 4435"/>
                    <a:gd name="T19" fmla="*/ 639 h 2883"/>
                    <a:gd name="T20" fmla="*/ 692 w 4435"/>
                    <a:gd name="T21" fmla="*/ 427 h 2883"/>
                    <a:gd name="T22" fmla="*/ 1514 w 4435"/>
                    <a:gd name="T23" fmla="*/ 5 h 2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435" h="2883">
                      <a:moveTo>
                        <a:pt x="1514" y="5"/>
                      </a:moveTo>
                      <a:cubicBezTo>
                        <a:pt x="1514" y="5"/>
                        <a:pt x="2083" y="1442"/>
                        <a:pt x="2831" y="0"/>
                      </a:cubicBezTo>
                      <a:cubicBezTo>
                        <a:pt x="2831" y="0"/>
                        <a:pt x="2868" y="97"/>
                        <a:pt x="3215" y="262"/>
                      </a:cubicBezTo>
                      <a:cubicBezTo>
                        <a:pt x="3215" y="262"/>
                        <a:pt x="3929" y="482"/>
                        <a:pt x="4045" y="736"/>
                      </a:cubicBezTo>
                      <a:cubicBezTo>
                        <a:pt x="4045" y="736"/>
                        <a:pt x="4435" y="1602"/>
                        <a:pt x="4344" y="2372"/>
                      </a:cubicBezTo>
                      <a:cubicBezTo>
                        <a:pt x="4344" y="2372"/>
                        <a:pt x="4340" y="2435"/>
                        <a:pt x="4210" y="2515"/>
                      </a:cubicBezTo>
                      <a:cubicBezTo>
                        <a:pt x="4210" y="2515"/>
                        <a:pt x="3431" y="2883"/>
                        <a:pt x="2198" y="2858"/>
                      </a:cubicBezTo>
                      <a:cubicBezTo>
                        <a:pt x="2198" y="2858"/>
                        <a:pt x="878" y="2799"/>
                        <a:pt x="112" y="2465"/>
                      </a:cubicBezTo>
                      <a:cubicBezTo>
                        <a:pt x="112" y="2465"/>
                        <a:pt x="4" y="2439"/>
                        <a:pt x="0" y="2194"/>
                      </a:cubicBezTo>
                      <a:cubicBezTo>
                        <a:pt x="0" y="2194"/>
                        <a:pt x="38" y="1121"/>
                        <a:pt x="372" y="639"/>
                      </a:cubicBezTo>
                      <a:cubicBezTo>
                        <a:pt x="372" y="639"/>
                        <a:pt x="467" y="512"/>
                        <a:pt x="692" y="427"/>
                      </a:cubicBezTo>
                      <a:cubicBezTo>
                        <a:pt x="692" y="427"/>
                        <a:pt x="1462" y="199"/>
                        <a:pt x="1514" y="5"/>
                      </a:cubicBezTo>
                      <a:close/>
                    </a:path>
                  </a:pathLst>
                </a:custGeom>
                <a:gradFill>
                  <a:gsLst>
                    <a:gs pos="6000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48" name="Freeform 408"/>
                <p:cNvSpPr>
                  <a:spLocks/>
                </p:cNvSpPr>
                <p:nvPr/>
              </p:nvSpPr>
              <p:spPr bwMode="gray">
                <a:xfrm>
                  <a:off x="5497225" y="2662688"/>
                  <a:ext cx="146531" cy="261634"/>
                </a:xfrm>
                <a:custGeom>
                  <a:avLst/>
                  <a:gdLst>
                    <a:gd name="T0" fmla="*/ 665 w 674"/>
                    <a:gd name="T1" fmla="*/ 749 h 1202"/>
                    <a:gd name="T2" fmla="*/ 669 w 674"/>
                    <a:gd name="T3" fmla="*/ 755 h 1202"/>
                    <a:gd name="T4" fmla="*/ 194 w 674"/>
                    <a:gd name="T5" fmla="*/ 1196 h 1202"/>
                    <a:gd name="T6" fmla="*/ 191 w 674"/>
                    <a:gd name="T7" fmla="*/ 1202 h 1202"/>
                    <a:gd name="T8" fmla="*/ 7 w 674"/>
                    <a:gd name="T9" fmla="*/ 137 h 1202"/>
                    <a:gd name="T10" fmla="*/ 45 w 674"/>
                    <a:gd name="T11" fmla="*/ 0 h 1202"/>
                    <a:gd name="T12" fmla="*/ 665 w 674"/>
                    <a:gd name="T13" fmla="*/ 749 h 1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4" h="1202">
                      <a:moveTo>
                        <a:pt x="665" y="749"/>
                      </a:moveTo>
                      <a:cubicBezTo>
                        <a:pt x="665" y="749"/>
                        <a:pt x="674" y="754"/>
                        <a:pt x="669" y="755"/>
                      </a:cubicBezTo>
                      <a:cubicBezTo>
                        <a:pt x="633" y="761"/>
                        <a:pt x="458" y="789"/>
                        <a:pt x="194" y="1196"/>
                      </a:cubicBezTo>
                      <a:cubicBezTo>
                        <a:pt x="193" y="1198"/>
                        <a:pt x="192" y="1200"/>
                        <a:pt x="191" y="1202"/>
                      </a:cubicBezTo>
                      <a:cubicBezTo>
                        <a:pt x="191" y="1202"/>
                        <a:pt x="0" y="366"/>
                        <a:pt x="7" y="137"/>
                      </a:cubicBezTo>
                      <a:cubicBezTo>
                        <a:pt x="29" y="74"/>
                        <a:pt x="45" y="99"/>
                        <a:pt x="45" y="0"/>
                      </a:cubicBezTo>
                      <a:cubicBezTo>
                        <a:pt x="45" y="0"/>
                        <a:pt x="143" y="618"/>
                        <a:pt x="665" y="7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49" name="Freeform 409"/>
                <p:cNvSpPr>
                  <a:spLocks/>
                </p:cNvSpPr>
                <p:nvPr/>
              </p:nvSpPr>
              <p:spPr bwMode="gray">
                <a:xfrm>
                  <a:off x="5642736" y="2656361"/>
                  <a:ext cx="155919" cy="271634"/>
                </a:xfrm>
                <a:custGeom>
                  <a:avLst/>
                  <a:gdLst>
                    <a:gd name="T0" fmla="*/ 0 w 717"/>
                    <a:gd name="T1" fmla="*/ 784 h 1248"/>
                    <a:gd name="T2" fmla="*/ 503 w 717"/>
                    <a:gd name="T3" fmla="*/ 1248 h 1248"/>
                    <a:gd name="T4" fmla="*/ 711 w 717"/>
                    <a:gd name="T5" fmla="*/ 192 h 1248"/>
                    <a:gd name="T6" fmla="*/ 648 w 717"/>
                    <a:gd name="T7" fmla="*/ 0 h 1248"/>
                    <a:gd name="T8" fmla="*/ 0 w 717"/>
                    <a:gd name="T9" fmla="*/ 784 h 1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7" h="1248">
                      <a:moveTo>
                        <a:pt x="0" y="784"/>
                      </a:moveTo>
                      <a:cubicBezTo>
                        <a:pt x="0" y="784"/>
                        <a:pt x="198" y="757"/>
                        <a:pt x="503" y="1248"/>
                      </a:cubicBezTo>
                      <a:cubicBezTo>
                        <a:pt x="503" y="1248"/>
                        <a:pt x="717" y="420"/>
                        <a:pt x="711" y="192"/>
                      </a:cubicBezTo>
                      <a:cubicBezTo>
                        <a:pt x="711" y="192"/>
                        <a:pt x="648" y="28"/>
                        <a:pt x="648" y="0"/>
                      </a:cubicBezTo>
                      <a:cubicBezTo>
                        <a:pt x="648" y="0"/>
                        <a:pt x="522" y="641"/>
                        <a:pt x="0" y="7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DDDDDD">
                        <a:lumMod val="94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50" name="Freeform 410"/>
                <p:cNvSpPr>
                  <a:spLocks/>
                </p:cNvSpPr>
                <p:nvPr/>
              </p:nvSpPr>
              <p:spPr bwMode="gray">
                <a:xfrm>
                  <a:off x="5890696" y="2830648"/>
                  <a:ext cx="133674" cy="445716"/>
                </a:xfrm>
                <a:custGeom>
                  <a:avLst/>
                  <a:gdLst>
                    <a:gd name="T0" fmla="*/ 614 w 614"/>
                    <a:gd name="T1" fmla="*/ 0 h 2049"/>
                    <a:gd name="T2" fmla="*/ 361 w 614"/>
                    <a:gd name="T3" fmla="*/ 2034 h 2049"/>
                    <a:gd name="T4" fmla="*/ 334 w 614"/>
                    <a:gd name="T5" fmla="*/ 2049 h 2049"/>
                    <a:gd name="T6" fmla="*/ 614 w 614"/>
                    <a:gd name="T7" fmla="*/ 0 h 2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4" h="2049">
                      <a:moveTo>
                        <a:pt x="614" y="0"/>
                      </a:moveTo>
                      <a:cubicBezTo>
                        <a:pt x="614" y="0"/>
                        <a:pt x="58" y="1019"/>
                        <a:pt x="361" y="2034"/>
                      </a:cubicBezTo>
                      <a:cubicBezTo>
                        <a:pt x="334" y="2049"/>
                        <a:pt x="334" y="2049"/>
                        <a:pt x="334" y="2049"/>
                      </a:cubicBezTo>
                      <a:cubicBezTo>
                        <a:pt x="334" y="2049"/>
                        <a:pt x="0" y="1108"/>
                        <a:pt x="614" y="0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51" name="Freeform 411"/>
                <p:cNvSpPr>
                  <a:spLocks/>
                </p:cNvSpPr>
                <p:nvPr/>
              </p:nvSpPr>
              <p:spPr bwMode="gray">
                <a:xfrm>
                  <a:off x="5260898" y="2824525"/>
                  <a:ext cx="133674" cy="441430"/>
                </a:xfrm>
                <a:custGeom>
                  <a:avLst/>
                  <a:gdLst>
                    <a:gd name="T0" fmla="*/ 0 w 615"/>
                    <a:gd name="T1" fmla="*/ 0 h 2029"/>
                    <a:gd name="T2" fmla="*/ 247 w 615"/>
                    <a:gd name="T3" fmla="*/ 2018 h 2029"/>
                    <a:gd name="T4" fmla="*/ 281 w 615"/>
                    <a:gd name="T5" fmla="*/ 2029 h 2029"/>
                    <a:gd name="T6" fmla="*/ 0 w 615"/>
                    <a:gd name="T7" fmla="*/ 0 h 20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5" h="2029">
                      <a:moveTo>
                        <a:pt x="0" y="0"/>
                      </a:moveTo>
                      <a:cubicBezTo>
                        <a:pt x="0" y="0"/>
                        <a:pt x="550" y="1003"/>
                        <a:pt x="247" y="2018"/>
                      </a:cubicBezTo>
                      <a:cubicBezTo>
                        <a:pt x="281" y="2029"/>
                        <a:pt x="281" y="2029"/>
                        <a:pt x="281" y="2029"/>
                      </a:cubicBezTo>
                      <a:cubicBezTo>
                        <a:pt x="281" y="2029"/>
                        <a:pt x="615" y="1108"/>
                        <a:pt x="0" y="0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52" name="Freeform 412"/>
                <p:cNvSpPr>
                  <a:spLocks/>
                </p:cNvSpPr>
                <p:nvPr/>
              </p:nvSpPr>
              <p:spPr bwMode="gray">
                <a:xfrm>
                  <a:off x="5539266" y="2825954"/>
                  <a:ext cx="107143" cy="103062"/>
                </a:xfrm>
                <a:custGeom>
                  <a:avLst/>
                  <a:gdLst>
                    <a:gd name="T0" fmla="*/ 492 w 492"/>
                    <a:gd name="T1" fmla="*/ 0 h 474"/>
                    <a:gd name="T2" fmla="*/ 169 w 492"/>
                    <a:gd name="T3" fmla="*/ 241 h 474"/>
                    <a:gd name="T4" fmla="*/ 0 w 492"/>
                    <a:gd name="T5" fmla="*/ 474 h 474"/>
                    <a:gd name="T6" fmla="*/ 492 w 492"/>
                    <a:gd name="T7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2" h="474">
                      <a:moveTo>
                        <a:pt x="492" y="0"/>
                      </a:moveTo>
                      <a:cubicBezTo>
                        <a:pt x="492" y="0"/>
                        <a:pt x="320" y="59"/>
                        <a:pt x="169" y="241"/>
                      </a:cubicBezTo>
                      <a:cubicBezTo>
                        <a:pt x="169" y="241"/>
                        <a:pt x="43" y="388"/>
                        <a:pt x="0" y="474"/>
                      </a:cubicBezTo>
                      <a:cubicBezTo>
                        <a:pt x="0" y="474"/>
                        <a:pt x="165" y="84"/>
                        <a:pt x="492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53" name="Freeform 413"/>
                <p:cNvSpPr>
                  <a:spLocks/>
                </p:cNvSpPr>
                <p:nvPr/>
              </p:nvSpPr>
              <p:spPr bwMode="gray">
                <a:xfrm>
                  <a:off x="5646409" y="2825954"/>
                  <a:ext cx="106939" cy="103062"/>
                </a:xfrm>
                <a:custGeom>
                  <a:avLst/>
                  <a:gdLst>
                    <a:gd name="T0" fmla="*/ 0 w 492"/>
                    <a:gd name="T1" fmla="*/ 0 h 474"/>
                    <a:gd name="T2" fmla="*/ 322 w 492"/>
                    <a:gd name="T3" fmla="*/ 241 h 474"/>
                    <a:gd name="T4" fmla="*/ 492 w 492"/>
                    <a:gd name="T5" fmla="*/ 474 h 474"/>
                    <a:gd name="T6" fmla="*/ 0 w 492"/>
                    <a:gd name="T7" fmla="*/ 0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2" h="474">
                      <a:moveTo>
                        <a:pt x="0" y="0"/>
                      </a:moveTo>
                      <a:cubicBezTo>
                        <a:pt x="0" y="0"/>
                        <a:pt x="172" y="59"/>
                        <a:pt x="322" y="241"/>
                      </a:cubicBezTo>
                      <a:cubicBezTo>
                        <a:pt x="322" y="241"/>
                        <a:pt x="448" y="388"/>
                        <a:pt x="492" y="474"/>
                      </a:cubicBezTo>
                      <a:cubicBezTo>
                        <a:pt x="492" y="474"/>
                        <a:pt x="327" y="84"/>
                        <a:pt x="0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</p:grpSp>
          <p:sp>
            <p:nvSpPr>
              <p:cNvPr id="127" name="Freeform 434"/>
              <p:cNvSpPr>
                <a:spLocks/>
              </p:cNvSpPr>
              <p:nvPr/>
            </p:nvSpPr>
            <p:spPr bwMode="gray">
              <a:xfrm>
                <a:off x="10557327" y="4556376"/>
                <a:ext cx="69417" cy="261518"/>
              </a:xfrm>
              <a:custGeom>
                <a:avLst/>
                <a:gdLst>
                  <a:gd name="T0" fmla="*/ 0 w 588"/>
                  <a:gd name="T1" fmla="*/ 2187 h 2214"/>
                  <a:gd name="T2" fmla="*/ 277 w 588"/>
                  <a:gd name="T3" fmla="*/ 2213 h 2214"/>
                  <a:gd name="T4" fmla="*/ 577 w 588"/>
                  <a:gd name="T5" fmla="*/ 2205 h 2214"/>
                  <a:gd name="T6" fmla="*/ 373 w 588"/>
                  <a:gd name="T7" fmla="*/ 456 h 2214"/>
                  <a:gd name="T8" fmla="*/ 527 w 588"/>
                  <a:gd name="T9" fmla="*/ 135 h 2214"/>
                  <a:gd name="T10" fmla="*/ 283 w 588"/>
                  <a:gd name="T11" fmla="*/ 0 h 2214"/>
                  <a:gd name="T12" fmla="*/ 56 w 588"/>
                  <a:gd name="T13" fmla="*/ 141 h 2214"/>
                  <a:gd name="T14" fmla="*/ 220 w 588"/>
                  <a:gd name="T15" fmla="*/ 466 h 2214"/>
                  <a:gd name="T16" fmla="*/ 0 w 588"/>
                  <a:gd name="T17" fmla="*/ 2187 h 2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8" h="2214">
                    <a:moveTo>
                      <a:pt x="0" y="2187"/>
                    </a:moveTo>
                    <a:cubicBezTo>
                      <a:pt x="0" y="2187"/>
                      <a:pt x="66" y="2214"/>
                      <a:pt x="277" y="2213"/>
                    </a:cubicBezTo>
                    <a:cubicBezTo>
                      <a:pt x="488" y="2212"/>
                      <a:pt x="577" y="2205"/>
                      <a:pt x="577" y="2205"/>
                    </a:cubicBezTo>
                    <a:cubicBezTo>
                      <a:pt x="577" y="2205"/>
                      <a:pt x="588" y="732"/>
                      <a:pt x="373" y="456"/>
                    </a:cubicBezTo>
                    <a:cubicBezTo>
                      <a:pt x="373" y="456"/>
                      <a:pt x="462" y="397"/>
                      <a:pt x="527" y="135"/>
                    </a:cubicBezTo>
                    <a:cubicBezTo>
                      <a:pt x="527" y="135"/>
                      <a:pt x="481" y="46"/>
                      <a:pt x="283" y="0"/>
                    </a:cubicBezTo>
                    <a:cubicBezTo>
                      <a:pt x="283" y="0"/>
                      <a:pt x="114" y="42"/>
                      <a:pt x="56" y="141"/>
                    </a:cubicBezTo>
                    <a:cubicBezTo>
                      <a:pt x="56" y="141"/>
                      <a:pt x="112" y="406"/>
                      <a:pt x="220" y="466"/>
                    </a:cubicBezTo>
                    <a:cubicBezTo>
                      <a:pt x="220" y="466"/>
                      <a:pt x="35" y="490"/>
                      <a:pt x="0" y="2187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b="1" dirty="0">
                  <a:latin typeface="+mn-lt"/>
                </a:endParaRPr>
              </a:p>
            </p:txBody>
          </p:sp>
          <p:grpSp>
            <p:nvGrpSpPr>
              <p:cNvPr id="128" name="Gruppieren 40"/>
              <p:cNvGrpSpPr/>
              <p:nvPr/>
            </p:nvGrpSpPr>
            <p:grpSpPr bwMode="gray">
              <a:xfrm>
                <a:off x="10470883" y="4195839"/>
                <a:ext cx="246036" cy="203578"/>
                <a:chOff x="1143889" y="4353812"/>
                <a:chExt cx="458403" cy="379299"/>
              </a:xfrm>
            </p:grpSpPr>
            <p:sp>
              <p:nvSpPr>
                <p:cNvPr id="129" name="Freeform 385"/>
                <p:cNvSpPr>
                  <a:spLocks/>
                </p:cNvSpPr>
                <p:nvPr/>
              </p:nvSpPr>
              <p:spPr bwMode="gray">
                <a:xfrm>
                  <a:off x="1172201" y="4476958"/>
                  <a:ext cx="339472" cy="199995"/>
                </a:xfrm>
                <a:custGeom>
                  <a:avLst/>
                  <a:gdLst>
                    <a:gd name="T0" fmla="*/ 943 w 1673"/>
                    <a:gd name="T1" fmla="*/ 252 h 1137"/>
                    <a:gd name="T2" fmla="*/ 110 w 1673"/>
                    <a:gd name="T3" fmla="*/ 1137 h 1137"/>
                    <a:gd name="T4" fmla="*/ 950 w 1673"/>
                    <a:gd name="T5" fmla="*/ 426 h 1137"/>
                    <a:gd name="T6" fmla="*/ 1673 w 1673"/>
                    <a:gd name="T7" fmla="*/ 639 h 1137"/>
                    <a:gd name="T8" fmla="*/ 943 w 1673"/>
                    <a:gd name="T9" fmla="*/ 252 h 1137"/>
                    <a:gd name="connsiteX0" fmla="*/ 4733 w 9343"/>
                    <a:gd name="connsiteY0" fmla="*/ 278 h 8499"/>
                    <a:gd name="connsiteX1" fmla="*/ 1 w 9343"/>
                    <a:gd name="connsiteY1" fmla="*/ 8486 h 8499"/>
                    <a:gd name="connsiteX2" fmla="*/ 5021 w 9343"/>
                    <a:gd name="connsiteY2" fmla="*/ 2233 h 8499"/>
                    <a:gd name="connsiteX3" fmla="*/ 9343 w 9343"/>
                    <a:gd name="connsiteY3" fmla="*/ 4106 h 8499"/>
                    <a:gd name="connsiteX4" fmla="*/ 4733 w 9343"/>
                    <a:gd name="connsiteY4" fmla="*/ 278 h 8499"/>
                    <a:gd name="connsiteX0" fmla="*/ 5236 w 10170"/>
                    <a:gd name="connsiteY0" fmla="*/ 327 h 10000"/>
                    <a:gd name="connsiteX1" fmla="*/ 171 w 10170"/>
                    <a:gd name="connsiteY1" fmla="*/ 9985 h 10000"/>
                    <a:gd name="connsiteX2" fmla="*/ 5544 w 10170"/>
                    <a:gd name="connsiteY2" fmla="*/ 2627 h 10000"/>
                    <a:gd name="connsiteX3" fmla="*/ 10170 w 10170"/>
                    <a:gd name="connsiteY3" fmla="*/ 4831 h 10000"/>
                    <a:gd name="connsiteX4" fmla="*/ 5236 w 10170"/>
                    <a:gd name="connsiteY4" fmla="*/ 327 h 10000"/>
                    <a:gd name="connsiteX0" fmla="*/ 5236 w 10170"/>
                    <a:gd name="connsiteY0" fmla="*/ 22 h 9695"/>
                    <a:gd name="connsiteX1" fmla="*/ 171 w 10170"/>
                    <a:gd name="connsiteY1" fmla="*/ 9680 h 9695"/>
                    <a:gd name="connsiteX2" fmla="*/ 5544 w 10170"/>
                    <a:gd name="connsiteY2" fmla="*/ 2322 h 9695"/>
                    <a:gd name="connsiteX3" fmla="*/ 10170 w 10170"/>
                    <a:gd name="connsiteY3" fmla="*/ 4526 h 9695"/>
                    <a:gd name="connsiteX4" fmla="*/ 5236 w 10170"/>
                    <a:gd name="connsiteY4" fmla="*/ 22 h 9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70" h="9695">
                      <a:moveTo>
                        <a:pt x="5236" y="22"/>
                      </a:moveTo>
                      <a:cubicBezTo>
                        <a:pt x="5236" y="22"/>
                        <a:pt x="-1114" y="-902"/>
                        <a:pt x="171" y="9680"/>
                      </a:cubicBezTo>
                      <a:cubicBezTo>
                        <a:pt x="218" y="10064"/>
                        <a:pt x="1783" y="3130"/>
                        <a:pt x="5544" y="2322"/>
                      </a:cubicBezTo>
                      <a:cubicBezTo>
                        <a:pt x="5544" y="2322"/>
                        <a:pt x="8148" y="1390"/>
                        <a:pt x="10170" y="4526"/>
                      </a:cubicBezTo>
                      <a:cubicBezTo>
                        <a:pt x="10170" y="4526"/>
                        <a:pt x="10157" y="-363"/>
                        <a:pt x="5236" y="22"/>
                      </a:cubicBezTo>
                      <a:close/>
                    </a:path>
                  </a:pathLst>
                </a:custGeom>
                <a:solidFill>
                  <a:srgbClr val="E5AF79">
                    <a:alpha val="4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700" b="1" dirty="0">
                      <a:latin typeface="+mn-lt"/>
                    </a:rPr>
                    <a:t> </a:t>
                  </a:r>
                </a:p>
              </p:txBody>
            </p:sp>
            <p:sp>
              <p:nvSpPr>
                <p:cNvPr id="130" name="Freeform 396"/>
                <p:cNvSpPr>
                  <a:spLocks/>
                </p:cNvSpPr>
                <p:nvPr/>
              </p:nvSpPr>
              <p:spPr bwMode="gray">
                <a:xfrm>
                  <a:off x="1420453" y="4405880"/>
                  <a:ext cx="67689" cy="74498"/>
                </a:xfrm>
                <a:custGeom>
                  <a:avLst/>
                  <a:gdLst>
                    <a:gd name="T0" fmla="*/ 0 w 317"/>
                    <a:gd name="T1" fmla="*/ 0 h 349"/>
                    <a:gd name="T2" fmla="*/ 84 w 317"/>
                    <a:gd name="T3" fmla="*/ 349 h 349"/>
                    <a:gd name="T4" fmla="*/ 0 w 317"/>
                    <a:gd name="T5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7" h="349">
                      <a:moveTo>
                        <a:pt x="0" y="0"/>
                      </a:moveTo>
                      <a:cubicBezTo>
                        <a:pt x="0" y="0"/>
                        <a:pt x="168" y="169"/>
                        <a:pt x="84" y="349"/>
                      </a:cubicBezTo>
                      <a:cubicBezTo>
                        <a:pt x="84" y="349"/>
                        <a:pt x="317" y="285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31" name="Freeform 366"/>
                <p:cNvSpPr>
                  <a:spLocks/>
                </p:cNvSpPr>
                <p:nvPr/>
              </p:nvSpPr>
              <p:spPr bwMode="gray">
                <a:xfrm>
                  <a:off x="1143889" y="4361622"/>
                  <a:ext cx="458403" cy="371489"/>
                </a:xfrm>
                <a:custGeom>
                  <a:avLst/>
                  <a:gdLst>
                    <a:gd name="T0" fmla="*/ 305 w 2147"/>
                    <a:gd name="T1" fmla="*/ 878 h 1740"/>
                    <a:gd name="T2" fmla="*/ 1016 w 2147"/>
                    <a:gd name="T3" fmla="*/ 659 h 1740"/>
                    <a:gd name="T4" fmla="*/ 1701 w 2147"/>
                    <a:gd name="T5" fmla="*/ 891 h 1740"/>
                    <a:gd name="T6" fmla="*/ 1818 w 2147"/>
                    <a:gd name="T7" fmla="*/ 1434 h 1740"/>
                    <a:gd name="T8" fmla="*/ 1856 w 2147"/>
                    <a:gd name="T9" fmla="*/ 1740 h 1740"/>
                    <a:gd name="T10" fmla="*/ 1914 w 2147"/>
                    <a:gd name="T11" fmla="*/ 1499 h 1740"/>
                    <a:gd name="T12" fmla="*/ 1837 w 2147"/>
                    <a:gd name="T13" fmla="*/ 555 h 1740"/>
                    <a:gd name="T14" fmla="*/ 1294 w 2147"/>
                    <a:gd name="T15" fmla="*/ 265 h 1740"/>
                    <a:gd name="T16" fmla="*/ 1094 w 2147"/>
                    <a:gd name="T17" fmla="*/ 0 h 1740"/>
                    <a:gd name="T18" fmla="*/ 952 w 2147"/>
                    <a:gd name="T19" fmla="*/ 181 h 1740"/>
                    <a:gd name="T20" fmla="*/ 887 w 2147"/>
                    <a:gd name="T21" fmla="*/ 155 h 1740"/>
                    <a:gd name="T22" fmla="*/ 861 w 2147"/>
                    <a:gd name="T23" fmla="*/ 206 h 1740"/>
                    <a:gd name="T24" fmla="*/ 758 w 2147"/>
                    <a:gd name="T25" fmla="*/ 155 h 1740"/>
                    <a:gd name="T26" fmla="*/ 674 w 2147"/>
                    <a:gd name="T27" fmla="*/ 168 h 1740"/>
                    <a:gd name="T28" fmla="*/ 99 w 2147"/>
                    <a:gd name="T29" fmla="*/ 762 h 1740"/>
                    <a:gd name="T30" fmla="*/ 176 w 2147"/>
                    <a:gd name="T31" fmla="*/ 1719 h 1740"/>
                    <a:gd name="T32" fmla="*/ 305 w 2147"/>
                    <a:gd name="T33" fmla="*/ 878 h 1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47" h="1740">
                      <a:moveTo>
                        <a:pt x="305" y="878"/>
                      </a:moveTo>
                      <a:cubicBezTo>
                        <a:pt x="305" y="878"/>
                        <a:pt x="448" y="555"/>
                        <a:pt x="1016" y="659"/>
                      </a:cubicBezTo>
                      <a:cubicBezTo>
                        <a:pt x="1016" y="659"/>
                        <a:pt x="1469" y="491"/>
                        <a:pt x="1701" y="891"/>
                      </a:cubicBezTo>
                      <a:cubicBezTo>
                        <a:pt x="1701" y="891"/>
                        <a:pt x="1792" y="1072"/>
                        <a:pt x="1818" y="1434"/>
                      </a:cubicBezTo>
                      <a:cubicBezTo>
                        <a:pt x="1856" y="1740"/>
                        <a:pt x="1856" y="1740"/>
                        <a:pt x="1856" y="1740"/>
                      </a:cubicBezTo>
                      <a:cubicBezTo>
                        <a:pt x="1914" y="1499"/>
                        <a:pt x="1914" y="1499"/>
                        <a:pt x="1914" y="1499"/>
                      </a:cubicBezTo>
                      <a:cubicBezTo>
                        <a:pt x="1914" y="1499"/>
                        <a:pt x="2147" y="904"/>
                        <a:pt x="1837" y="555"/>
                      </a:cubicBezTo>
                      <a:cubicBezTo>
                        <a:pt x="1837" y="555"/>
                        <a:pt x="1682" y="342"/>
                        <a:pt x="1294" y="265"/>
                      </a:cubicBezTo>
                      <a:cubicBezTo>
                        <a:pt x="1294" y="265"/>
                        <a:pt x="1094" y="142"/>
                        <a:pt x="1094" y="0"/>
                      </a:cubicBezTo>
                      <a:cubicBezTo>
                        <a:pt x="1094" y="0"/>
                        <a:pt x="952" y="64"/>
                        <a:pt x="952" y="181"/>
                      </a:cubicBezTo>
                      <a:cubicBezTo>
                        <a:pt x="887" y="155"/>
                        <a:pt x="887" y="155"/>
                        <a:pt x="887" y="155"/>
                      </a:cubicBezTo>
                      <a:cubicBezTo>
                        <a:pt x="861" y="206"/>
                        <a:pt x="861" y="206"/>
                        <a:pt x="861" y="206"/>
                      </a:cubicBezTo>
                      <a:cubicBezTo>
                        <a:pt x="758" y="155"/>
                        <a:pt x="758" y="155"/>
                        <a:pt x="758" y="155"/>
                      </a:cubicBezTo>
                      <a:cubicBezTo>
                        <a:pt x="758" y="155"/>
                        <a:pt x="816" y="13"/>
                        <a:pt x="674" y="168"/>
                      </a:cubicBezTo>
                      <a:cubicBezTo>
                        <a:pt x="674" y="168"/>
                        <a:pt x="228" y="361"/>
                        <a:pt x="99" y="762"/>
                      </a:cubicBezTo>
                      <a:cubicBezTo>
                        <a:pt x="99" y="762"/>
                        <a:pt x="0" y="997"/>
                        <a:pt x="176" y="1719"/>
                      </a:cubicBezTo>
                      <a:cubicBezTo>
                        <a:pt x="176" y="1719"/>
                        <a:pt x="150" y="1008"/>
                        <a:pt x="305" y="878"/>
                      </a:cubicBezTo>
                      <a:close/>
                    </a:path>
                  </a:pathLst>
                </a:custGeom>
                <a:solidFill>
                  <a:srgbClr val="4F361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32" name="Freeform 378"/>
                <p:cNvSpPr>
                  <a:spLocks/>
                </p:cNvSpPr>
                <p:nvPr/>
              </p:nvSpPr>
              <p:spPr bwMode="gray">
                <a:xfrm>
                  <a:off x="1241556" y="4394050"/>
                  <a:ext cx="64885" cy="91120"/>
                </a:xfrm>
                <a:custGeom>
                  <a:avLst/>
                  <a:gdLst>
                    <a:gd name="T0" fmla="*/ 213 w 304"/>
                    <a:gd name="T1" fmla="*/ 0 h 427"/>
                    <a:gd name="T2" fmla="*/ 304 w 304"/>
                    <a:gd name="T3" fmla="*/ 427 h 427"/>
                    <a:gd name="T4" fmla="*/ 213 w 304"/>
                    <a:gd name="T5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4" h="427">
                      <a:moveTo>
                        <a:pt x="213" y="0"/>
                      </a:moveTo>
                      <a:cubicBezTo>
                        <a:pt x="213" y="0"/>
                        <a:pt x="0" y="259"/>
                        <a:pt x="304" y="427"/>
                      </a:cubicBezTo>
                      <a:cubicBezTo>
                        <a:pt x="304" y="427"/>
                        <a:pt x="65" y="259"/>
                        <a:pt x="213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33" name="Freeform 379"/>
                <p:cNvSpPr>
                  <a:spLocks/>
                </p:cNvSpPr>
                <p:nvPr/>
              </p:nvSpPr>
              <p:spPr bwMode="gray">
                <a:xfrm>
                  <a:off x="1251631" y="4388457"/>
                  <a:ext cx="64685" cy="90920"/>
                </a:xfrm>
                <a:custGeom>
                  <a:avLst/>
                  <a:gdLst>
                    <a:gd name="T0" fmla="*/ 213 w 303"/>
                    <a:gd name="T1" fmla="*/ 0 h 426"/>
                    <a:gd name="T2" fmla="*/ 303 w 303"/>
                    <a:gd name="T3" fmla="*/ 426 h 426"/>
                    <a:gd name="T4" fmla="*/ 213 w 303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3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3" y="426"/>
                      </a:cubicBezTo>
                      <a:cubicBezTo>
                        <a:pt x="303" y="426"/>
                        <a:pt x="64" y="258"/>
                        <a:pt x="213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34" name="Freeform 380"/>
                <p:cNvSpPr>
                  <a:spLocks/>
                </p:cNvSpPr>
                <p:nvPr/>
              </p:nvSpPr>
              <p:spPr bwMode="gray">
                <a:xfrm>
                  <a:off x="1224195" y="4408138"/>
                  <a:ext cx="51268" cy="85513"/>
                </a:xfrm>
                <a:custGeom>
                  <a:avLst/>
                  <a:gdLst>
                    <a:gd name="T0" fmla="*/ 240 w 240"/>
                    <a:gd name="T1" fmla="*/ 0 h 400"/>
                    <a:gd name="T2" fmla="*/ 143 w 240"/>
                    <a:gd name="T3" fmla="*/ 400 h 400"/>
                    <a:gd name="T4" fmla="*/ 240 w 240"/>
                    <a:gd name="T5" fmla="*/ 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0" h="400">
                      <a:moveTo>
                        <a:pt x="240" y="0"/>
                      </a:moveTo>
                      <a:cubicBezTo>
                        <a:pt x="240" y="0"/>
                        <a:pt x="0" y="226"/>
                        <a:pt x="143" y="400"/>
                      </a:cubicBezTo>
                      <a:cubicBezTo>
                        <a:pt x="143" y="400"/>
                        <a:pt x="110" y="155"/>
                        <a:pt x="24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35" name="Freeform 381"/>
                <p:cNvSpPr>
                  <a:spLocks/>
                </p:cNvSpPr>
                <p:nvPr/>
              </p:nvSpPr>
              <p:spPr bwMode="gray">
                <a:xfrm>
                  <a:off x="1371990" y="4401675"/>
                  <a:ext cx="67689" cy="82709"/>
                </a:xfrm>
                <a:custGeom>
                  <a:avLst/>
                  <a:gdLst>
                    <a:gd name="T0" fmla="*/ 0 w 317"/>
                    <a:gd name="T1" fmla="*/ 0 h 388"/>
                    <a:gd name="T2" fmla="*/ 84 w 317"/>
                    <a:gd name="T3" fmla="*/ 388 h 388"/>
                    <a:gd name="T4" fmla="*/ 0 w 317"/>
                    <a:gd name="T5" fmla="*/ 0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7" h="388">
                      <a:moveTo>
                        <a:pt x="0" y="0"/>
                      </a:moveTo>
                      <a:cubicBezTo>
                        <a:pt x="0" y="0"/>
                        <a:pt x="168" y="187"/>
                        <a:pt x="84" y="388"/>
                      </a:cubicBezTo>
                      <a:cubicBezTo>
                        <a:pt x="84" y="388"/>
                        <a:pt x="317" y="317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36" name="Freeform 382"/>
                <p:cNvSpPr>
                  <a:spLocks/>
                </p:cNvSpPr>
                <p:nvPr/>
              </p:nvSpPr>
              <p:spPr bwMode="gray">
                <a:xfrm>
                  <a:off x="1366783" y="4368431"/>
                  <a:ext cx="51868" cy="84511"/>
                </a:xfrm>
                <a:custGeom>
                  <a:avLst/>
                  <a:gdLst>
                    <a:gd name="T0" fmla="*/ 23 w 243"/>
                    <a:gd name="T1" fmla="*/ 0 h 396"/>
                    <a:gd name="T2" fmla="*/ 0 w 243"/>
                    <a:gd name="T3" fmla="*/ 396 h 396"/>
                    <a:gd name="T4" fmla="*/ 23 w 243"/>
                    <a:gd name="T5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3" h="396">
                      <a:moveTo>
                        <a:pt x="23" y="0"/>
                      </a:moveTo>
                      <a:cubicBezTo>
                        <a:pt x="23" y="0"/>
                        <a:pt x="135" y="226"/>
                        <a:pt x="0" y="396"/>
                      </a:cubicBezTo>
                      <a:cubicBezTo>
                        <a:pt x="0" y="396"/>
                        <a:pt x="243" y="390"/>
                        <a:pt x="23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37" name="Freeform 383"/>
                <p:cNvSpPr>
                  <a:spLocks/>
                </p:cNvSpPr>
                <p:nvPr/>
              </p:nvSpPr>
              <p:spPr bwMode="gray">
                <a:xfrm>
                  <a:off x="1409038" y="4422302"/>
                  <a:ext cx="41454" cy="62082"/>
                </a:xfrm>
                <a:custGeom>
                  <a:avLst/>
                  <a:gdLst>
                    <a:gd name="T0" fmla="*/ 0 w 194"/>
                    <a:gd name="T1" fmla="*/ 0 h 291"/>
                    <a:gd name="T2" fmla="*/ 65 w 194"/>
                    <a:gd name="T3" fmla="*/ 291 h 291"/>
                    <a:gd name="T4" fmla="*/ 0 w 19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291">
                      <a:moveTo>
                        <a:pt x="0" y="0"/>
                      </a:moveTo>
                      <a:cubicBezTo>
                        <a:pt x="0" y="0"/>
                        <a:pt x="130" y="187"/>
                        <a:pt x="65" y="291"/>
                      </a:cubicBezTo>
                      <a:cubicBezTo>
                        <a:pt x="65" y="291"/>
                        <a:pt x="194" y="155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38" name="Freeform 384"/>
                <p:cNvSpPr>
                  <a:spLocks/>
                </p:cNvSpPr>
                <p:nvPr/>
              </p:nvSpPr>
              <p:spPr bwMode="gray">
                <a:xfrm>
                  <a:off x="1392616" y="4402076"/>
                  <a:ext cx="41454" cy="62082"/>
                </a:xfrm>
                <a:custGeom>
                  <a:avLst/>
                  <a:gdLst>
                    <a:gd name="T0" fmla="*/ 0 w 194"/>
                    <a:gd name="T1" fmla="*/ 0 h 291"/>
                    <a:gd name="T2" fmla="*/ 64 w 194"/>
                    <a:gd name="T3" fmla="*/ 291 h 291"/>
                    <a:gd name="T4" fmla="*/ 0 w 19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291">
                      <a:moveTo>
                        <a:pt x="0" y="0"/>
                      </a:moveTo>
                      <a:cubicBezTo>
                        <a:pt x="0" y="0"/>
                        <a:pt x="129" y="188"/>
                        <a:pt x="64" y="291"/>
                      </a:cubicBezTo>
                      <a:cubicBezTo>
                        <a:pt x="64" y="291"/>
                        <a:pt x="194" y="155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39" name="Freeform 386"/>
                <p:cNvSpPr>
                  <a:spLocks/>
                </p:cNvSpPr>
                <p:nvPr/>
              </p:nvSpPr>
              <p:spPr bwMode="gray">
                <a:xfrm>
                  <a:off x="1289681" y="4364826"/>
                  <a:ext cx="70492" cy="108342"/>
                </a:xfrm>
                <a:custGeom>
                  <a:avLst/>
                  <a:gdLst>
                    <a:gd name="T0" fmla="*/ 330 w 330"/>
                    <a:gd name="T1" fmla="*/ 0 h 507"/>
                    <a:gd name="T2" fmla="*/ 291 w 330"/>
                    <a:gd name="T3" fmla="*/ 507 h 507"/>
                    <a:gd name="T4" fmla="*/ 330 w 330"/>
                    <a:gd name="T5" fmla="*/ 0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0" h="507">
                      <a:moveTo>
                        <a:pt x="330" y="0"/>
                      </a:moveTo>
                      <a:cubicBezTo>
                        <a:pt x="330" y="0"/>
                        <a:pt x="0" y="147"/>
                        <a:pt x="291" y="507"/>
                      </a:cubicBezTo>
                      <a:cubicBezTo>
                        <a:pt x="291" y="507"/>
                        <a:pt x="110" y="164"/>
                        <a:pt x="33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40" name="Freeform 387"/>
                <p:cNvSpPr>
                  <a:spLocks/>
                </p:cNvSpPr>
                <p:nvPr/>
              </p:nvSpPr>
              <p:spPr bwMode="gray">
                <a:xfrm>
                  <a:off x="1317718" y="4353812"/>
                  <a:ext cx="70492" cy="124163"/>
                </a:xfrm>
                <a:custGeom>
                  <a:avLst/>
                  <a:gdLst>
                    <a:gd name="T0" fmla="*/ 330 w 330"/>
                    <a:gd name="T1" fmla="*/ 0 h 582"/>
                    <a:gd name="T2" fmla="*/ 291 w 330"/>
                    <a:gd name="T3" fmla="*/ 582 h 582"/>
                    <a:gd name="T4" fmla="*/ 330 w 330"/>
                    <a:gd name="T5" fmla="*/ 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0" h="582">
                      <a:moveTo>
                        <a:pt x="330" y="0"/>
                      </a:moveTo>
                      <a:cubicBezTo>
                        <a:pt x="330" y="0"/>
                        <a:pt x="0" y="168"/>
                        <a:pt x="291" y="582"/>
                      </a:cubicBezTo>
                      <a:cubicBezTo>
                        <a:pt x="291" y="582"/>
                        <a:pt x="110" y="188"/>
                        <a:pt x="33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41" name="Freeform 392"/>
                <p:cNvSpPr>
                  <a:spLocks/>
                </p:cNvSpPr>
                <p:nvPr/>
              </p:nvSpPr>
              <p:spPr bwMode="gray">
                <a:xfrm>
                  <a:off x="1255236" y="4385854"/>
                  <a:ext cx="64885" cy="90920"/>
                </a:xfrm>
                <a:custGeom>
                  <a:avLst/>
                  <a:gdLst>
                    <a:gd name="T0" fmla="*/ 213 w 304"/>
                    <a:gd name="T1" fmla="*/ 0 h 426"/>
                    <a:gd name="T2" fmla="*/ 304 w 304"/>
                    <a:gd name="T3" fmla="*/ 426 h 426"/>
                    <a:gd name="T4" fmla="*/ 213 w 304"/>
                    <a:gd name="T5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4" h="426">
                      <a:moveTo>
                        <a:pt x="213" y="0"/>
                      </a:moveTo>
                      <a:cubicBezTo>
                        <a:pt x="213" y="0"/>
                        <a:pt x="0" y="258"/>
                        <a:pt x="304" y="426"/>
                      </a:cubicBezTo>
                      <a:cubicBezTo>
                        <a:pt x="304" y="426"/>
                        <a:pt x="65" y="258"/>
                        <a:pt x="213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42" name="Freeform 393"/>
                <p:cNvSpPr>
                  <a:spLocks/>
                </p:cNvSpPr>
                <p:nvPr/>
              </p:nvSpPr>
              <p:spPr bwMode="gray">
                <a:xfrm>
                  <a:off x="1265850" y="4374640"/>
                  <a:ext cx="57075" cy="93123"/>
                </a:xfrm>
                <a:custGeom>
                  <a:avLst/>
                  <a:gdLst>
                    <a:gd name="T0" fmla="*/ 267 w 267"/>
                    <a:gd name="T1" fmla="*/ 0 h 436"/>
                    <a:gd name="T2" fmla="*/ 258 w 267"/>
                    <a:gd name="T3" fmla="*/ 436 h 436"/>
                    <a:gd name="T4" fmla="*/ 267 w 267"/>
                    <a:gd name="T5" fmla="*/ 0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7" h="436">
                      <a:moveTo>
                        <a:pt x="267" y="0"/>
                      </a:moveTo>
                      <a:cubicBezTo>
                        <a:pt x="267" y="0"/>
                        <a:pt x="0" y="203"/>
                        <a:pt x="258" y="436"/>
                      </a:cubicBezTo>
                      <a:cubicBezTo>
                        <a:pt x="258" y="436"/>
                        <a:pt x="63" y="218"/>
                        <a:pt x="267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43" name="Freeform 398"/>
                <p:cNvSpPr>
                  <a:spLocks/>
                </p:cNvSpPr>
                <p:nvPr/>
              </p:nvSpPr>
              <p:spPr bwMode="gray">
                <a:xfrm>
                  <a:off x="1349560" y="4362824"/>
                  <a:ext cx="69492" cy="98730"/>
                </a:xfrm>
                <a:custGeom>
                  <a:avLst/>
                  <a:gdLst>
                    <a:gd name="T0" fmla="*/ 0 w 326"/>
                    <a:gd name="T1" fmla="*/ 0 h 463"/>
                    <a:gd name="T2" fmla="*/ 95 w 326"/>
                    <a:gd name="T3" fmla="*/ 463 h 463"/>
                    <a:gd name="T4" fmla="*/ 0 w 326"/>
                    <a:gd name="T5" fmla="*/ 0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6" h="463">
                      <a:moveTo>
                        <a:pt x="0" y="0"/>
                      </a:moveTo>
                      <a:cubicBezTo>
                        <a:pt x="0" y="0"/>
                        <a:pt x="173" y="221"/>
                        <a:pt x="95" y="463"/>
                      </a:cubicBezTo>
                      <a:cubicBezTo>
                        <a:pt x="95" y="463"/>
                        <a:pt x="326" y="372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44" name="Freeform 399"/>
                <p:cNvSpPr>
                  <a:spLocks/>
                </p:cNvSpPr>
                <p:nvPr/>
              </p:nvSpPr>
              <p:spPr bwMode="gray">
                <a:xfrm>
                  <a:off x="1412843" y="4401875"/>
                  <a:ext cx="41454" cy="80106"/>
                </a:xfrm>
                <a:custGeom>
                  <a:avLst/>
                  <a:gdLst>
                    <a:gd name="T0" fmla="*/ 0 w 194"/>
                    <a:gd name="T1" fmla="*/ 0 h 375"/>
                    <a:gd name="T2" fmla="*/ 64 w 194"/>
                    <a:gd name="T3" fmla="*/ 375 h 375"/>
                    <a:gd name="T4" fmla="*/ 0 w 194"/>
                    <a:gd name="T5" fmla="*/ 0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375">
                      <a:moveTo>
                        <a:pt x="0" y="0"/>
                      </a:moveTo>
                      <a:cubicBezTo>
                        <a:pt x="0" y="0"/>
                        <a:pt x="129" y="242"/>
                        <a:pt x="64" y="375"/>
                      </a:cubicBezTo>
                      <a:cubicBezTo>
                        <a:pt x="64" y="375"/>
                        <a:pt x="194" y="200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  <p:sp>
              <p:nvSpPr>
                <p:cNvPr id="145" name="Freeform 400"/>
                <p:cNvSpPr>
                  <a:spLocks/>
                </p:cNvSpPr>
                <p:nvPr/>
              </p:nvSpPr>
              <p:spPr bwMode="gray">
                <a:xfrm>
                  <a:off x="1396221" y="4399472"/>
                  <a:ext cx="41454" cy="62082"/>
                </a:xfrm>
                <a:custGeom>
                  <a:avLst/>
                  <a:gdLst>
                    <a:gd name="T0" fmla="*/ 0 w 194"/>
                    <a:gd name="T1" fmla="*/ 0 h 291"/>
                    <a:gd name="T2" fmla="*/ 65 w 194"/>
                    <a:gd name="T3" fmla="*/ 291 h 291"/>
                    <a:gd name="T4" fmla="*/ 0 w 194"/>
                    <a:gd name="T5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4" h="291">
                      <a:moveTo>
                        <a:pt x="0" y="0"/>
                      </a:moveTo>
                      <a:cubicBezTo>
                        <a:pt x="0" y="0"/>
                        <a:pt x="129" y="188"/>
                        <a:pt x="65" y="291"/>
                      </a:cubicBezTo>
                      <a:cubicBezTo>
                        <a:pt x="65" y="291"/>
                        <a:pt x="194" y="155"/>
                        <a:pt x="0" y="0"/>
                      </a:cubicBezTo>
                      <a:close/>
                    </a:path>
                  </a:pathLst>
                </a:custGeom>
                <a:solidFill>
                  <a:srgbClr val="78521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 b="1" dirty="0">
                    <a:latin typeface="+mn-lt"/>
                  </a:endParaRPr>
                </a:p>
              </p:txBody>
            </p:sp>
          </p:grpSp>
        </p:grpSp>
        <p:sp>
          <p:nvSpPr>
            <p:cNvPr id="113" name="Textfeld 25"/>
            <p:cNvSpPr txBox="1"/>
            <p:nvPr/>
          </p:nvSpPr>
          <p:spPr bwMode="gray">
            <a:xfrm rot="16200000">
              <a:off x="5430945" y="3670131"/>
              <a:ext cx="1297349" cy="47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lnSpc>
                  <a:spcPct val="80000"/>
                </a:lnSpc>
                <a:defRPr>
                  <a:latin typeface="Calibri Light" panose="020F0302020204030204" pitchFamily="34" charset="0"/>
                </a:defRPr>
              </a:lvl1pPr>
            </a:lstStyle>
            <a:p>
              <a:pPr algn="ctr"/>
              <a:r>
                <a:rPr lang="en-US" sz="600" b="1" dirty="0">
                  <a:latin typeface="+mn-lt"/>
                </a:rPr>
                <a:t>TEAM</a:t>
              </a:r>
              <a:br>
                <a:rPr lang="en-US" sz="600" b="1" dirty="0">
                  <a:latin typeface="+mn-lt"/>
                </a:rPr>
              </a:br>
              <a:r>
                <a:rPr lang="en-US" sz="600" b="1" dirty="0">
                  <a:latin typeface="+mn-lt"/>
                </a:rPr>
                <a:t>MEMBERS</a:t>
              </a:r>
            </a:p>
          </p:txBody>
        </p:sp>
        <p:sp>
          <p:nvSpPr>
            <p:cNvPr id="114" name="Textfeld 26"/>
            <p:cNvSpPr txBox="1"/>
            <p:nvPr/>
          </p:nvSpPr>
          <p:spPr bwMode="gray">
            <a:xfrm>
              <a:off x="2871554" y="5948959"/>
              <a:ext cx="1688060" cy="331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lnSpc>
                  <a:spcPct val="80000"/>
                </a:lnSpc>
                <a:defRPr>
                  <a:latin typeface="Calibri Light" panose="020F0302020204030204" pitchFamily="34" charset="0"/>
                </a:defRPr>
              </a:lvl1pPr>
            </a:lstStyle>
            <a:p>
              <a:pPr algn="ctr"/>
              <a:r>
                <a:rPr lang="en-US" sz="600" b="1" dirty="0">
                  <a:latin typeface="+mn-lt"/>
                </a:rPr>
                <a:t>STAKEHOLDERS</a:t>
              </a:r>
            </a:p>
          </p:txBody>
        </p:sp>
        <p:sp>
          <p:nvSpPr>
            <p:cNvPr id="115" name="Textfeld 27"/>
            <p:cNvSpPr txBox="1"/>
            <p:nvPr/>
          </p:nvSpPr>
          <p:spPr bwMode="gray">
            <a:xfrm rot="18900000">
              <a:off x="1469593" y="1837885"/>
              <a:ext cx="1203470" cy="47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600" b="1" dirty="0">
                  <a:latin typeface="+mn-lt"/>
                </a:rPr>
                <a:t>PRODUCT</a:t>
              </a:r>
              <a:br>
                <a:rPr lang="en-US" sz="600" b="1" dirty="0">
                  <a:latin typeface="+mn-lt"/>
                </a:rPr>
              </a:br>
              <a:r>
                <a:rPr lang="en-US" sz="600" b="1" dirty="0">
                  <a:latin typeface="+mn-lt"/>
                </a:rPr>
                <a:t>OWNER</a:t>
              </a:r>
            </a:p>
          </p:txBody>
        </p:sp>
        <p:sp>
          <p:nvSpPr>
            <p:cNvPr id="116" name="Textfeld 28"/>
            <p:cNvSpPr txBox="1"/>
            <p:nvPr/>
          </p:nvSpPr>
          <p:spPr bwMode="gray">
            <a:xfrm rot="16200000">
              <a:off x="675922" y="3802341"/>
              <a:ext cx="1252283" cy="331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lnSpc>
                  <a:spcPct val="80000"/>
                </a:lnSpc>
                <a:defRPr>
                  <a:latin typeface="Calibri Light" panose="020F0302020204030204" pitchFamily="34" charset="0"/>
                </a:defRPr>
              </a:lvl1pPr>
            </a:lstStyle>
            <a:p>
              <a:pPr algn="ctr"/>
              <a:r>
                <a:rPr lang="en-US" sz="600" b="1" dirty="0">
                  <a:latin typeface="+mn-lt"/>
                </a:rPr>
                <a:t>USERS</a:t>
              </a:r>
            </a:p>
          </p:txBody>
        </p:sp>
        <p:sp>
          <p:nvSpPr>
            <p:cNvPr id="117" name="Textfeld 29"/>
            <p:cNvSpPr txBox="1"/>
            <p:nvPr/>
          </p:nvSpPr>
          <p:spPr bwMode="gray">
            <a:xfrm>
              <a:off x="3144905" y="3530764"/>
              <a:ext cx="1116095" cy="5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n-lt"/>
                </a:rPr>
                <a:t>SCRUM</a:t>
              </a:r>
              <a:br>
                <a:rPr lang="en-US" sz="800" b="1" dirty="0">
                  <a:solidFill>
                    <a:srgbClr val="000000"/>
                  </a:solidFill>
                  <a:latin typeface="+mn-lt"/>
                </a:rPr>
              </a:br>
              <a:r>
                <a:rPr lang="en-US" sz="800" b="1" dirty="0">
                  <a:solidFill>
                    <a:srgbClr val="000000"/>
                  </a:solidFill>
                  <a:latin typeface="+mn-lt"/>
                </a:rPr>
                <a:t>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99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7" grpId="0"/>
      <p:bldP spid="98" grpId="0"/>
      <p:bldP spid="99" grpId="0"/>
      <p:bldP spid="100" grpId="0"/>
      <p:bldP spid="101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 txBox="1">
            <a:spLocks/>
          </p:cNvSpPr>
          <p:nvPr/>
        </p:nvSpPr>
        <p:spPr>
          <a:xfrm rot="16200000">
            <a:off x="-35718" y="60967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5</a:t>
            </a:fld>
            <a:endParaRPr lang="en-US" altLang="nl-NL" dirty="0"/>
          </a:p>
        </p:txBody>
      </p:sp>
      <p:pic>
        <p:nvPicPr>
          <p:cNvPr id="12" name="Afbeelding 11" descr="Schermafbeelding 2018-06-18 om 14.55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530599"/>
            <a:ext cx="32094738" cy="4571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80000" y="979200"/>
            <a:ext cx="10033200" cy="341245"/>
          </a:xfrm>
        </p:spPr>
        <p:txBody>
          <a:bodyPr/>
          <a:lstStyle/>
          <a:p>
            <a:r>
              <a:rPr lang="nl-NL" sz="2400" dirty="0"/>
              <a:t>Definition of Ready (wanneer kan het in sprint worden opgenomen?)</a:t>
            </a:r>
            <a:br>
              <a:rPr lang="nl-NL" sz="2400" dirty="0"/>
            </a:br>
            <a:endParaRPr lang="nl-NL" sz="2400" dirty="0"/>
          </a:p>
        </p:txBody>
      </p:sp>
      <p:pic>
        <p:nvPicPr>
          <p:cNvPr id="6" name="Afbeelding 5" descr="Afbeelding met schermafbeelding&#10;&#10;&#10;&#10;Automatisch gegenereerde beschrijving">
            <a:extLst>
              <a:ext uri="{FF2B5EF4-FFF2-40B4-BE49-F238E27FC236}">
                <a16:creationId xmlns:a16="http://schemas.microsoft.com/office/drawing/2014/main" id="{5369FAD8-1118-2F46-9A8C-E63D0A82F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47160"/>
            <a:ext cx="6214529" cy="4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1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 txBox="1">
            <a:spLocks/>
          </p:cNvSpPr>
          <p:nvPr/>
        </p:nvSpPr>
        <p:spPr>
          <a:xfrm rot="16200000">
            <a:off x="-35718" y="60967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6</a:t>
            </a:fld>
            <a:endParaRPr lang="en-US" altLang="nl-NL" dirty="0"/>
          </a:p>
        </p:txBody>
      </p:sp>
      <p:pic>
        <p:nvPicPr>
          <p:cNvPr id="12" name="Afbeelding 11" descr="Schermafbeelding 2018-06-18 om 14.55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530599"/>
            <a:ext cx="32094738" cy="4571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80000" y="979200"/>
            <a:ext cx="10033200" cy="341245"/>
          </a:xfrm>
        </p:spPr>
        <p:txBody>
          <a:bodyPr/>
          <a:lstStyle/>
          <a:p>
            <a:r>
              <a:rPr lang="nl-NL" sz="2400" dirty="0"/>
              <a:t>Definition of </a:t>
            </a:r>
            <a:r>
              <a:rPr lang="nl-NL" sz="2400" dirty="0" err="1"/>
              <a:t>Done</a:t>
            </a:r>
            <a:r>
              <a:rPr lang="nl-NL" sz="2400" dirty="0"/>
              <a:t> (wanneer is het af?)</a:t>
            </a:r>
            <a:br>
              <a:rPr lang="nl-NL" sz="2400" dirty="0"/>
            </a:br>
            <a:endParaRPr lang="nl-NL" sz="2400" dirty="0"/>
          </a:p>
        </p:txBody>
      </p:sp>
      <p:pic>
        <p:nvPicPr>
          <p:cNvPr id="6" name="Afbeelding 5" descr="Afbeelding met schermafbeelding&#10;&#10;&#10;&#10;Automatisch gegenereerde beschrijving">
            <a:extLst>
              <a:ext uri="{FF2B5EF4-FFF2-40B4-BE49-F238E27FC236}">
                <a16:creationId xmlns:a16="http://schemas.microsoft.com/office/drawing/2014/main" id="{C6CCD100-05A0-4C49-9100-A3B65777A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56080"/>
            <a:ext cx="7086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2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 txBox="1">
            <a:spLocks/>
          </p:cNvSpPr>
          <p:nvPr/>
        </p:nvSpPr>
        <p:spPr>
          <a:xfrm rot="16200000">
            <a:off x="-35718" y="60967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7</a:t>
            </a:fld>
            <a:endParaRPr lang="en-US" altLang="nl-NL" dirty="0"/>
          </a:p>
        </p:txBody>
      </p:sp>
      <p:pic>
        <p:nvPicPr>
          <p:cNvPr id="12" name="Afbeelding 11" descr="Schermafbeelding 2018-06-18 om 14.55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530599"/>
            <a:ext cx="32094738" cy="4571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80000" y="979200"/>
            <a:ext cx="10033200" cy="341245"/>
          </a:xfrm>
        </p:spPr>
        <p:txBody>
          <a:bodyPr/>
          <a:lstStyle/>
          <a:p>
            <a:r>
              <a:rPr lang="nl-NL" sz="2400" dirty="0"/>
              <a:t>Acceptatiecriteria (wanneer is het goed?)</a:t>
            </a:r>
          </a:p>
        </p:txBody>
      </p:sp>
      <p:pic>
        <p:nvPicPr>
          <p:cNvPr id="6" name="Afbeelding 5" descr="Afbeelding met schermafbeelding&#10;&#10;&#10;&#10;Automatisch gegenereerde beschrijving">
            <a:extLst>
              <a:ext uri="{FF2B5EF4-FFF2-40B4-BE49-F238E27FC236}">
                <a16:creationId xmlns:a16="http://schemas.microsoft.com/office/drawing/2014/main" id="{DBDBC68F-4B71-0343-B382-6AB78293C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766568"/>
            <a:ext cx="72263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7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 txBox="1">
            <a:spLocks/>
          </p:cNvSpPr>
          <p:nvPr/>
        </p:nvSpPr>
        <p:spPr>
          <a:xfrm rot="16200000">
            <a:off x="-35718" y="6096793"/>
            <a:ext cx="431800" cy="360363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ＭＳ Ｐゴシック" charset="-128"/>
                <a:cs typeface="+mn-cs"/>
              </a:defRPr>
            </a:lvl9pPr>
          </a:lstStyle>
          <a:p>
            <a:fld id="{D343E22B-8E54-4779-B823-E2A4B169ABD0}" type="slidenum">
              <a:rPr lang="en-US" altLang="nl-NL" smtClean="0"/>
              <a:pPr/>
              <a:t>8</a:t>
            </a:fld>
            <a:endParaRPr lang="en-US" altLang="nl-NL" dirty="0"/>
          </a:p>
        </p:txBody>
      </p:sp>
      <p:pic>
        <p:nvPicPr>
          <p:cNvPr id="12" name="Afbeelding 11" descr="Schermafbeelding 2018-06-18 om 14.55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530599"/>
            <a:ext cx="32094738" cy="4571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80000" y="979200"/>
            <a:ext cx="10033200" cy="341245"/>
          </a:xfrm>
        </p:spPr>
        <p:txBody>
          <a:bodyPr/>
          <a:lstStyle/>
          <a:p>
            <a:r>
              <a:rPr lang="nl-NL" sz="2400" dirty="0"/>
              <a:t>Bepalen en benoemen van de rollen</a:t>
            </a:r>
          </a:p>
        </p:txBody>
      </p:sp>
      <p:sp>
        <p:nvSpPr>
          <p:cNvPr id="13" name="Tijdelijke aanduiding voor inhoud 6"/>
          <p:cNvSpPr>
            <a:spLocks noGrp="1"/>
          </p:cNvSpPr>
          <p:nvPr>
            <p:ph idx="1"/>
          </p:nvPr>
        </p:nvSpPr>
        <p:spPr>
          <a:xfrm>
            <a:off x="1079500" y="1464034"/>
            <a:ext cx="10033000" cy="4500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nl-NL" sz="2000" dirty="0"/>
              <a:t>Opdrachtgever</a:t>
            </a:r>
          </a:p>
          <a:p>
            <a:pPr marL="457200" indent="-457200">
              <a:buAutoNum type="arabicPeriod"/>
            </a:pPr>
            <a:r>
              <a:rPr lang="nl-NL" sz="2000" dirty="0"/>
              <a:t>Product </a:t>
            </a:r>
            <a:r>
              <a:rPr lang="nl-NL" sz="2000" dirty="0" err="1"/>
              <a:t>Owner</a:t>
            </a: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Scrummaster</a:t>
            </a:r>
          </a:p>
          <a:p>
            <a:pPr marL="457200" indent="-457200">
              <a:buAutoNum type="arabicPeriod"/>
            </a:pPr>
            <a:r>
              <a:rPr lang="nl-NL" sz="2000" dirty="0"/>
              <a:t>Team</a:t>
            </a:r>
          </a:p>
          <a:p>
            <a:pPr marL="457200" indent="-457200">
              <a:buAutoNum type="arabicPeriod"/>
            </a:pPr>
            <a:r>
              <a:rPr lang="nl-NL" sz="2000" dirty="0"/>
              <a:t>Stakeholders</a:t>
            </a:r>
          </a:p>
          <a:p>
            <a:pPr marL="457200" indent="-457200">
              <a:buAutoNum type="arabicPeriod"/>
            </a:pPr>
            <a:r>
              <a:rPr lang="nl-NL" sz="2000" dirty="0"/>
              <a:t>Users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502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689FF6B0-9791-7C44-98DF-BC25107EC4B8}"/>
              </a:ext>
            </a:extLst>
          </p:cNvPr>
          <p:cNvSpPr txBox="1">
            <a:spLocks/>
          </p:cNvSpPr>
          <p:nvPr/>
        </p:nvSpPr>
        <p:spPr bwMode="auto">
          <a:xfrm>
            <a:off x="1079400" y="979200"/>
            <a:ext cx="10033200" cy="34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6000" b="1" kern="1200">
                <a:solidFill>
                  <a:srgbClr val="00A9F3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A9F3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A9F3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A9F3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A9F3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4572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A9F3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A9F3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A9F3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A9F3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/>
            <a:r>
              <a:rPr lang="nl-NL" sz="2400" dirty="0"/>
              <a:t>Opdrachtgever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64FBAFB-6C59-6D45-BB7F-DA67CFE4C74D}"/>
              </a:ext>
            </a:extLst>
          </p:cNvPr>
          <p:cNvGrpSpPr/>
          <p:nvPr/>
        </p:nvGrpSpPr>
        <p:grpSpPr>
          <a:xfrm>
            <a:off x="2723301" y="1761880"/>
            <a:ext cx="6150077" cy="3761545"/>
            <a:chOff x="2241754" y="1626048"/>
            <a:chExt cx="6150077" cy="3761545"/>
          </a:xfrm>
        </p:grpSpPr>
        <p:sp>
          <p:nvSpPr>
            <p:cNvPr id="2" name="Driehoek 1">
              <a:extLst>
                <a:ext uri="{FF2B5EF4-FFF2-40B4-BE49-F238E27FC236}">
                  <a16:creationId xmlns:a16="http://schemas.microsoft.com/office/drawing/2014/main" id="{42AE1569-9276-DC4E-B1AE-95EABCD20146}"/>
                </a:ext>
              </a:extLst>
            </p:cNvPr>
            <p:cNvSpPr/>
            <p:nvPr/>
          </p:nvSpPr>
          <p:spPr>
            <a:xfrm>
              <a:off x="2241754" y="1626048"/>
              <a:ext cx="6150077" cy="3740184"/>
            </a:xfrm>
            <a:prstGeom prst="triangle">
              <a:avLst/>
            </a:prstGeom>
            <a:solidFill>
              <a:srgbClr val="F07E23"/>
            </a:solidFill>
            <a:ln>
              <a:solidFill>
                <a:srgbClr val="F07E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2A97865F-55BF-414A-885B-0830E3C1EA2B}"/>
                </a:ext>
              </a:extLst>
            </p:cNvPr>
            <p:cNvSpPr txBox="1"/>
            <p:nvPr/>
          </p:nvSpPr>
          <p:spPr>
            <a:xfrm>
              <a:off x="4680944" y="2413161"/>
              <a:ext cx="1271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/>
                <a:t>?</a:t>
              </a:r>
            </a:p>
            <a:p>
              <a:pPr algn="ctr"/>
              <a:r>
                <a:rPr lang="nl-NL" sz="1400" dirty="0"/>
                <a:t>Opdrachtgever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68747D70-55BF-9C48-A388-867CE056FD26}"/>
                </a:ext>
              </a:extLst>
            </p:cNvPr>
            <p:cNvSpPr txBox="1"/>
            <p:nvPr/>
          </p:nvSpPr>
          <p:spPr>
            <a:xfrm>
              <a:off x="2481543" y="4864373"/>
              <a:ext cx="14695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/>
                <a:t>?</a:t>
              </a:r>
            </a:p>
            <a:p>
              <a:pPr algn="ctr"/>
              <a:r>
                <a:rPr lang="nl-NL" sz="1400" dirty="0"/>
                <a:t>Delivery manager</a:t>
              </a:r>
            </a:p>
          </p:txBody>
        </p:sp>
      </p:grpSp>
      <p:sp>
        <p:nvSpPr>
          <p:cNvPr id="10" name="Driehoek 9">
            <a:extLst>
              <a:ext uri="{FF2B5EF4-FFF2-40B4-BE49-F238E27FC236}">
                <a16:creationId xmlns:a16="http://schemas.microsoft.com/office/drawing/2014/main" id="{D1281D67-4D8C-9948-B228-1166F1B3DDE7}"/>
              </a:ext>
            </a:extLst>
          </p:cNvPr>
          <p:cNvSpPr/>
          <p:nvPr/>
        </p:nvSpPr>
        <p:spPr>
          <a:xfrm>
            <a:off x="5678409" y="3554540"/>
            <a:ext cx="3198429" cy="1945132"/>
          </a:xfrm>
          <a:prstGeom prst="triangle">
            <a:avLst/>
          </a:prstGeom>
          <a:solidFill>
            <a:srgbClr val="3DB7E4"/>
          </a:solidFill>
          <a:ln>
            <a:solidFill>
              <a:srgbClr val="33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/>
          </a:p>
          <a:p>
            <a:pPr algn="ctr"/>
            <a:endParaRPr lang="nl-NL" sz="1400" dirty="0"/>
          </a:p>
          <a:p>
            <a:pPr algn="ctr"/>
            <a:endParaRPr lang="nl-NL" sz="1400" dirty="0"/>
          </a:p>
          <a:p>
            <a:pPr algn="ctr"/>
            <a:r>
              <a:rPr lang="nl-NL" sz="1400" dirty="0"/>
              <a:t>PO</a:t>
            </a:r>
          </a:p>
          <a:p>
            <a:pPr algn="ctr"/>
            <a:r>
              <a:rPr lang="nl-NL" sz="1400" dirty="0"/>
              <a:t>Kim Engel + ?</a:t>
            </a:r>
          </a:p>
          <a:p>
            <a:pPr algn="ctr"/>
            <a:endParaRPr lang="nl-NL" sz="1400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1333A5B7-DB6A-5E47-9CB6-5D3FE7F94BD2}"/>
              </a:ext>
            </a:extLst>
          </p:cNvPr>
          <p:cNvSpPr/>
          <p:nvPr/>
        </p:nvSpPr>
        <p:spPr>
          <a:xfrm rot="1283651">
            <a:off x="8879394" y="1310386"/>
            <a:ext cx="2106424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Nog te bepalen </a:t>
            </a:r>
          </a:p>
          <a:p>
            <a:pPr algn="ctr"/>
            <a:r>
              <a:rPr lang="nl-NL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@Allen</a:t>
            </a:r>
            <a:endParaRPr lang="nl-NL" sz="1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0986982"/>
      </p:ext>
    </p:extLst>
  </p:cSld>
  <p:clrMapOvr>
    <a:masterClrMapping/>
  </p:clrMapOvr>
</p:sld>
</file>

<file path=ppt/theme/theme1.xml><?xml version="1.0" encoding="utf-8"?>
<a:theme xmlns:a="http://schemas.openxmlformats.org/drawingml/2006/main" name="VNG_Academie">
  <a:themeElements>
    <a:clrScheme name="Aangepast 17">
      <a:dk1>
        <a:srgbClr val="000000"/>
      </a:dk1>
      <a:lt1>
        <a:srgbClr val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V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NG_Realisatie.potx" id="{F484F4E8-B658-4C50-85C6-BE2C03AA5488}" vid="{7B9B7332-BBE6-418A-ADCE-BAA95B9FDDAE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VNG_Realisatie</Template>
  <TotalTime>78237</TotalTime>
  <Words>699</Words>
  <Application>Microsoft Office PowerPoint</Application>
  <PresentationFormat>Breedbeeld</PresentationFormat>
  <Paragraphs>288</Paragraphs>
  <Slides>22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VNG_Academie</vt:lpstr>
      <vt:lpstr>Convenant Gemeenten Sprint 0 – Aftrap   V1.0       Amsterdam, woensdag 21 november 2018   </vt:lpstr>
      <vt:lpstr>Doelstelling</vt:lpstr>
      <vt:lpstr>Prioriteit en keuze proces</vt:lpstr>
      <vt:lpstr>Agile/Scrum-aanpak</vt:lpstr>
      <vt:lpstr>Definition of Ready (wanneer kan het in sprint worden opgenomen?) </vt:lpstr>
      <vt:lpstr>Definition of Done (wanneer is het af?) </vt:lpstr>
      <vt:lpstr>Acceptatiecriteria (wanneer is het goed?)</vt:lpstr>
      <vt:lpstr>Bepalen en benoemen van de rollen</vt:lpstr>
      <vt:lpstr>PowerPoint-presentatie</vt:lpstr>
      <vt:lpstr>Taken Product Owner(s) Den Haag/Drechtsteden/Kadaster</vt:lpstr>
      <vt:lpstr>Taken Scrum Master</vt:lpstr>
      <vt:lpstr>Development Team</vt:lpstr>
      <vt:lpstr>Stakeholder &amp; users</vt:lpstr>
      <vt:lpstr>Overige afspraken</vt:lpstr>
      <vt:lpstr>Trello </vt:lpstr>
      <vt:lpstr>Volgende bijeenkomst 12 december</vt:lpstr>
      <vt:lpstr>Nuttige achtergrondinformatie Scrum   </vt:lpstr>
      <vt:lpstr>Agile Manifesto (gedrag)</vt:lpstr>
      <vt:lpstr>Scrum versus waterval I (Slicen!)</vt:lpstr>
      <vt:lpstr>Scrum versus waterval II</vt:lpstr>
      <vt:lpstr>Scrum versus waterval III</vt:lpstr>
      <vt:lpstr>Zelfsturend team</vt:lpstr>
    </vt:vector>
  </TitlesOfParts>
  <Company>Vereninging Nederlandse Gemeenten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Wishal Gokoel</dc:creator>
  <cp:keywords/>
  <cp:lastModifiedBy>Jan Willem Kooi</cp:lastModifiedBy>
  <cp:revision>301</cp:revision>
  <cp:lastPrinted>2018-11-28T15:41:52Z</cp:lastPrinted>
  <dcterms:created xsi:type="dcterms:W3CDTF">2018-06-01T13:59:48Z</dcterms:created>
  <dcterms:modified xsi:type="dcterms:W3CDTF">2018-12-12T09:09:29Z</dcterms:modified>
</cp:coreProperties>
</file>