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89" r:id="rId2"/>
    <p:sldId id="392" r:id="rId3"/>
    <p:sldId id="396" r:id="rId4"/>
    <p:sldId id="390" r:id="rId5"/>
    <p:sldId id="393" r:id="rId6"/>
    <p:sldId id="394" r:id="rId7"/>
    <p:sldId id="395" r:id="rId8"/>
    <p:sldId id="256" r:id="rId9"/>
    <p:sldId id="388" r:id="rId10"/>
    <p:sldId id="258" r:id="rId11"/>
    <p:sldId id="383" r:id="rId12"/>
    <p:sldId id="384" r:id="rId13"/>
    <p:sldId id="385" r:id="rId14"/>
    <p:sldId id="387" r:id="rId15"/>
    <p:sldId id="386" r:id="rId16"/>
    <p:sldId id="259" r:id="rId17"/>
    <p:sldId id="260" r:id="rId18"/>
    <p:sldId id="261" r:id="rId19"/>
    <p:sldId id="391" r:id="rId2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CFACCA-9D21-441F-A68F-71954CA3E8B0}" v="29" dt="2019-01-24T14:37:39.7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17" autoAdjust="0"/>
  </p:normalViewPr>
  <p:slideViewPr>
    <p:cSldViewPr>
      <p:cViewPr varScale="1">
        <p:scale>
          <a:sx n="65" d="100"/>
          <a:sy n="65" d="100"/>
        </p:scale>
        <p:origin x="116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.willem.kooi@interaccess.nl" userId="97efbf116aa12408" providerId="LiveId" clId="{B0DD147F-8E30-4401-B2E1-18708A3E83BB}"/>
    <pc:docChg chg="custSel addSld delSld modSld sldOrd">
      <pc:chgData name="jan.willem.kooi@interaccess.nl" userId="97efbf116aa12408" providerId="LiveId" clId="{B0DD147F-8E30-4401-B2E1-18708A3E83BB}" dt="2019-01-24T14:27:09.873" v="804" actId="20577"/>
      <pc:docMkLst>
        <pc:docMk/>
      </pc:docMkLst>
      <pc:sldChg chg="modSp">
        <pc:chgData name="jan.willem.kooi@interaccess.nl" userId="97efbf116aa12408" providerId="LiveId" clId="{B0DD147F-8E30-4401-B2E1-18708A3E83BB}" dt="2019-01-24T14:26:55.901" v="802" actId="27636"/>
        <pc:sldMkLst>
          <pc:docMk/>
          <pc:sldMk cId="2423548940" sldId="256"/>
        </pc:sldMkLst>
        <pc:spChg chg="mod">
          <ac:chgData name="jan.willem.kooi@interaccess.nl" userId="97efbf116aa12408" providerId="LiveId" clId="{B0DD147F-8E30-4401-B2E1-18708A3E83BB}" dt="2019-01-24T14:26:55.901" v="802" actId="27636"/>
          <ac:spMkLst>
            <pc:docMk/>
            <pc:sldMk cId="2423548940" sldId="256"/>
            <ac:spMk id="2" creationId="{00000000-0000-0000-0000-000000000000}"/>
          </ac:spMkLst>
        </pc:spChg>
      </pc:sldChg>
      <pc:sldChg chg="modSp add ord setBg">
        <pc:chgData name="jan.willem.kooi@interaccess.nl" userId="97efbf116aa12408" providerId="LiveId" clId="{B0DD147F-8E30-4401-B2E1-18708A3E83BB}" dt="2019-01-24T14:21:46.232" v="761"/>
        <pc:sldMkLst>
          <pc:docMk/>
          <pc:sldMk cId="666010362" sldId="389"/>
        </pc:sldMkLst>
        <pc:spChg chg="mod">
          <ac:chgData name="jan.willem.kooi@interaccess.nl" userId="97efbf116aa12408" providerId="LiveId" clId="{B0DD147F-8E30-4401-B2E1-18708A3E83BB}" dt="2019-01-24T13:58:48.628" v="22" actId="27636"/>
          <ac:spMkLst>
            <pc:docMk/>
            <pc:sldMk cId="666010362" sldId="389"/>
            <ac:spMk id="2" creationId="{00000000-0000-0000-0000-000000000000}"/>
          </ac:spMkLst>
        </pc:spChg>
      </pc:sldChg>
      <pc:sldChg chg="addSp delSp modSp add ord">
        <pc:chgData name="jan.willem.kooi@interaccess.nl" userId="97efbf116aa12408" providerId="LiveId" clId="{B0DD147F-8E30-4401-B2E1-18708A3E83BB}" dt="2019-01-24T14:21:46.232" v="761"/>
        <pc:sldMkLst>
          <pc:docMk/>
          <pc:sldMk cId="2776690148" sldId="390"/>
        </pc:sldMkLst>
        <pc:spChg chg="mod">
          <ac:chgData name="jan.willem.kooi@interaccess.nl" userId="97efbf116aa12408" providerId="LiveId" clId="{B0DD147F-8E30-4401-B2E1-18708A3E83BB}" dt="2019-01-24T14:05:50.865" v="87" actId="20577"/>
          <ac:spMkLst>
            <pc:docMk/>
            <pc:sldMk cId="2776690148" sldId="390"/>
            <ac:spMk id="2" creationId="{EEFE9D67-8D11-44E9-B7DF-78D1D116FD8A}"/>
          </ac:spMkLst>
        </pc:spChg>
        <pc:spChg chg="add del mod">
          <ac:chgData name="jan.willem.kooi@interaccess.nl" userId="97efbf116aa12408" providerId="LiveId" clId="{B0DD147F-8E30-4401-B2E1-18708A3E83BB}" dt="2019-01-24T14:09:38.578" v="92" actId="478"/>
          <ac:spMkLst>
            <pc:docMk/>
            <pc:sldMk cId="2776690148" sldId="390"/>
            <ac:spMk id="3" creationId="{CE9B1D8A-BC4F-401E-967D-7FE7FEE78DD9}"/>
          </ac:spMkLst>
        </pc:spChg>
        <pc:graphicFrameChg chg="add del mod">
          <ac:chgData name="jan.willem.kooi@interaccess.nl" userId="97efbf116aa12408" providerId="LiveId" clId="{B0DD147F-8E30-4401-B2E1-18708A3E83BB}" dt="2019-01-24T14:08:45.735" v="91"/>
          <ac:graphicFrameMkLst>
            <pc:docMk/>
            <pc:sldMk cId="2776690148" sldId="390"/>
            <ac:graphicFrameMk id="4" creationId="{04F8CCFF-5B97-43E9-B15E-3EB4BB01EF66}"/>
          </ac:graphicFrameMkLst>
        </pc:graphicFrameChg>
        <pc:picChg chg="add mod">
          <ac:chgData name="jan.willem.kooi@interaccess.nl" userId="97efbf116aa12408" providerId="LiveId" clId="{B0DD147F-8E30-4401-B2E1-18708A3E83BB}" dt="2019-01-24T14:09:50.694" v="95" actId="1076"/>
          <ac:picMkLst>
            <pc:docMk/>
            <pc:sldMk cId="2776690148" sldId="390"/>
            <ac:picMk id="5" creationId="{B793AFF2-5FF6-45F0-9546-123B4891FEE1}"/>
          </ac:picMkLst>
        </pc:picChg>
        <pc:picChg chg="add mod">
          <ac:chgData name="jan.willem.kooi@interaccess.nl" userId="97efbf116aa12408" providerId="LiveId" clId="{B0DD147F-8E30-4401-B2E1-18708A3E83BB}" dt="2019-01-24T14:10:23.898" v="98" actId="14100"/>
          <ac:picMkLst>
            <pc:docMk/>
            <pc:sldMk cId="2776690148" sldId="390"/>
            <ac:picMk id="6" creationId="{8FFD6FD7-784E-4A63-85C3-B5804333D8DF}"/>
          </ac:picMkLst>
        </pc:picChg>
        <pc:picChg chg="add del">
          <ac:chgData name="jan.willem.kooi@interaccess.nl" userId="97efbf116aa12408" providerId="LiveId" clId="{B0DD147F-8E30-4401-B2E1-18708A3E83BB}" dt="2019-01-24T14:10:36.474" v="100"/>
          <ac:picMkLst>
            <pc:docMk/>
            <pc:sldMk cId="2776690148" sldId="390"/>
            <ac:picMk id="7" creationId="{E10F911B-F0DA-441D-B4CA-FA300ACA5C3C}"/>
          </ac:picMkLst>
        </pc:picChg>
        <pc:picChg chg="add del">
          <ac:chgData name="jan.willem.kooi@interaccess.nl" userId="97efbf116aa12408" providerId="LiveId" clId="{B0DD147F-8E30-4401-B2E1-18708A3E83BB}" dt="2019-01-24T14:10:41.784" v="102"/>
          <ac:picMkLst>
            <pc:docMk/>
            <pc:sldMk cId="2776690148" sldId="390"/>
            <ac:picMk id="8" creationId="{13C946E6-00BE-4FB8-B67A-451DB402F1F5}"/>
          </ac:picMkLst>
        </pc:picChg>
        <pc:picChg chg="add del">
          <ac:chgData name="jan.willem.kooi@interaccess.nl" userId="97efbf116aa12408" providerId="LiveId" clId="{B0DD147F-8E30-4401-B2E1-18708A3E83BB}" dt="2019-01-24T14:08:45.735" v="91"/>
          <ac:picMkLst>
            <pc:docMk/>
            <pc:sldMk cId="2776690148" sldId="390"/>
            <ac:picMk id="2049" creationId="{065D1A23-2522-4253-94FD-287B8C41C8D5}"/>
          </ac:picMkLst>
        </pc:picChg>
        <pc:picChg chg="add del">
          <ac:chgData name="jan.willem.kooi@interaccess.nl" userId="97efbf116aa12408" providerId="LiveId" clId="{B0DD147F-8E30-4401-B2E1-18708A3E83BB}" dt="2019-01-24T14:08:45.735" v="91"/>
          <ac:picMkLst>
            <pc:docMk/>
            <pc:sldMk cId="2776690148" sldId="390"/>
            <ac:picMk id="2050" creationId="{6D1974CE-E007-4CEE-AB9E-CD845ED48D55}"/>
          </ac:picMkLst>
        </pc:picChg>
        <pc:picChg chg="add del">
          <ac:chgData name="jan.willem.kooi@interaccess.nl" userId="97efbf116aa12408" providerId="LiveId" clId="{B0DD147F-8E30-4401-B2E1-18708A3E83BB}" dt="2019-01-24T14:08:45.735" v="91"/>
          <ac:picMkLst>
            <pc:docMk/>
            <pc:sldMk cId="2776690148" sldId="390"/>
            <ac:picMk id="2051" creationId="{874BE70E-EC5E-45DA-B0CF-1B3BD2F8FEE3}"/>
          </ac:picMkLst>
        </pc:picChg>
        <pc:picChg chg="add del">
          <ac:chgData name="jan.willem.kooi@interaccess.nl" userId="97efbf116aa12408" providerId="LiveId" clId="{B0DD147F-8E30-4401-B2E1-18708A3E83BB}" dt="2019-01-24T14:08:45.735" v="91"/>
          <ac:picMkLst>
            <pc:docMk/>
            <pc:sldMk cId="2776690148" sldId="390"/>
            <ac:picMk id="2052" creationId="{AAE16DE3-4DF8-4737-80B7-CDFCC2116F28}"/>
          </ac:picMkLst>
        </pc:picChg>
        <pc:picChg chg="add del">
          <ac:chgData name="jan.willem.kooi@interaccess.nl" userId="97efbf116aa12408" providerId="LiveId" clId="{B0DD147F-8E30-4401-B2E1-18708A3E83BB}" dt="2019-01-24T14:08:45.735" v="91"/>
          <ac:picMkLst>
            <pc:docMk/>
            <pc:sldMk cId="2776690148" sldId="390"/>
            <ac:picMk id="2053" creationId="{EFB8300E-EBDC-476E-A222-EF3BF44CCF1D}"/>
          </ac:picMkLst>
        </pc:picChg>
        <pc:picChg chg="add del">
          <ac:chgData name="jan.willem.kooi@interaccess.nl" userId="97efbf116aa12408" providerId="LiveId" clId="{B0DD147F-8E30-4401-B2E1-18708A3E83BB}" dt="2019-01-24T14:08:45.735" v="91"/>
          <ac:picMkLst>
            <pc:docMk/>
            <pc:sldMk cId="2776690148" sldId="390"/>
            <ac:picMk id="2054" creationId="{75F6E9A3-B9C0-444B-9B22-A741C646897C}"/>
          </ac:picMkLst>
        </pc:picChg>
      </pc:sldChg>
      <pc:sldChg chg="add">
        <pc:chgData name="jan.willem.kooi@interaccess.nl" userId="97efbf116aa12408" providerId="LiveId" clId="{B0DD147F-8E30-4401-B2E1-18708A3E83BB}" dt="2019-01-24T14:03:49.905" v="77"/>
        <pc:sldMkLst>
          <pc:docMk/>
          <pc:sldMk cId="3546370411" sldId="391"/>
        </pc:sldMkLst>
      </pc:sldChg>
      <pc:sldChg chg="addSp modSp add ord">
        <pc:chgData name="jan.willem.kooi@interaccess.nl" userId="97efbf116aa12408" providerId="LiveId" clId="{B0DD147F-8E30-4401-B2E1-18708A3E83BB}" dt="2019-01-24T14:27:09.873" v="804" actId="20577"/>
        <pc:sldMkLst>
          <pc:docMk/>
          <pc:sldMk cId="1415619928" sldId="392"/>
        </pc:sldMkLst>
        <pc:spChg chg="mod">
          <ac:chgData name="jan.willem.kooi@interaccess.nl" userId="97efbf116aa12408" providerId="LiveId" clId="{B0DD147F-8E30-4401-B2E1-18708A3E83BB}" dt="2019-01-24T14:27:09.873" v="804" actId="20577"/>
          <ac:spMkLst>
            <pc:docMk/>
            <pc:sldMk cId="1415619928" sldId="392"/>
            <ac:spMk id="3" creationId="{CE9B1D8A-BC4F-401E-967D-7FE7FEE78DD9}"/>
          </ac:spMkLst>
        </pc:spChg>
        <pc:picChg chg="add">
          <ac:chgData name="jan.willem.kooi@interaccess.nl" userId="97efbf116aa12408" providerId="LiveId" clId="{B0DD147F-8E30-4401-B2E1-18708A3E83BB}" dt="2019-01-24T14:26:13.818" v="774"/>
          <ac:picMkLst>
            <pc:docMk/>
            <pc:sldMk cId="1415619928" sldId="392"/>
            <ac:picMk id="4" creationId="{D937D2F6-3F17-4D1D-A81C-70EE7C60E642}"/>
          </ac:picMkLst>
        </pc:picChg>
      </pc:sldChg>
      <pc:sldChg chg="addSp delSp modSp add ord">
        <pc:chgData name="jan.willem.kooi@interaccess.nl" userId="97efbf116aa12408" providerId="LiveId" clId="{B0DD147F-8E30-4401-B2E1-18708A3E83BB}" dt="2019-01-24T14:26:17.980" v="775"/>
        <pc:sldMkLst>
          <pc:docMk/>
          <pc:sldMk cId="2857762342" sldId="393"/>
        </pc:sldMkLst>
        <pc:picChg chg="add mod">
          <ac:chgData name="jan.willem.kooi@interaccess.nl" userId="97efbf116aa12408" providerId="LiveId" clId="{B0DD147F-8E30-4401-B2E1-18708A3E83BB}" dt="2019-01-24T14:11:26.962" v="108" actId="1076"/>
          <ac:picMkLst>
            <pc:docMk/>
            <pc:sldMk cId="2857762342" sldId="393"/>
            <ac:picMk id="3" creationId="{0D1A97BE-9D7E-4F8D-A9F1-9B7EF826C206}"/>
          </ac:picMkLst>
        </pc:picChg>
        <pc:picChg chg="del">
          <ac:chgData name="jan.willem.kooi@interaccess.nl" userId="97efbf116aa12408" providerId="LiveId" clId="{B0DD147F-8E30-4401-B2E1-18708A3E83BB}" dt="2019-01-24T14:11:23.126" v="107" actId="478"/>
          <ac:picMkLst>
            <pc:docMk/>
            <pc:sldMk cId="2857762342" sldId="393"/>
            <ac:picMk id="5" creationId="{B793AFF2-5FF6-45F0-9546-123B4891FEE1}"/>
          </ac:picMkLst>
        </pc:picChg>
        <pc:picChg chg="del">
          <ac:chgData name="jan.willem.kooi@interaccess.nl" userId="97efbf116aa12408" providerId="LiveId" clId="{B0DD147F-8E30-4401-B2E1-18708A3E83BB}" dt="2019-01-24T14:10:52.074" v="104" actId="478"/>
          <ac:picMkLst>
            <pc:docMk/>
            <pc:sldMk cId="2857762342" sldId="393"/>
            <ac:picMk id="6" creationId="{8FFD6FD7-784E-4A63-85C3-B5804333D8DF}"/>
          </ac:picMkLst>
        </pc:picChg>
        <pc:picChg chg="add">
          <ac:chgData name="jan.willem.kooi@interaccess.nl" userId="97efbf116aa12408" providerId="LiveId" clId="{B0DD147F-8E30-4401-B2E1-18708A3E83BB}" dt="2019-01-24T14:26:17.980" v="775"/>
          <ac:picMkLst>
            <pc:docMk/>
            <pc:sldMk cId="2857762342" sldId="393"/>
            <ac:picMk id="7" creationId="{FBA97FBA-5904-46EE-8797-471FF778F1D7}"/>
          </ac:picMkLst>
        </pc:picChg>
      </pc:sldChg>
      <pc:sldChg chg="addSp modSp add ord">
        <pc:chgData name="jan.willem.kooi@interaccess.nl" userId="97efbf116aa12408" providerId="LiveId" clId="{B0DD147F-8E30-4401-B2E1-18708A3E83BB}" dt="2019-01-24T14:26:20.766" v="776"/>
        <pc:sldMkLst>
          <pc:docMk/>
          <pc:sldMk cId="1644711154" sldId="394"/>
        </pc:sldMkLst>
        <pc:spChg chg="mod">
          <ac:chgData name="jan.willem.kooi@interaccess.nl" userId="97efbf116aa12408" providerId="LiveId" clId="{B0DD147F-8E30-4401-B2E1-18708A3E83BB}" dt="2019-01-24T14:12:15.106" v="122" actId="20577"/>
          <ac:spMkLst>
            <pc:docMk/>
            <pc:sldMk cId="1644711154" sldId="394"/>
            <ac:spMk id="2" creationId="{EEFE9D67-8D11-44E9-B7DF-78D1D116FD8A}"/>
          </ac:spMkLst>
        </pc:spChg>
        <pc:spChg chg="mod">
          <ac:chgData name="jan.willem.kooi@interaccess.nl" userId="97efbf116aa12408" providerId="LiveId" clId="{B0DD147F-8E30-4401-B2E1-18708A3E83BB}" dt="2019-01-24T14:14:29.905" v="375" actId="20577"/>
          <ac:spMkLst>
            <pc:docMk/>
            <pc:sldMk cId="1644711154" sldId="394"/>
            <ac:spMk id="3" creationId="{CE9B1D8A-BC4F-401E-967D-7FE7FEE78DD9}"/>
          </ac:spMkLst>
        </pc:spChg>
        <pc:picChg chg="add">
          <ac:chgData name="jan.willem.kooi@interaccess.nl" userId="97efbf116aa12408" providerId="LiveId" clId="{B0DD147F-8E30-4401-B2E1-18708A3E83BB}" dt="2019-01-24T14:26:20.766" v="776"/>
          <ac:picMkLst>
            <pc:docMk/>
            <pc:sldMk cId="1644711154" sldId="394"/>
            <ac:picMk id="4" creationId="{5E65D799-877E-4BD8-A54B-614A9ED0AB53}"/>
          </ac:picMkLst>
        </pc:picChg>
      </pc:sldChg>
      <pc:sldChg chg="addSp modSp add ord">
        <pc:chgData name="jan.willem.kooi@interaccess.nl" userId="97efbf116aa12408" providerId="LiveId" clId="{B0DD147F-8E30-4401-B2E1-18708A3E83BB}" dt="2019-01-24T14:25:52.871" v="773" actId="20577"/>
        <pc:sldMkLst>
          <pc:docMk/>
          <pc:sldMk cId="4193159946" sldId="395"/>
        </pc:sldMkLst>
        <pc:spChg chg="mod">
          <ac:chgData name="jan.willem.kooi@interaccess.nl" userId="97efbf116aa12408" providerId="LiveId" clId="{B0DD147F-8E30-4401-B2E1-18708A3E83BB}" dt="2019-01-24T14:17:32.823" v="760" actId="20577"/>
          <ac:spMkLst>
            <pc:docMk/>
            <pc:sldMk cId="4193159946" sldId="395"/>
            <ac:spMk id="2" creationId="{EEFE9D67-8D11-44E9-B7DF-78D1D116FD8A}"/>
          </ac:spMkLst>
        </pc:spChg>
        <pc:spChg chg="mod">
          <ac:chgData name="jan.willem.kooi@interaccess.nl" userId="97efbf116aa12408" providerId="LiveId" clId="{B0DD147F-8E30-4401-B2E1-18708A3E83BB}" dt="2019-01-24T14:25:52.871" v="773" actId="20577"/>
          <ac:spMkLst>
            <pc:docMk/>
            <pc:sldMk cId="4193159946" sldId="395"/>
            <ac:spMk id="3" creationId="{CE9B1D8A-BC4F-401E-967D-7FE7FEE78DD9}"/>
          </ac:spMkLst>
        </pc:spChg>
        <pc:picChg chg="add mod ord">
          <ac:chgData name="jan.willem.kooi@interaccess.nl" userId="97efbf116aa12408" providerId="LiveId" clId="{B0DD147F-8E30-4401-B2E1-18708A3E83BB}" dt="2019-01-24T14:24:50.018" v="768" actId="1076"/>
          <ac:picMkLst>
            <pc:docMk/>
            <pc:sldMk cId="4193159946" sldId="395"/>
            <ac:picMk id="4" creationId="{92D92229-6593-4B68-BCA8-167434892B98}"/>
          </ac:picMkLst>
        </pc:picChg>
      </pc:sldChg>
      <pc:sldChg chg="add del">
        <pc:chgData name="jan.willem.kooi@interaccess.nl" userId="97efbf116aa12408" providerId="LiveId" clId="{B0DD147F-8E30-4401-B2E1-18708A3E83BB}" dt="2019-01-24T14:24:14.391" v="763"/>
        <pc:sldMkLst>
          <pc:docMk/>
          <pc:sldMk cId="1799005842" sldId="396"/>
        </pc:sldMkLst>
      </pc:sldChg>
    </pc:docChg>
  </pc:docChgLst>
  <pc:docChgLst>
    <pc:chgData name="jan.willem.kooi@interaccess.nl" userId="97efbf116aa12408" providerId="LiveId" clId="{D3CFACCA-9D21-441F-A68F-71954CA3E8B0}"/>
    <pc:docChg chg="custSel addSld delSld modSld sldOrd">
      <pc:chgData name="jan.willem.kooi@interaccess.nl" userId="97efbf116aa12408" providerId="LiveId" clId="{D3CFACCA-9D21-441F-A68F-71954CA3E8B0}" dt="2019-01-24T14:37:47.050" v="223" actId="20577"/>
      <pc:docMkLst>
        <pc:docMk/>
      </pc:docMkLst>
      <pc:sldChg chg="del">
        <pc:chgData name="jan.willem.kooi@interaccess.nl" userId="97efbf116aa12408" providerId="LiveId" clId="{D3CFACCA-9D21-441F-A68F-71954CA3E8B0}" dt="2019-01-24T14:31:55.189" v="1" actId="2696"/>
        <pc:sldMkLst>
          <pc:docMk/>
          <pc:sldMk cId="1326593785" sldId="257"/>
        </pc:sldMkLst>
      </pc:sldChg>
      <pc:sldChg chg="ord">
        <pc:chgData name="jan.willem.kooi@interaccess.nl" userId="97efbf116aa12408" providerId="LiveId" clId="{D3CFACCA-9D21-441F-A68F-71954CA3E8B0}" dt="2019-01-24T14:31:48.892" v="0"/>
        <pc:sldMkLst>
          <pc:docMk/>
          <pc:sldMk cId="2577218059" sldId="388"/>
        </pc:sldMkLst>
      </pc:sldChg>
      <pc:sldChg chg="modSp add">
        <pc:chgData name="jan.willem.kooi@interaccess.nl" userId="97efbf116aa12408" providerId="LiveId" clId="{D3CFACCA-9D21-441F-A68F-71954CA3E8B0}" dt="2019-01-24T14:37:47.050" v="223" actId="20577"/>
        <pc:sldMkLst>
          <pc:docMk/>
          <pc:sldMk cId="2970774914" sldId="396"/>
        </pc:sldMkLst>
        <pc:spChg chg="mod">
          <ac:chgData name="jan.willem.kooi@interaccess.nl" userId="97efbf116aa12408" providerId="LiveId" clId="{D3CFACCA-9D21-441F-A68F-71954CA3E8B0}" dt="2019-01-24T14:37:27.847" v="219" actId="20577"/>
          <ac:spMkLst>
            <pc:docMk/>
            <pc:sldMk cId="2970774914" sldId="396"/>
            <ac:spMk id="2" creationId="{EEFE9D67-8D11-44E9-B7DF-78D1D116FD8A}"/>
          </ac:spMkLst>
        </pc:spChg>
        <pc:spChg chg="mod">
          <ac:chgData name="jan.willem.kooi@interaccess.nl" userId="97efbf116aa12408" providerId="LiveId" clId="{D3CFACCA-9D21-441F-A68F-71954CA3E8B0}" dt="2019-01-24T14:37:47.050" v="223" actId="20577"/>
          <ac:spMkLst>
            <pc:docMk/>
            <pc:sldMk cId="2970774914" sldId="396"/>
            <ac:spMk id="3" creationId="{CE9B1D8A-BC4F-401E-967D-7FE7FEE78DD9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9DEA7-5C6E-4914-9F15-0B59593ECCF9}" type="datetimeFigureOut">
              <a:rPr lang="nl-NL" smtClean="0"/>
              <a:t>24-1-2019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96417-DBF6-49C7-95CE-DE7A35A2EE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471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Onvrede over software ontwikkeling: Onderzoek </a:t>
            </a:r>
            <a:r>
              <a:rPr lang="nl-NL" dirty="0" err="1"/>
              <a:t>japan</a:t>
            </a:r>
            <a:r>
              <a:rPr lang="nl-NL"/>
              <a:t> 1986 – Jeff Sutherland 1993 start met Scrum – 1995 Samen met Ken Schwaber Scrum als software ontwikkelingsmethode (bestaat 25 jaar)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96417-DBF6-49C7-95CE-DE7A35A2EEBD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5242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aseline="0" dirty="0"/>
              <a:t>Onderzoek </a:t>
            </a:r>
            <a:r>
              <a:rPr lang="nl-NL" baseline="0" dirty="0" err="1"/>
              <a:t>Standish</a:t>
            </a:r>
            <a:r>
              <a:rPr lang="nl-NL" baseline="0" dirty="0"/>
              <a:t> Group in 2011</a:t>
            </a:r>
          </a:p>
          <a:p>
            <a:endParaRPr lang="nl-NL" baseline="0" dirty="0"/>
          </a:p>
          <a:p>
            <a:r>
              <a:rPr lang="nl-NL" baseline="0" dirty="0"/>
              <a:t>De klant weet niet van te voren wat ze wil. </a:t>
            </a:r>
          </a:p>
          <a:p>
            <a:r>
              <a:rPr lang="nl-NL" baseline="0" dirty="0"/>
              <a:t>Met waterval wel van te voren zeggen wat er allemaal nodig is.</a:t>
            </a:r>
          </a:p>
          <a:p>
            <a:endParaRPr lang="nl-NL" baseline="0" dirty="0"/>
          </a:p>
          <a:p>
            <a:r>
              <a:rPr lang="nl-NL" baseline="0" dirty="0"/>
              <a:t>Door agile methode laat je sneller zien wat de klant krijgt. </a:t>
            </a:r>
          </a:p>
          <a:p>
            <a:r>
              <a:rPr lang="nl-NL" baseline="0" dirty="0"/>
              <a:t>Klant krijgt meer het stuur </a:t>
            </a:r>
            <a:r>
              <a:rPr lang="nl-NL" baseline="0"/>
              <a:t>in handen. Ontwikkelaars krijgen sneller feedback</a:t>
            </a:r>
          </a:p>
          <a:p>
            <a:endParaRPr lang="nl-NL" baseline="0"/>
          </a:p>
          <a:p>
            <a:r>
              <a:rPr lang="nl-NL" baseline="0"/>
              <a:t>Software wordt vaak gemaakt op basis van de volgende uitgangspunten</a:t>
            </a:r>
          </a:p>
          <a:p>
            <a:pPr marL="171450" indent="-171450">
              <a:buFontTx/>
              <a:buChar char="-"/>
            </a:pPr>
            <a:r>
              <a:rPr lang="nl-NL" baseline="0"/>
              <a:t>Herbruikbaarheid van code</a:t>
            </a:r>
          </a:p>
          <a:p>
            <a:pPr marL="171450" indent="-171450">
              <a:buFontTx/>
              <a:buChar char="-"/>
            </a:pPr>
            <a:r>
              <a:rPr lang="nl-NL" baseline="0"/>
              <a:t>Universeel toepasbaar (niet alleen voor het probleem maar ook voor eventuele toekomstige problemen)</a:t>
            </a:r>
          </a:p>
          <a:p>
            <a:pPr marL="171450" indent="-171450">
              <a:buFontTx/>
              <a:buChar char="-"/>
            </a:pPr>
            <a:r>
              <a:rPr lang="nl-NL" baseline="0"/>
              <a:t>Als we toch bezig zijn, laten we dit dan ook meenemen</a:t>
            </a:r>
          </a:p>
          <a:p>
            <a:pPr marL="171450" indent="-171450">
              <a:buFontTx/>
              <a:buChar char="-"/>
            </a:pPr>
            <a:endParaRPr lang="nl-NL" baseline="0"/>
          </a:p>
          <a:p>
            <a:pPr marL="171450" indent="-171450">
              <a:buFontTx/>
              <a:buChar char="-"/>
            </a:pPr>
            <a:r>
              <a:rPr lang="nl-NL" baseline="0"/>
              <a:t>Gevolg: Langdurige ontwerpfase. Complexe software die in theorie voor van alles en nog wat gebruikt kan worden maar daardoor niet optimaal voor het oorspronkelijk doel</a:t>
            </a:r>
          </a:p>
          <a:p>
            <a:pPr marL="171450" indent="-171450">
              <a:buFontTx/>
              <a:buChar char="-"/>
            </a:pPr>
            <a:endParaRPr lang="nl-NL" baseline="0"/>
          </a:p>
          <a:p>
            <a:pPr marL="171450" indent="-171450">
              <a:buFontTx/>
              <a:buChar char="-"/>
            </a:pPr>
            <a:r>
              <a:rPr lang="nl-NL" baseline="0"/>
              <a:t>Hoe te voorkomen:</a:t>
            </a:r>
          </a:p>
          <a:p>
            <a:pPr marL="171450" indent="-171450">
              <a:buFontTx/>
              <a:buChar char="-"/>
            </a:pPr>
            <a:r>
              <a:rPr lang="nl-NL" baseline="0"/>
              <a:t>Vertikaal te slicen: Zo snel mogelijke iets opleveren</a:t>
            </a:r>
          </a:p>
          <a:p>
            <a:endParaRPr lang="nl-N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4E6AA-C5E5-4A3E-8460-79F2BE99BEBD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1471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96417-DBF6-49C7-95CE-DE7A35A2EEBD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0272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User Story opdelen in taken.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96417-DBF6-49C7-95CE-DE7A35A2EEBD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4012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Bij taken toevoegen, gebruik #nummer als reverentie naar de User Story.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96417-DBF6-49C7-95CE-DE7A35A2EEBD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5576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Sprint backlog: mogen best taken worden toegevoegd. </a:t>
            </a:r>
          </a:p>
          <a:p>
            <a:r>
              <a:rPr lang="nl-NL"/>
              <a:t>Labels toevoegen.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96417-DBF6-49C7-95CE-DE7A35A2EEBD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939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96417-DBF6-49C7-95CE-DE7A35A2EEBD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892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24-1-2019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984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24-1-2019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587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24-1-2019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9087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900" y="1"/>
            <a:ext cx="6582229" cy="7836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0900" y="1157976"/>
            <a:ext cx="6582229" cy="52850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9740-9F3A-41A0-9184-EDD7A8843EF9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Rectangle 4"/>
          <p:cNvSpPr/>
          <p:nvPr userDrawn="1"/>
        </p:nvSpPr>
        <p:spPr>
          <a:xfrm>
            <a:off x="0" y="863408"/>
            <a:ext cx="1987551" cy="56618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39482" y="971704"/>
            <a:ext cx="1733453" cy="168788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nl-NL" dirty="0"/>
              <a:t>Voeg hier foto in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39482" y="2862662"/>
            <a:ext cx="1733453" cy="168788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nl-NL" dirty="0"/>
              <a:t>Voeg hier foto in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139482" y="4737430"/>
            <a:ext cx="1733453" cy="168788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nl-NL" dirty="0"/>
              <a:t>Voeg hier foto in</a:t>
            </a:r>
          </a:p>
        </p:txBody>
      </p:sp>
    </p:spTree>
    <p:extLst>
      <p:ext uri="{BB962C8B-B14F-4D97-AF65-F5344CB8AC3E}">
        <p14:creationId xmlns:p14="http://schemas.microsoft.com/office/powerpoint/2010/main" val="177035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24-1-2019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871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24-1-2019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5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24-1-2019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072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24-1-2019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969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24-1-2019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856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24-1-2019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437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24-1-2019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222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24-1-2019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289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DEABF-D7D1-4B6A-AFBC-E84D056D1B6C}" type="datetimeFigureOut">
              <a:rPr lang="nl-NL" smtClean="0"/>
              <a:t>24-1-2019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23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tekening1111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39552" y="1196753"/>
            <a:ext cx="7772400" cy="2160240"/>
          </a:xfrm>
        </p:spPr>
        <p:txBody>
          <a:bodyPr>
            <a:normAutofit/>
          </a:bodyPr>
          <a:lstStyle/>
          <a:p>
            <a:r>
              <a:rPr lang="nl-NL"/>
              <a:t>Demo 24 jan 2019</a:t>
            </a:r>
            <a:br>
              <a:rPr lang="nl-NL"/>
            </a:br>
            <a:r>
              <a:rPr lang="nl-NL"/>
              <a:t>Convenant </a:t>
            </a:r>
            <a:r>
              <a:rPr lang="nl-NL" dirty="0"/>
              <a:t>Gemeenten</a:t>
            </a:r>
            <a:br>
              <a:rPr lang="nl-NL" dirty="0"/>
            </a:br>
            <a:r>
              <a:rPr lang="nl-NL" dirty="0"/>
              <a:t>“Trouwen”</a:t>
            </a:r>
          </a:p>
        </p:txBody>
      </p:sp>
      <p:pic>
        <p:nvPicPr>
          <p:cNvPr id="1026" name="Picture 2" descr="Afbeeldingsresultaat voor trouw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356992"/>
            <a:ext cx="4572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010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Scrumaanpak &amp; </a:t>
            </a:r>
            <a:r>
              <a:rPr lang="nl-NL" dirty="0" err="1"/>
              <a:t>Trello</a:t>
            </a:r>
            <a:r>
              <a:rPr lang="nl-NL" dirty="0"/>
              <a:t>/Slack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Waarom Scrum/Agile ook al weer?</a:t>
            </a:r>
          </a:p>
          <a:p>
            <a:r>
              <a:rPr lang="nl-NL"/>
              <a:t>Verticaal slicen</a:t>
            </a:r>
          </a:p>
          <a:p>
            <a:r>
              <a:rPr lang="nl-NL"/>
              <a:t>Scrum bij Convenant Gemeenten “Trouwen”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4" name="Picture 2" descr="Afbeeldingsresultaat voor trouw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51001"/>
            <a:ext cx="1960498" cy="130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279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3" y="857250"/>
            <a:ext cx="8563646" cy="587731"/>
          </a:xfrm>
        </p:spPr>
        <p:txBody>
          <a:bodyPr anchor="t">
            <a:noAutofit/>
          </a:bodyPr>
          <a:lstStyle/>
          <a:p>
            <a:r>
              <a:rPr lang="nl-NL" sz="4500" dirty="0">
                <a:latin typeface="Northwood High" panose="02000000000000000000" pitchFamily="2" charset="0"/>
              </a:rPr>
              <a:t>Waarom agile?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9740-9F3A-41A0-9184-EDD7A8843EF9}" type="slidenum">
              <a:rPr lang="nl-NL" sz="1350"/>
              <a:t>11</a:t>
            </a:fld>
            <a:endParaRPr lang="nl-NL" sz="135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143044" y="1586027"/>
            <a:ext cx="6881058" cy="409020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1500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8CF5905D-CB30-4643-9929-98EEAB102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119" y="1658998"/>
            <a:ext cx="6052908" cy="3944261"/>
          </a:xfrm>
          <a:prstGeom prst="rect">
            <a:avLst/>
          </a:prstGeom>
        </p:spPr>
      </p:pic>
      <p:pic>
        <p:nvPicPr>
          <p:cNvPr id="6" name="Picture 2" descr="Afbeeldingsresultaat voor trouwen">
            <a:extLst>
              <a:ext uri="{FF2B5EF4-FFF2-40B4-BE49-F238E27FC236}">
                <a16:creationId xmlns:a16="http://schemas.microsoft.com/office/drawing/2014/main" id="{0F8BD4B5-A94F-4B70-B2A3-A2A2EDD75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51001"/>
            <a:ext cx="1960498" cy="130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72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0F5DDE-1F9C-4161-88ED-B2D84F90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NL"/>
              <a:t>            Verticaal slicen       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4A3C5A-BD85-4BFA-B1F9-E49C06229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457390" cy="4525963"/>
          </a:xfrm>
        </p:spPr>
        <p:txBody>
          <a:bodyPr/>
          <a:lstStyle/>
          <a:p>
            <a:r>
              <a:rPr lang="nl-NL"/>
              <a:t>Nadruk op iets opleveren wat bruikbaar is</a:t>
            </a:r>
          </a:p>
          <a:p>
            <a:r>
              <a:rPr lang="nl-NL"/>
              <a:t>Nadruk op goede richting. Fouten maken mag.</a:t>
            </a:r>
          </a:p>
          <a:p>
            <a:r>
              <a:rPr lang="nl-NL"/>
              <a:t>Kracht van Scrum komt met demo’s en interactie het best tot zijn recht.</a:t>
            </a:r>
          </a:p>
          <a:p>
            <a:endParaRPr lang="nl-NL"/>
          </a:p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F33C577-660D-4E28-B7F8-AC3983567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590" y="452532"/>
            <a:ext cx="2744738" cy="1873945"/>
          </a:xfrm>
          <a:prstGeom prst="rect">
            <a:avLst/>
          </a:prstGeom>
        </p:spPr>
      </p:pic>
      <p:pic>
        <p:nvPicPr>
          <p:cNvPr id="6" name="Picture 2" descr="Afbeeldingsresultaat voor trouwen">
            <a:extLst>
              <a:ext uri="{FF2B5EF4-FFF2-40B4-BE49-F238E27FC236}">
                <a16:creationId xmlns:a16="http://schemas.microsoft.com/office/drawing/2014/main" id="{C4BB5082-2AE4-4D89-AED7-BA6B93CE4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51001"/>
            <a:ext cx="1960498" cy="130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986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1BC16-8C47-43F1-9473-524B583D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NL"/>
              <a:t>Trello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D102C070-738F-426A-81EA-5AE588CF5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3568" y="368104"/>
            <a:ext cx="4990703" cy="2099067"/>
          </a:xfrm>
          <a:prstGeom prst="rect">
            <a:avLst/>
          </a:prstGeom>
        </p:spPr>
      </p:pic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12C43C49-AB1D-4FD6-B18F-78C30E684624}"/>
              </a:ext>
            </a:extLst>
          </p:cNvPr>
          <p:cNvSpPr txBox="1">
            <a:spLocks/>
          </p:cNvSpPr>
          <p:nvPr/>
        </p:nvSpPr>
        <p:spPr>
          <a:xfrm>
            <a:off x="457200" y="2560637"/>
            <a:ext cx="8435280" cy="35655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Eerste 3 kolommen: Verantwoordelijkheid PO</a:t>
            </a:r>
          </a:p>
          <a:p>
            <a:r>
              <a:rPr lang="nl-NL" b="1"/>
              <a:t>Backlog</a:t>
            </a:r>
            <a:r>
              <a:rPr lang="nl-NL"/>
              <a:t>: alle eisen, bugs, opmerkingen op volgorde van prioriteit.</a:t>
            </a:r>
          </a:p>
          <a:p>
            <a:r>
              <a:rPr lang="nl-NL" b="1"/>
              <a:t>Ready maken</a:t>
            </a:r>
            <a:r>
              <a:rPr lang="nl-NL"/>
              <a:t>: Definition of Ready</a:t>
            </a:r>
          </a:p>
          <a:p>
            <a:r>
              <a:rPr lang="nl-NL" b="1"/>
              <a:t>Ready for sprint</a:t>
            </a:r>
            <a:r>
              <a:rPr lang="nl-NL"/>
              <a:t>: Klaar voor Scrumteam om op te pakken. US opdelen in taken. Labels toevoegen.</a:t>
            </a:r>
          </a:p>
          <a:p>
            <a:endParaRPr lang="nl-NL"/>
          </a:p>
          <a:p>
            <a:endParaRPr lang="nl-NL"/>
          </a:p>
        </p:txBody>
      </p:sp>
      <p:pic>
        <p:nvPicPr>
          <p:cNvPr id="7" name="Picture 2" descr="Afbeeldingsresultaat voor trouwen">
            <a:extLst>
              <a:ext uri="{FF2B5EF4-FFF2-40B4-BE49-F238E27FC236}">
                <a16:creationId xmlns:a16="http://schemas.microsoft.com/office/drawing/2014/main" id="{7118EC50-9187-4239-9A0E-5DCDF3806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51001"/>
            <a:ext cx="1960498" cy="130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706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D8B318C9-174E-431F-9793-81783B0FB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0"/>
            <a:ext cx="6463295" cy="6858000"/>
          </a:xfrm>
          <a:prstGeom prst="rect">
            <a:avLst/>
          </a:prstGeom>
        </p:spPr>
      </p:pic>
      <p:pic>
        <p:nvPicPr>
          <p:cNvPr id="5" name="Picture 2" descr="Afbeeldingsresultaat voor trouwen">
            <a:extLst>
              <a:ext uri="{FF2B5EF4-FFF2-40B4-BE49-F238E27FC236}">
                <a16:creationId xmlns:a16="http://schemas.microsoft.com/office/drawing/2014/main" id="{469E981C-A94C-449A-AC1D-047B9C37A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51001"/>
            <a:ext cx="1960498" cy="130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344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1BC16-8C47-43F1-9473-524B583D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NL"/>
              <a:t>Trello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12C43C49-AB1D-4FD6-B18F-78C30E684624}"/>
              </a:ext>
            </a:extLst>
          </p:cNvPr>
          <p:cNvSpPr txBox="1">
            <a:spLocks/>
          </p:cNvSpPr>
          <p:nvPr/>
        </p:nvSpPr>
        <p:spPr>
          <a:xfrm>
            <a:off x="179512" y="2560637"/>
            <a:ext cx="8784976" cy="356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Kolom 4-7: Verantwoordelijkheid ontwikkelteam</a:t>
            </a:r>
          </a:p>
          <a:p>
            <a:r>
              <a:rPr lang="nl-NL" b="1"/>
              <a:t>To Do Sprint 1</a:t>
            </a:r>
            <a:r>
              <a:rPr lang="nl-NL"/>
              <a:t>: Sprint backlog. Werkvoorraad.</a:t>
            </a:r>
          </a:p>
          <a:p>
            <a:r>
              <a:rPr lang="nl-NL" b="1"/>
              <a:t>In Progress: </a:t>
            </a:r>
            <a:r>
              <a:rPr lang="nl-NL"/>
              <a:t>onderhanden werk</a:t>
            </a:r>
          </a:p>
          <a:p>
            <a:r>
              <a:rPr lang="nl-NL" b="1"/>
              <a:t>Review:</a:t>
            </a:r>
            <a:r>
              <a:rPr lang="nl-NL"/>
              <a:t> scrumteam </a:t>
            </a:r>
          </a:p>
          <a:p>
            <a:r>
              <a:rPr lang="nl-NL" b="1"/>
              <a:t>Done</a:t>
            </a:r>
            <a:r>
              <a:rPr lang="nl-NL"/>
              <a:t>: Klaar voor demo</a:t>
            </a:r>
          </a:p>
          <a:p>
            <a:endParaRPr lang="nl-NL"/>
          </a:p>
          <a:p>
            <a:endParaRPr lang="nl-NL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02BAC6AB-C83D-46EE-AD5F-FBC271F26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4056" y="244918"/>
            <a:ext cx="6613153" cy="1959946"/>
          </a:xfrm>
          <a:prstGeom prst="rect">
            <a:avLst/>
          </a:prstGeom>
        </p:spPr>
      </p:pic>
      <p:pic>
        <p:nvPicPr>
          <p:cNvPr id="10" name="Picture 2" descr="Afbeeldingsresultaat voor trouwen">
            <a:extLst>
              <a:ext uri="{FF2B5EF4-FFF2-40B4-BE49-F238E27FC236}">
                <a16:creationId xmlns:a16="http://schemas.microsoft.com/office/drawing/2014/main" id="{1D1F62B7-DA24-417B-A6A6-BAFB2A4C2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51001"/>
            <a:ext cx="1960498" cy="130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96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SLACK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/>
              <a:t>WhatsApp achtige communicatie</a:t>
            </a:r>
          </a:p>
          <a:p>
            <a:pPr marL="514350" indent="-514350">
              <a:buFont typeface="+mj-lt"/>
              <a:buAutoNum type="arabicPeriod"/>
            </a:pPr>
            <a:r>
              <a:rPr lang="nl-NL"/>
              <a:t>Mogelijkheid om bestanden op te slaan</a:t>
            </a:r>
          </a:p>
          <a:p>
            <a:pPr marL="514350" indent="-514350">
              <a:buFont typeface="+mj-lt"/>
              <a:buAutoNum type="arabicPeriod"/>
            </a:pPr>
            <a:endParaRPr lang="nl-NL" dirty="0"/>
          </a:p>
        </p:txBody>
      </p:sp>
      <p:pic>
        <p:nvPicPr>
          <p:cNvPr id="4" name="Picture 2" descr="Afbeeldingsresultaat voor trouw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51001"/>
            <a:ext cx="1960498" cy="130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4750E22E-81D4-4F8B-B46F-6A0987D06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7861" y="3313093"/>
            <a:ext cx="7308304" cy="388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1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324544" y="5301208"/>
            <a:ext cx="4690864" cy="1143000"/>
          </a:xfrm>
        </p:spPr>
        <p:txBody>
          <a:bodyPr/>
          <a:lstStyle/>
          <a:p>
            <a:r>
              <a:rPr lang="nl-NL" dirty="0"/>
              <a:t>Stakeholders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261610"/>
              </p:ext>
            </p:extLst>
          </p:nvPr>
        </p:nvGraphicFramePr>
        <p:xfrm>
          <a:off x="1655676" y="576850"/>
          <a:ext cx="5832648" cy="5615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5734145" imgH="5524405" progId="Visio.Drawing.15">
                  <p:embed/>
                </p:oleObj>
              </mc:Choice>
              <mc:Fallback>
                <p:oleObj r:id="rId3" imgW="5734145" imgH="5524405" progId="Visio.Drawing.15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676" y="576850"/>
                        <a:ext cx="5832648" cy="56159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 descr="Afbeeldingsresultaat voor trouwe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51001"/>
            <a:ext cx="1960498" cy="130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13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 Sprint 1</a:t>
            </a:r>
          </a:p>
        </p:txBody>
      </p:sp>
      <p:sp>
        <p:nvSpPr>
          <p:cNvPr id="3" name="Tijdelijke aanduiding voor inhoud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Over 4 weken</a:t>
            </a:r>
          </a:p>
          <a:p>
            <a:r>
              <a:rPr lang="nl-NL" dirty="0"/>
              <a:t>Welke stakeholders ?</a:t>
            </a:r>
          </a:p>
          <a:p>
            <a:r>
              <a:rPr lang="nl-NL" dirty="0"/>
              <a:t>Wat laten we zien ?</a:t>
            </a:r>
          </a:p>
          <a:p>
            <a:r>
              <a:rPr lang="nl-NL" dirty="0"/>
              <a:t>Wat hebben we geleerd ? </a:t>
            </a:r>
          </a:p>
          <a:p>
            <a:r>
              <a:rPr lang="nl-NL" dirty="0"/>
              <a:t>Wat hebben we nog nodig ?</a:t>
            </a:r>
          </a:p>
          <a:p>
            <a:pPr marL="514350" indent="-514350">
              <a:buFont typeface="+mj-lt"/>
              <a:buAutoNum type="arabicPeriod"/>
            </a:pPr>
            <a:endParaRPr lang="nl-NL" dirty="0"/>
          </a:p>
        </p:txBody>
      </p:sp>
      <p:pic>
        <p:nvPicPr>
          <p:cNvPr id="4" name="Picture 2" descr="Afbeeldingsresultaat voor trouw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51001"/>
            <a:ext cx="1960498" cy="130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658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E46C6-18CE-4BAB-9E01-F1C98494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637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E9D67-8D11-44E9-B7DF-78D1D116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Convenant Gemeenten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9B1D8A-BC4F-401E-967D-7FE7FEE78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/>
              <a:t>De Convenant Gemeenten bestaan uit: De gemeenten Almere, Amsterdam, Haarlem, Heerenveen, Zaanstad en de zeven gemeenten uit de regio West-Friesland</a:t>
            </a:r>
          </a:p>
          <a:p>
            <a:endParaRPr lang="nl-NL"/>
          </a:p>
          <a:p>
            <a:r>
              <a:rPr lang="nl-NL"/>
              <a:t>Opdrachtgever/ initiatiefnemers: Jitze Bakker (Almere), Wouter Bruijning (Utrecht), Patrick Castenmiller (Westfriesland), Henk Post (Heerenveen)</a:t>
            </a:r>
          </a:p>
        </p:txBody>
      </p:sp>
      <p:pic>
        <p:nvPicPr>
          <p:cNvPr id="4" name="Picture 2" descr="Afbeeldingsresultaat voor trouwen">
            <a:extLst>
              <a:ext uri="{FF2B5EF4-FFF2-40B4-BE49-F238E27FC236}">
                <a16:creationId xmlns:a16="http://schemas.microsoft.com/office/drawing/2014/main" id="{D937D2F6-3F17-4D1D-A81C-70EE7C60E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51001"/>
            <a:ext cx="1960498" cy="130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61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E9D67-8D11-44E9-B7DF-78D1D116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Doelen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9B1D8A-BC4F-401E-967D-7FE7FEE78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4000"/>
              <a:t>Samenwerking</a:t>
            </a:r>
          </a:p>
          <a:p>
            <a:r>
              <a:rPr lang="nl-NL" sz="4000"/>
              <a:t>Leren van elkaar</a:t>
            </a:r>
          </a:p>
          <a:p>
            <a:r>
              <a:rPr lang="nl-NL" sz="4000"/>
              <a:t>Agile/ Scrum gebruiken</a:t>
            </a:r>
          </a:p>
          <a:p>
            <a:r>
              <a:rPr lang="nl-NL" sz="4000"/>
              <a:t>Common Ground toepassen</a:t>
            </a:r>
          </a:p>
          <a:p>
            <a:r>
              <a:rPr lang="nl-NL" sz="4000"/>
              <a:t>Demo trouwapplicatie ontwikkelen</a:t>
            </a:r>
          </a:p>
          <a:p>
            <a:endParaRPr lang="nl-NL"/>
          </a:p>
        </p:txBody>
      </p:sp>
      <p:pic>
        <p:nvPicPr>
          <p:cNvPr id="4" name="Picture 2" descr="Afbeeldingsresultaat voor trouwen">
            <a:extLst>
              <a:ext uri="{FF2B5EF4-FFF2-40B4-BE49-F238E27FC236}">
                <a16:creationId xmlns:a16="http://schemas.microsoft.com/office/drawing/2014/main" id="{D937D2F6-3F17-4D1D-A81C-70EE7C60E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51001"/>
            <a:ext cx="1960498" cy="130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77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E9D67-8D11-44E9-B7DF-78D1D116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Scrumteam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793AFF2-5FF6-45F0-9546-123B4891F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3" y="1247775"/>
            <a:ext cx="4112108" cy="530542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FFD6FD7-784E-4A63-85C3-B5804333D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531" y="1257300"/>
            <a:ext cx="3956257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9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E9D67-8D11-44E9-B7DF-78D1D116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Scrumteam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0D1A97BE-9D7E-4F8D-A9F1-9B7EF826C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247775"/>
            <a:ext cx="4876800" cy="4143375"/>
          </a:xfrm>
          <a:prstGeom prst="rect">
            <a:avLst/>
          </a:prstGeom>
        </p:spPr>
      </p:pic>
      <p:pic>
        <p:nvPicPr>
          <p:cNvPr id="7" name="Picture 2" descr="Afbeeldingsresultaat voor trouwen">
            <a:extLst>
              <a:ext uri="{FF2B5EF4-FFF2-40B4-BE49-F238E27FC236}">
                <a16:creationId xmlns:a16="http://schemas.microsoft.com/office/drawing/2014/main" id="{FBA97FBA-5904-46EE-8797-471FF778F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51001"/>
            <a:ext cx="1960498" cy="130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76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E9D67-8D11-44E9-B7DF-78D1D116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Scrum aanpak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9B1D8A-BC4F-401E-967D-7FE7FEE78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/>
              <a:t>Eind 2018 Sprint 0: gekozen voor Trouwen</a:t>
            </a:r>
          </a:p>
          <a:p>
            <a:r>
              <a:rPr lang="nl-NL"/>
              <a:t>16 jan 2019: Eerste Sprint Planning</a:t>
            </a:r>
          </a:p>
          <a:p>
            <a:r>
              <a:rPr lang="nl-NL"/>
              <a:t>6 sprints van 4 weken</a:t>
            </a:r>
          </a:p>
          <a:p>
            <a:r>
              <a:rPr lang="nl-NL"/>
              <a:t>Wekelijks Scrum via Conference Call</a:t>
            </a:r>
          </a:p>
          <a:p>
            <a:r>
              <a:rPr lang="nl-NL"/>
              <a:t>Maandelijks Sprint Demo, Retro, Planning</a:t>
            </a:r>
          </a:p>
        </p:txBody>
      </p:sp>
      <p:pic>
        <p:nvPicPr>
          <p:cNvPr id="4" name="Picture 2" descr="Afbeeldingsresultaat voor trouwen">
            <a:extLst>
              <a:ext uri="{FF2B5EF4-FFF2-40B4-BE49-F238E27FC236}">
                <a16:creationId xmlns:a16="http://schemas.microsoft.com/office/drawing/2014/main" id="{5E65D799-877E-4BD8-A54B-614A9ED0A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51001"/>
            <a:ext cx="1960498" cy="130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71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92D92229-6593-4B68-BCA8-167434892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596" y="4365104"/>
            <a:ext cx="3040410" cy="239446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EFE9D67-8D11-44E9-B7DF-78D1D116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We zijn vertrokken!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9B1D8A-BC4F-401E-967D-7FE7FEE7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>
            <a:normAutofit/>
          </a:bodyPr>
          <a:lstStyle/>
          <a:p>
            <a:r>
              <a:rPr lang="nl-NL"/>
              <a:t>Gevulde Backlog in Trello</a:t>
            </a:r>
          </a:p>
          <a:p>
            <a:r>
              <a:rPr lang="nl-NL"/>
              <a:t>Hosting omgeving wordt door VNG verzorgd</a:t>
            </a:r>
          </a:p>
          <a:p>
            <a:r>
              <a:rPr lang="nl-NL"/>
              <a:t>Backend in Scala, Frontend in PHP</a:t>
            </a:r>
          </a:p>
          <a:p>
            <a:r>
              <a:rPr lang="nl-NL"/>
              <a:t>Universeel trouwproces in kaart brengen</a:t>
            </a:r>
          </a:p>
          <a:p>
            <a:r>
              <a:rPr lang="nl-NL"/>
              <a:t>Leren van wat er al is (Utrecht)</a:t>
            </a:r>
          </a:p>
          <a:p>
            <a:r>
              <a:rPr lang="nl-NL"/>
              <a:t>User Stories uitgewerkt</a:t>
            </a:r>
          </a:p>
          <a:p>
            <a:r>
              <a:rPr lang="nl-NL"/>
              <a:t>Eerste sprint gepland</a:t>
            </a:r>
          </a:p>
        </p:txBody>
      </p:sp>
    </p:spTree>
    <p:extLst>
      <p:ext uri="{BB962C8B-B14F-4D97-AF65-F5344CB8AC3E}">
        <p14:creationId xmlns:p14="http://schemas.microsoft.com/office/powerpoint/2010/main" val="419315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39552" y="692697"/>
            <a:ext cx="7772400" cy="2664296"/>
          </a:xfrm>
        </p:spPr>
        <p:txBody>
          <a:bodyPr>
            <a:normAutofit/>
          </a:bodyPr>
          <a:lstStyle/>
          <a:p>
            <a:r>
              <a:rPr lang="nl-NL" sz="9600"/>
              <a:t>Vragen?</a:t>
            </a:r>
            <a:endParaRPr lang="nl-NL" sz="9600" dirty="0"/>
          </a:p>
        </p:txBody>
      </p:sp>
      <p:pic>
        <p:nvPicPr>
          <p:cNvPr id="1026" name="Picture 2" descr="Afbeeldingsresultaat voor trouw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356992"/>
            <a:ext cx="4572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548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Voorstel </a:t>
            </a:r>
            <a:r>
              <a:rPr lang="nl-NL"/>
              <a:t>globale sprintenplanning: Sprint doelen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688698" y="1556792"/>
            <a:ext cx="5998102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Datum zoeken en vastleggen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Digitale identificatie, geautomatiseerde controles (mag je trouwen)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Betalen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Opties toevoegen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…..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….</a:t>
            </a:r>
          </a:p>
          <a:p>
            <a:pPr marL="514350" indent="-514350">
              <a:buFont typeface="+mj-lt"/>
              <a:buAutoNum type="arabicPeriod"/>
            </a:pPr>
            <a:endParaRPr lang="nl-NL" dirty="0"/>
          </a:p>
        </p:txBody>
      </p:sp>
      <p:pic>
        <p:nvPicPr>
          <p:cNvPr id="4" name="Picture 2" descr="Afbeeldingsresultaat voor trouw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51001"/>
            <a:ext cx="1960498" cy="130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FF3F1C1D-4AC5-4485-9064-1C949AFCF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756214"/>
              </p:ext>
            </p:extLst>
          </p:nvPr>
        </p:nvGraphicFramePr>
        <p:xfrm>
          <a:off x="107504" y="836712"/>
          <a:ext cx="2492904" cy="5904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0760">
                  <a:extLst>
                    <a:ext uri="{9D8B030D-6E8A-4147-A177-3AD203B41FA5}">
                      <a16:colId xmlns:a16="http://schemas.microsoft.com/office/drawing/2014/main" val="981028692"/>
                    </a:ext>
                  </a:extLst>
                </a:gridCol>
                <a:gridCol w="643330">
                  <a:extLst>
                    <a:ext uri="{9D8B030D-6E8A-4147-A177-3AD203B41FA5}">
                      <a16:colId xmlns:a16="http://schemas.microsoft.com/office/drawing/2014/main" val="1033476197"/>
                    </a:ext>
                  </a:extLst>
                </a:gridCol>
                <a:gridCol w="1058814">
                  <a:extLst>
                    <a:ext uri="{9D8B030D-6E8A-4147-A177-3AD203B41FA5}">
                      <a16:colId xmlns:a16="http://schemas.microsoft.com/office/drawing/2014/main" val="3336563993"/>
                    </a:ext>
                  </a:extLst>
                </a:gridCol>
              </a:tblGrid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Sprint 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16-01-19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Scrum Events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3899167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23-01-19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9224250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30-01-19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2486515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06-02-19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1264530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Sprint 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13-02-19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Scrum Events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062113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20-02-19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5543079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27-02-19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2091357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06-03-19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8353910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Sprint 3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13-03-19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Scrum Events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8779294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20-03-19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3471449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27-03-19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7219612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03-04-19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7589834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Sprint 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10-04-19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Scrum Events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65343554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17-04-19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1029035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24-04-19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4747304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01-05-19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4455456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Sprint 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08-05-19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Scrum Events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843989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15-05-19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4040792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22-05-19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4964958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29-05-19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6416136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Sprint 6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05-06-19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Scrum Events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079945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12-06-19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6150805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19-06-19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6916549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26-06-19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Eind Demo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1505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21805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596</Words>
  <Application>Microsoft Office PowerPoint</Application>
  <PresentationFormat>Diavoorstelling (4:3)</PresentationFormat>
  <Paragraphs>168</Paragraphs>
  <Slides>19</Slides>
  <Notes>7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5" baseType="lpstr">
      <vt:lpstr>Arial</vt:lpstr>
      <vt:lpstr>Calibri</vt:lpstr>
      <vt:lpstr>Northwood High</vt:lpstr>
      <vt:lpstr>Verdana</vt:lpstr>
      <vt:lpstr>Kantoorthema</vt:lpstr>
      <vt:lpstr>Visio.Drawing.15</vt:lpstr>
      <vt:lpstr>Demo 24 jan 2019 Convenant Gemeenten “Trouwen”</vt:lpstr>
      <vt:lpstr>Convenant Gemeenten</vt:lpstr>
      <vt:lpstr>Doelen</vt:lpstr>
      <vt:lpstr>Scrumteam</vt:lpstr>
      <vt:lpstr>Scrumteam</vt:lpstr>
      <vt:lpstr>Scrum aanpak</vt:lpstr>
      <vt:lpstr>We zijn vertrokken!</vt:lpstr>
      <vt:lpstr>Vragen?</vt:lpstr>
      <vt:lpstr>Voorstel globale sprintenplanning: Sprint doelen</vt:lpstr>
      <vt:lpstr>Scrumaanpak &amp; Trello/Slack</vt:lpstr>
      <vt:lpstr>Waarom agile?</vt:lpstr>
      <vt:lpstr>            Verticaal slicen        </vt:lpstr>
      <vt:lpstr>Trello</vt:lpstr>
      <vt:lpstr>PowerPoint-presentatie</vt:lpstr>
      <vt:lpstr>Trello</vt:lpstr>
      <vt:lpstr>SLACK</vt:lpstr>
      <vt:lpstr>Stakeholders</vt:lpstr>
      <vt:lpstr>Demo Sprint 1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Convenant Gemeenten “Trouwen”</dc:title>
  <dc:creator>KEngel</dc:creator>
  <cp:lastModifiedBy>Jan Willem Kooi</cp:lastModifiedBy>
  <cp:revision>4</cp:revision>
  <dcterms:created xsi:type="dcterms:W3CDTF">2019-01-11T13:25:52Z</dcterms:created>
  <dcterms:modified xsi:type="dcterms:W3CDTF">2019-01-24T14:37:48Z</dcterms:modified>
</cp:coreProperties>
</file>