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FD389-E695-4022-B548-627A6172AC8F}" v="4" dt="2019-01-24T11:46:20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osterhuis HA (Rik)" userId="S::haoosterhuis@almere.nl::a1af2813-bbd2-4b5c-b79d-e8ba5ca754a9" providerId="AD" clId="Web-{CCAFD389-E695-4022-B548-627A6172AC8F}"/>
    <pc:docChg chg="addSld delSld modSld sldOrd">
      <pc:chgData name="Oosterhuis HA (Rik)" userId="S::haoosterhuis@almere.nl::a1af2813-bbd2-4b5c-b79d-e8ba5ca754a9" providerId="AD" clId="Web-{CCAFD389-E695-4022-B548-627A6172AC8F}" dt="2019-01-24T11:52:23.942" v="1307" actId="20577"/>
      <pc:docMkLst>
        <pc:docMk/>
      </pc:docMkLst>
      <pc:sldChg chg="modSp">
        <pc:chgData name="Oosterhuis HA (Rik)" userId="S::haoosterhuis@almere.nl::a1af2813-bbd2-4b5c-b79d-e8ba5ca754a9" providerId="AD" clId="Web-{CCAFD389-E695-4022-B548-627A6172AC8F}" dt="2019-01-24T11:26:04.274" v="855" actId="20577"/>
        <pc:sldMkLst>
          <pc:docMk/>
          <pc:sldMk cId="3351439039" sldId="256"/>
        </pc:sldMkLst>
        <pc:spChg chg="mod">
          <ac:chgData name="Oosterhuis HA (Rik)" userId="S::haoosterhuis@almere.nl::a1af2813-bbd2-4b5c-b79d-e8ba5ca754a9" providerId="AD" clId="Web-{CCAFD389-E695-4022-B548-627A6172AC8F}" dt="2019-01-24T10:37:51.383" v="370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Oosterhuis HA (Rik)" userId="S::haoosterhuis@almere.nl::a1af2813-bbd2-4b5c-b79d-e8ba5ca754a9" providerId="AD" clId="Web-{CCAFD389-E695-4022-B548-627A6172AC8F}" dt="2019-01-24T11:26:04.274" v="855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addSp delSp modSp add ord replId">
        <pc:chgData name="Oosterhuis HA (Rik)" userId="S::haoosterhuis@almere.nl::a1af2813-bbd2-4b5c-b79d-e8ba5ca754a9" providerId="AD" clId="Web-{CCAFD389-E695-4022-B548-627A6172AC8F}" dt="2019-01-24T11:31:57.049" v="931"/>
        <pc:sldMkLst>
          <pc:docMk/>
          <pc:sldMk cId="3070525329" sldId="257"/>
        </pc:sldMkLst>
        <pc:spChg chg="del">
          <ac:chgData name="Oosterhuis HA (Rik)" userId="S::haoosterhuis@almere.nl::a1af2813-bbd2-4b5c-b79d-e8ba5ca754a9" providerId="AD" clId="Web-{CCAFD389-E695-4022-B548-627A6172AC8F}" dt="2019-01-24T10:00:54.448" v="17"/>
          <ac:spMkLst>
            <pc:docMk/>
            <pc:sldMk cId="3070525329" sldId="257"/>
            <ac:spMk id="2" creationId="{00000000-0000-0000-0000-000000000000}"/>
          </ac:spMkLst>
        </pc:spChg>
        <pc:spChg chg="del">
          <ac:chgData name="Oosterhuis HA (Rik)" userId="S::haoosterhuis@almere.nl::a1af2813-bbd2-4b5c-b79d-e8ba5ca754a9" providerId="AD" clId="Web-{CCAFD389-E695-4022-B548-627A6172AC8F}" dt="2019-01-24T10:00:56.853" v="18"/>
          <ac:spMkLst>
            <pc:docMk/>
            <pc:sldMk cId="3070525329" sldId="257"/>
            <ac:spMk id="3" creationId="{00000000-0000-0000-0000-000000000000}"/>
          </ac:spMkLst>
        </pc:spChg>
        <pc:spChg chg="add del mod">
          <ac:chgData name="Oosterhuis HA (Rik)" userId="S::haoosterhuis@almere.nl::a1af2813-bbd2-4b5c-b79d-e8ba5ca754a9" providerId="AD" clId="Web-{CCAFD389-E695-4022-B548-627A6172AC8F}" dt="2019-01-24T10:00:59.057" v="19"/>
          <ac:spMkLst>
            <pc:docMk/>
            <pc:sldMk cId="3070525329" sldId="257"/>
            <ac:spMk id="5" creationId="{7FBDAC1F-572F-46FD-AD4C-EC4A7E29FBEA}"/>
          </ac:spMkLst>
        </pc:spChg>
        <pc:spChg chg="add del mod">
          <ac:chgData name="Oosterhuis HA (Rik)" userId="S::haoosterhuis@almere.nl::a1af2813-bbd2-4b5c-b79d-e8ba5ca754a9" providerId="AD" clId="Web-{CCAFD389-E695-4022-B548-627A6172AC8F}" dt="2019-01-24T10:02:01.824" v="23"/>
          <ac:spMkLst>
            <pc:docMk/>
            <pc:sldMk cId="3070525329" sldId="257"/>
            <ac:spMk id="6" creationId="{6AAB7776-CCDA-43B4-8269-105F0AE604BA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35:08.441" v="313" actId="20577"/>
          <ac:spMkLst>
            <pc:docMk/>
            <pc:sldMk cId="3070525329" sldId="257"/>
            <ac:spMk id="7" creationId="{673F7A35-200E-4D98-A5B2-2F0D2E55BFE7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35:51.614" v="315" actId="1076"/>
          <ac:spMkLst>
            <pc:docMk/>
            <pc:sldMk cId="3070525329" sldId="257"/>
            <ac:spMk id="8" creationId="{DA507FD4-E55D-4EE5-9CF5-B39333389FB6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36:00.739" v="316" actId="1076"/>
          <ac:spMkLst>
            <pc:docMk/>
            <pc:sldMk cId="3070525329" sldId="257"/>
            <ac:spMk id="9" creationId="{1EF71A3D-233C-4D85-A3A7-8D93B5C12F5B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28:04.648" v="255" actId="20577"/>
          <ac:spMkLst>
            <pc:docMk/>
            <pc:sldMk cId="3070525329" sldId="257"/>
            <ac:spMk id="10" creationId="{D0DB3690-8FD6-4D6D-8B7F-F701D5F7A27A}"/>
          </ac:spMkLst>
        </pc:spChg>
        <pc:spChg chg="add del mod">
          <ac:chgData name="Oosterhuis HA (Rik)" userId="S::haoosterhuis@almere.nl::a1af2813-bbd2-4b5c-b79d-e8ba5ca754a9" providerId="AD" clId="Web-{CCAFD389-E695-4022-B548-627A6172AC8F}" dt="2019-01-24T10:19:02.227" v="191"/>
          <ac:spMkLst>
            <pc:docMk/>
            <pc:sldMk cId="3070525329" sldId="257"/>
            <ac:spMk id="11" creationId="{ABA83C51-336F-4C5D-B91C-2A1693D0D666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29:47.682" v="265" actId="14100"/>
          <ac:spMkLst>
            <pc:docMk/>
            <pc:sldMk cId="3070525329" sldId="257"/>
            <ac:spMk id="12" creationId="{EFAD5002-8037-409F-A4B0-F7CA7D4DF6EF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23:47.392" v="219" actId="1076"/>
          <ac:spMkLst>
            <pc:docMk/>
            <pc:sldMk cId="3070525329" sldId="257"/>
            <ac:spMk id="13" creationId="{989A7A1F-9D65-4444-8116-18B6AF9230BA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52:30.235" v="469" actId="20577"/>
          <ac:spMkLst>
            <pc:docMk/>
            <pc:sldMk cId="3070525329" sldId="257"/>
            <ac:spMk id="14" creationId="{87383359-0A12-42AE-8DC4-DB622673FBD9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52:39.860" v="471" actId="1076"/>
          <ac:spMkLst>
            <pc:docMk/>
            <pc:sldMk cId="3070525329" sldId="257"/>
            <ac:spMk id="15" creationId="{34E6A1EB-04C1-41B5-AEAC-E89E65CD588E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24:09.626" v="223" actId="1076"/>
          <ac:spMkLst>
            <pc:docMk/>
            <pc:sldMk cId="3070525329" sldId="257"/>
            <ac:spMk id="16" creationId="{1762378E-D8D9-43CA-8EB8-EE4D39CE2F4D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51:53.859" v="466" actId="1076"/>
          <ac:spMkLst>
            <pc:docMk/>
            <pc:sldMk cId="3070525329" sldId="257"/>
            <ac:spMk id="29" creationId="{51056B78-6765-4CAE-AEDE-DDBDEF3A91F6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51:53.890" v="467" actId="1076"/>
          <ac:spMkLst>
            <pc:docMk/>
            <pc:sldMk cId="3070525329" sldId="257"/>
            <ac:spMk id="30" creationId="{246CC266-C60E-4F2F-AEC0-06B2DD805F8F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52:42.860" v="472" actId="1076"/>
          <ac:spMkLst>
            <pc:docMk/>
            <pc:sldMk cId="3070525329" sldId="257"/>
            <ac:spMk id="31" creationId="{8845FF83-E820-4859-B506-F691ADD0981A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39:42.948" v="398" actId="1076"/>
          <ac:spMkLst>
            <pc:docMk/>
            <pc:sldMk cId="3070525329" sldId="257"/>
            <ac:spMk id="32" creationId="{D6ADC1EC-EE72-4E39-A368-5C0B2DE721FF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39:47.448" v="400" actId="1076"/>
          <ac:spMkLst>
            <pc:docMk/>
            <pc:sldMk cId="3070525329" sldId="257"/>
            <ac:spMk id="33" creationId="{6BA5BA2B-83C0-4310-A297-0311981E54F2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39:54.339" v="402" actId="1076"/>
          <ac:spMkLst>
            <pc:docMk/>
            <pc:sldMk cId="3070525329" sldId="257"/>
            <ac:spMk id="34" creationId="{2BD94004-4F75-4C4A-9651-A2ED8BCF20BB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51:53.921" v="468" actId="1076"/>
          <ac:spMkLst>
            <pc:docMk/>
            <pc:sldMk cId="3070525329" sldId="257"/>
            <ac:spMk id="35" creationId="{2E8BC200-2C2C-4F9D-8056-7A97143E63FE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0:52:53.392" v="476" actId="20577"/>
          <ac:spMkLst>
            <pc:docMk/>
            <pc:sldMk cId="3070525329" sldId="257"/>
            <ac:spMk id="36" creationId="{795F1725-CC03-46F6-8711-5577C9B658EF}"/>
          </ac:spMkLst>
        </pc:spChg>
        <pc:cxnChg chg="add mod">
          <ac:chgData name="Oosterhuis HA (Rik)" userId="S::haoosterhuis@almere.nl::a1af2813-bbd2-4b5c-b79d-e8ba5ca754a9" providerId="AD" clId="Web-{CCAFD389-E695-4022-B548-627A6172AC8F}" dt="2019-01-24T10:24:32.080" v="228" actId="14100"/>
          <ac:cxnSpMkLst>
            <pc:docMk/>
            <pc:sldMk cId="3070525329" sldId="257"/>
            <ac:cxnSpMk id="17" creationId="{D80D7D3F-5E9B-480C-9A10-C2F3DDD504B9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0:24:43.924" v="231" actId="14100"/>
          <ac:cxnSpMkLst>
            <pc:docMk/>
            <pc:sldMk cId="3070525329" sldId="257"/>
            <ac:cxnSpMk id="18" creationId="{46B5FB63-EE59-4C5D-957C-CA139952CF89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0:24:54.502" v="234" actId="14100"/>
          <ac:cxnSpMkLst>
            <pc:docMk/>
            <pc:sldMk cId="3070525329" sldId="257"/>
            <ac:cxnSpMk id="19" creationId="{C4964311-4835-4E6C-9BCE-5FA5C7F5516F}"/>
          </ac:cxnSpMkLst>
        </pc:cxnChg>
        <pc:cxnChg chg="add del mod">
          <ac:chgData name="Oosterhuis HA (Rik)" userId="S::haoosterhuis@almere.nl::a1af2813-bbd2-4b5c-b79d-e8ba5ca754a9" providerId="AD" clId="Web-{CCAFD389-E695-4022-B548-627A6172AC8F}" dt="2019-01-24T10:25:29.206" v="239"/>
          <ac:cxnSpMkLst>
            <pc:docMk/>
            <pc:sldMk cId="3070525329" sldId="257"/>
            <ac:cxnSpMk id="20" creationId="{A48AD595-6AAE-4D21-A05C-8A58F2CBA5A0}"/>
          </ac:cxnSpMkLst>
        </pc:cxnChg>
        <pc:cxnChg chg="add del mod">
          <ac:chgData name="Oosterhuis HA (Rik)" userId="S::haoosterhuis@almere.nl::a1af2813-bbd2-4b5c-b79d-e8ba5ca754a9" providerId="AD" clId="Web-{CCAFD389-E695-4022-B548-627A6172AC8F}" dt="2019-01-24T10:26:16.145" v="242"/>
          <ac:cxnSpMkLst>
            <pc:docMk/>
            <pc:sldMk cId="3070525329" sldId="257"/>
            <ac:cxnSpMk id="21" creationId="{0D04B1FC-1614-4BB1-B8C1-DE63679EBC97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0:32:36.734" v="284" actId="14100"/>
          <ac:cxnSpMkLst>
            <pc:docMk/>
            <pc:sldMk cId="3070525329" sldId="257"/>
            <ac:cxnSpMk id="22" creationId="{3AF97312-94BA-4D3E-86D2-AE78F073A202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0:32:50.234" v="288" actId="14100"/>
          <ac:cxnSpMkLst>
            <pc:docMk/>
            <pc:sldMk cId="3070525329" sldId="257"/>
            <ac:cxnSpMk id="23" creationId="{4060CC12-DEEA-4163-A7B0-A864F7B43016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0:33:07.359" v="291" actId="14100"/>
          <ac:cxnSpMkLst>
            <pc:docMk/>
            <pc:sldMk cId="3070525329" sldId="257"/>
            <ac:cxnSpMk id="24" creationId="{F6BC9EB1-78EA-417D-A3C6-DA97DA5796CE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0:33:28.297" v="297" actId="14100"/>
          <ac:cxnSpMkLst>
            <pc:docMk/>
            <pc:sldMk cId="3070525329" sldId="257"/>
            <ac:cxnSpMk id="25" creationId="{A4F8813E-45E0-4F10-9CAA-F907C1A5CAE7}"/>
          </ac:cxnSpMkLst>
        </pc:cxnChg>
        <pc:cxnChg chg="add del mod">
          <ac:chgData name="Oosterhuis HA (Rik)" userId="S::haoosterhuis@almere.nl::a1af2813-bbd2-4b5c-b79d-e8ba5ca754a9" providerId="AD" clId="Web-{CCAFD389-E695-4022-B548-627A6172AC8F}" dt="2019-01-24T10:52:35.548" v="470"/>
          <ac:cxnSpMkLst>
            <pc:docMk/>
            <pc:sldMk cId="3070525329" sldId="257"/>
            <ac:cxnSpMk id="26" creationId="{D139ADB2-2021-4416-A28A-FB7F726E08DE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0:33:51.876" v="305" actId="14100"/>
          <ac:cxnSpMkLst>
            <pc:docMk/>
            <pc:sldMk cId="3070525329" sldId="257"/>
            <ac:cxnSpMk id="27" creationId="{918FC5B5-E97C-4571-86C2-7AC3BC2B4BA0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0:36:12.677" v="319" actId="14100"/>
          <ac:cxnSpMkLst>
            <pc:docMk/>
            <pc:sldMk cId="3070525329" sldId="257"/>
            <ac:cxnSpMk id="28" creationId="{BB4A5C77-4ADA-4DFA-844B-4408BB32AEB4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0:53:05.720" v="480" actId="14100"/>
          <ac:cxnSpMkLst>
            <pc:docMk/>
            <pc:sldMk cId="3070525329" sldId="257"/>
            <ac:cxnSpMk id="37" creationId="{87DC88C1-2F99-4165-B0C7-EB379814F0A6}"/>
          </ac:cxnSpMkLst>
        </pc:cxnChg>
      </pc:sldChg>
      <pc:sldChg chg="addSp delSp modSp new">
        <pc:chgData name="Oosterhuis HA (Rik)" userId="S::haoosterhuis@almere.nl::a1af2813-bbd2-4b5c-b79d-e8ba5ca754a9" providerId="AD" clId="Web-{CCAFD389-E695-4022-B548-627A6172AC8F}" dt="2019-01-24T11:18:26.496" v="769" actId="20577"/>
        <pc:sldMkLst>
          <pc:docMk/>
          <pc:sldMk cId="1033535664" sldId="258"/>
        </pc:sldMkLst>
        <pc:spChg chg="del">
          <ac:chgData name="Oosterhuis HA (Rik)" userId="S::haoosterhuis@almere.nl::a1af2813-bbd2-4b5c-b79d-e8ba5ca754a9" providerId="AD" clId="Web-{CCAFD389-E695-4022-B548-627A6172AC8F}" dt="2019-01-24T10:38:08.336" v="374"/>
          <ac:spMkLst>
            <pc:docMk/>
            <pc:sldMk cId="1033535664" sldId="258"/>
            <ac:spMk id="2" creationId="{780AE100-E823-4CFA-A2E8-4626956C9A18}"/>
          </ac:spMkLst>
        </pc:spChg>
        <pc:spChg chg="del">
          <ac:chgData name="Oosterhuis HA (Rik)" userId="S::haoosterhuis@almere.nl::a1af2813-bbd2-4b5c-b79d-e8ba5ca754a9" providerId="AD" clId="Web-{CCAFD389-E695-4022-B548-627A6172AC8F}" dt="2019-01-24T10:38:06.477" v="373"/>
          <ac:spMkLst>
            <pc:docMk/>
            <pc:sldMk cId="1033535664" sldId="258"/>
            <ac:spMk id="3" creationId="{63A4C827-84C6-4CD7-AB0A-4051FEFC2704}"/>
          </ac:spMkLst>
        </pc:spChg>
        <pc:spChg chg="add del mod">
          <ac:chgData name="Oosterhuis HA (Rik)" userId="S::haoosterhuis@almere.nl::a1af2813-bbd2-4b5c-b79d-e8ba5ca754a9" providerId="AD" clId="Web-{CCAFD389-E695-4022-B548-627A6172AC8F}" dt="2019-01-24T11:00:11.794" v="501"/>
          <ac:spMkLst>
            <pc:docMk/>
            <pc:sldMk cId="1033535664" sldId="258"/>
            <ac:spMk id="4" creationId="{562644CB-4356-4E07-A384-15D98E893EBF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14:48.678" v="702" actId="20577"/>
          <ac:spMkLst>
            <pc:docMk/>
            <pc:sldMk cId="1033535664" sldId="258"/>
            <ac:spMk id="12" creationId="{5D28CD35-580A-46FB-8611-6DA344AD3750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08:27.870" v="621" actId="20577"/>
          <ac:spMkLst>
            <pc:docMk/>
            <pc:sldMk cId="1033535664" sldId="258"/>
            <ac:spMk id="14" creationId="{635303FE-5745-49B6-A705-798C2122223A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16:39.884" v="726" actId="14100"/>
          <ac:spMkLst>
            <pc:docMk/>
            <pc:sldMk cId="1033535664" sldId="258"/>
            <ac:spMk id="15" creationId="{0BA904FF-11EA-4A3F-8DDC-32D5A264671C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16:43.478" v="727" actId="1076"/>
          <ac:spMkLst>
            <pc:docMk/>
            <pc:sldMk cId="1033535664" sldId="258"/>
            <ac:spMk id="16" creationId="{CC4C9711-E37F-4487-9E7E-9F49FD8AA887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08:22.355" v="618" actId="20577"/>
          <ac:spMkLst>
            <pc:docMk/>
            <pc:sldMk cId="1033535664" sldId="258"/>
            <ac:spMk id="17" creationId="{716EA53E-FB50-49BE-9B09-0719D2E69E2E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18:26.496" v="769" actId="20577"/>
          <ac:spMkLst>
            <pc:docMk/>
            <pc:sldMk cId="1033535664" sldId="258"/>
            <ac:spMk id="18" creationId="{338C08E0-6715-47CE-B148-FB44DF7B7346}"/>
          </ac:spMkLst>
        </pc:spChg>
        <pc:picChg chg="add mod">
          <ac:chgData name="Oosterhuis HA (Rik)" userId="S::haoosterhuis@almere.nl::a1af2813-bbd2-4b5c-b79d-e8ba5ca754a9" providerId="AD" clId="Web-{CCAFD389-E695-4022-B548-627A6172AC8F}" dt="2019-01-24T11:00:23.920" v="503" actId="1076"/>
          <ac:picMkLst>
            <pc:docMk/>
            <pc:sldMk cId="1033535664" sldId="258"/>
            <ac:picMk id="9" creationId="{6B3761EC-0F1F-4D2C-941B-9F82E0D613E0}"/>
          </ac:picMkLst>
        </pc:picChg>
        <pc:cxnChg chg="add del">
          <ac:chgData name="Oosterhuis HA (Rik)" userId="S::haoosterhuis@almere.nl::a1af2813-bbd2-4b5c-b79d-e8ba5ca754a9" providerId="AD" clId="Web-{CCAFD389-E695-4022-B548-627A6172AC8F}" dt="2019-01-24T10:58:46.542" v="496"/>
          <ac:cxnSpMkLst>
            <pc:docMk/>
            <pc:sldMk cId="1033535664" sldId="258"/>
            <ac:cxnSpMk id="6" creationId="{5E9DFC7E-B863-4D78-A640-17E807FFAC93}"/>
          </ac:cxnSpMkLst>
        </pc:cxnChg>
        <pc:cxnChg chg="add del">
          <ac:chgData name="Oosterhuis HA (Rik)" userId="S::haoosterhuis@almere.nl::a1af2813-bbd2-4b5c-b79d-e8ba5ca754a9" providerId="AD" clId="Web-{CCAFD389-E695-4022-B548-627A6172AC8F}" dt="2019-01-24T10:59:47.059" v="498"/>
          <ac:cxnSpMkLst>
            <pc:docMk/>
            <pc:sldMk cId="1033535664" sldId="258"/>
            <ac:cxnSpMk id="8" creationId="{B77BF5EE-F526-4357-AC8A-DAF0958B2E18}"/>
          </ac:cxnSpMkLst>
        </pc:cxnChg>
      </pc:sldChg>
      <pc:sldChg chg="addSp delSp modSp new">
        <pc:chgData name="Oosterhuis HA (Rik)" userId="S::haoosterhuis@almere.nl::a1af2813-bbd2-4b5c-b79d-e8ba5ca754a9" providerId="AD" clId="Web-{CCAFD389-E695-4022-B548-627A6172AC8F}" dt="2019-01-24T11:52:23.942" v="1307" actId="20577"/>
        <pc:sldMkLst>
          <pc:docMk/>
          <pc:sldMk cId="1886690364" sldId="259"/>
        </pc:sldMkLst>
        <pc:spChg chg="del">
          <ac:chgData name="Oosterhuis HA (Rik)" userId="S::haoosterhuis@almere.nl::a1af2813-bbd2-4b5c-b79d-e8ba5ca754a9" providerId="AD" clId="Web-{CCAFD389-E695-4022-B548-627A6172AC8F}" dt="2019-01-24T11:19:24.607" v="772"/>
          <ac:spMkLst>
            <pc:docMk/>
            <pc:sldMk cId="1886690364" sldId="259"/>
            <ac:spMk id="2" creationId="{8D7FD5D3-D592-4E59-A03D-E6B77F80797A}"/>
          </ac:spMkLst>
        </pc:spChg>
        <pc:spChg chg="del">
          <ac:chgData name="Oosterhuis HA (Rik)" userId="S::haoosterhuis@almere.nl::a1af2813-bbd2-4b5c-b79d-e8ba5ca754a9" providerId="AD" clId="Web-{CCAFD389-E695-4022-B548-627A6172AC8F}" dt="2019-01-24T11:19:22.935" v="771"/>
          <ac:spMkLst>
            <pc:docMk/>
            <pc:sldMk cId="1886690364" sldId="259"/>
            <ac:spMk id="3" creationId="{195F5D80-37F6-4BCC-BAC7-4855527A80F7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24:09.646" v="828" actId="20577"/>
          <ac:spMkLst>
            <pc:docMk/>
            <pc:sldMk cId="1886690364" sldId="259"/>
            <ac:spMk id="4" creationId="{02C6AC01-397E-407B-AA2E-FCFFA2B806B5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52:23.942" v="1307" actId="20577"/>
          <ac:spMkLst>
            <pc:docMk/>
            <pc:sldMk cId="1886690364" sldId="259"/>
            <ac:spMk id="5" creationId="{2FC695F8-9C72-4361-8B29-EEB8F23DD109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33:11.192" v="955" actId="14100"/>
          <ac:spMkLst>
            <pc:docMk/>
            <pc:sldMk cId="1886690364" sldId="259"/>
            <ac:spMk id="6" creationId="{6C13B42C-B3EF-4703-8EA2-05ED10EA237A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32:51.598" v="951" actId="1076"/>
          <ac:spMkLst>
            <pc:docMk/>
            <pc:sldMk cId="1886690364" sldId="259"/>
            <ac:spMk id="7" creationId="{D16F7BDE-ED9B-4B47-911B-D380F9C8491C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30:52.454" v="927" actId="20577"/>
          <ac:spMkLst>
            <pc:docMk/>
            <pc:sldMk cId="1886690364" sldId="259"/>
            <ac:spMk id="10" creationId="{0607C1DC-BAAD-4EB7-A4B8-3A8831CCF1FC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33:07.832" v="954" actId="1076"/>
          <ac:spMkLst>
            <pc:docMk/>
            <pc:sldMk cId="1886690364" sldId="259"/>
            <ac:spMk id="11" creationId="{6E371FA9-4F4D-4147-A225-05BF58B625F1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37:43.231" v="1025" actId="1076"/>
          <ac:spMkLst>
            <pc:docMk/>
            <pc:sldMk cId="1886690364" sldId="259"/>
            <ac:spMk id="12" creationId="{C4FCF097-ADF2-4AB6-8238-058EC6C53E12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37:43.247" v="1026" actId="1076"/>
          <ac:spMkLst>
            <pc:docMk/>
            <pc:sldMk cId="1886690364" sldId="259"/>
            <ac:spMk id="13" creationId="{C420FB3F-1E90-4B2B-913A-1C84062D2DC8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37:43.262" v="1027" actId="1076"/>
          <ac:spMkLst>
            <pc:docMk/>
            <pc:sldMk cId="1886690364" sldId="259"/>
            <ac:spMk id="14" creationId="{AA8444B8-DED2-4BC6-BB3C-F510C45B705E}"/>
          </ac:spMkLst>
        </pc:spChg>
        <pc:spChg chg="add del mod">
          <ac:chgData name="Oosterhuis HA (Rik)" userId="S::haoosterhuis@almere.nl::a1af2813-bbd2-4b5c-b79d-e8ba5ca754a9" providerId="AD" clId="Web-{CCAFD389-E695-4022-B548-627A6172AC8F}" dt="2019-01-24T11:38:27.513" v="1041"/>
          <ac:spMkLst>
            <pc:docMk/>
            <pc:sldMk cId="1886690364" sldId="259"/>
            <ac:spMk id="15" creationId="{AE1A5499-7A20-4B1C-97CB-319C72EB3CB1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37:43.293" v="1029" actId="1076"/>
          <ac:spMkLst>
            <pc:docMk/>
            <pc:sldMk cId="1886690364" sldId="259"/>
            <ac:spMk id="16" creationId="{3A1CFC0B-D111-41C8-B619-CD73F4C3F79D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37:43.311" v="1030" actId="1076"/>
          <ac:spMkLst>
            <pc:docMk/>
            <pc:sldMk cId="1886690364" sldId="259"/>
            <ac:spMk id="17" creationId="{5D40844C-6CE6-42E6-893E-7D60673A643D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37:43.262" v="1028" actId="1076"/>
          <ac:spMkLst>
            <pc:docMk/>
            <pc:sldMk cId="1886690364" sldId="259"/>
            <ac:spMk id="18" creationId="{00EB5692-71EF-4675-8426-D0F27FBB71E9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50:46.408" v="1291" actId="1076"/>
          <ac:spMkLst>
            <pc:docMk/>
            <pc:sldMk cId="1886690364" sldId="259"/>
            <ac:spMk id="21" creationId="{7A520F2D-8BE8-47C0-BB7C-A7FDED43509C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44:03.210" v="1189" actId="1076"/>
          <ac:spMkLst>
            <pc:docMk/>
            <pc:sldMk cId="1886690364" sldId="259"/>
            <ac:spMk id="22" creationId="{F317A4BB-D16F-477E-B002-C7BA5A027BCD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44:09.415" v="1191" actId="1076"/>
          <ac:spMkLst>
            <pc:docMk/>
            <pc:sldMk cId="1886690364" sldId="259"/>
            <ac:spMk id="23" creationId="{1CEBCAC4-4185-447A-A0ED-44315166F3F3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51:04.893" v="1296" actId="1076"/>
          <ac:spMkLst>
            <pc:docMk/>
            <pc:sldMk cId="1886690364" sldId="259"/>
            <ac:spMk id="25" creationId="{B17781A4-382A-4F88-BF15-A8041875907D}"/>
          </ac:spMkLst>
        </pc:spChg>
        <pc:spChg chg="add">
          <ac:chgData name="Oosterhuis HA (Rik)" userId="S::haoosterhuis@almere.nl::a1af2813-bbd2-4b5c-b79d-e8ba5ca754a9" providerId="AD" clId="Web-{CCAFD389-E695-4022-B548-627A6172AC8F}" dt="2019-01-24T11:50:48.127" v="1293"/>
          <ac:spMkLst>
            <pc:docMk/>
            <pc:sldMk cId="1886690364" sldId="259"/>
            <ac:spMk id="27" creationId="{428C0DCC-E7D7-4582-A9A3-5714D372CDEA}"/>
          </ac:spMkLst>
        </pc:spChg>
        <pc:spChg chg="add">
          <ac:chgData name="Oosterhuis HA (Rik)" userId="S::haoosterhuis@almere.nl::a1af2813-bbd2-4b5c-b79d-e8ba5ca754a9" providerId="AD" clId="Web-{CCAFD389-E695-4022-B548-627A6172AC8F}" dt="2019-01-24T11:50:48.143" v="1294"/>
          <ac:spMkLst>
            <pc:docMk/>
            <pc:sldMk cId="1886690364" sldId="259"/>
            <ac:spMk id="29" creationId="{8129C87D-8C08-4906-93FC-5E73218E1A3B}"/>
          </ac:spMkLst>
        </pc:spChg>
        <pc:cxnChg chg="add mod">
          <ac:chgData name="Oosterhuis HA (Rik)" userId="S::haoosterhuis@almere.nl::a1af2813-bbd2-4b5c-b79d-e8ba5ca754a9" providerId="AD" clId="Web-{CCAFD389-E695-4022-B548-627A6172AC8F}" dt="2019-01-24T11:27:40.777" v="872" actId="14100"/>
          <ac:cxnSpMkLst>
            <pc:docMk/>
            <pc:sldMk cId="1886690364" sldId="259"/>
            <ac:cxnSpMk id="8" creationId="{4C8E7F07-DC22-4EC5-AE78-163235B2A58B}"/>
          </ac:cxnSpMkLst>
        </pc:cxnChg>
        <pc:cxnChg chg="add del mod">
          <ac:chgData name="Oosterhuis HA (Rik)" userId="S::haoosterhuis@almere.nl::a1af2813-bbd2-4b5c-b79d-e8ba5ca754a9" providerId="AD" clId="Web-{CCAFD389-E695-4022-B548-627A6172AC8F}" dt="2019-01-24T11:29:15.092" v="882"/>
          <ac:cxnSpMkLst>
            <pc:docMk/>
            <pc:sldMk cId="1886690364" sldId="259"/>
            <ac:cxnSpMk id="9" creationId="{4C8E7F07-DC22-4EC5-AE78-163235B2A58B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1:38:07.685" v="1038" actId="14100"/>
          <ac:cxnSpMkLst>
            <pc:docMk/>
            <pc:sldMk cId="1886690364" sldId="259"/>
            <ac:cxnSpMk id="19" creationId="{7BC95B1D-D75A-4350-B417-BEE36AC323D1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1:38:13.060" v="1040" actId="1076"/>
          <ac:cxnSpMkLst>
            <pc:docMk/>
            <pc:sldMk cId="1886690364" sldId="259"/>
            <ac:cxnSpMk id="20" creationId="{659A3D49-C403-499E-A3C1-7151FFB35861}"/>
          </ac:cxnSpMkLst>
        </pc:cxnChg>
      </pc:sldChg>
      <pc:sldChg chg="delSp add del replId">
        <pc:chgData name="Oosterhuis HA (Rik)" userId="S::haoosterhuis@almere.nl::a1af2813-bbd2-4b5c-b79d-e8ba5ca754a9" providerId="AD" clId="Web-{CCAFD389-E695-4022-B548-627A6172AC8F}" dt="2019-01-24T11:41:33.081" v="1160"/>
        <pc:sldMkLst>
          <pc:docMk/>
          <pc:sldMk cId="3821637769" sldId="260"/>
        </pc:sldMkLst>
        <pc:spChg chg="del">
          <ac:chgData name="Oosterhuis HA (Rik)" userId="S::haoosterhuis@almere.nl::a1af2813-bbd2-4b5c-b79d-e8ba5ca754a9" providerId="AD" clId="Web-{CCAFD389-E695-4022-B548-627A6172AC8F}" dt="2019-01-24T11:40:55.314" v="1131"/>
          <ac:spMkLst>
            <pc:docMk/>
            <pc:sldMk cId="3821637769" sldId="260"/>
            <ac:spMk id="21" creationId="{7A520F2D-8BE8-47C0-BB7C-A7FDED43509C}"/>
          </ac:spMkLst>
        </pc:spChg>
      </pc:sldChg>
      <pc:sldChg chg="addSp delSp modSp add replId">
        <pc:chgData name="Oosterhuis HA (Rik)" userId="S::haoosterhuis@almere.nl::a1af2813-bbd2-4b5c-b79d-e8ba5ca754a9" providerId="AD" clId="Web-{CCAFD389-E695-4022-B548-627A6172AC8F}" dt="2019-01-24T11:50:33.345" v="1290" actId="1076"/>
        <pc:sldMkLst>
          <pc:docMk/>
          <pc:sldMk cId="762968266" sldId="261"/>
        </pc:sldMkLst>
        <pc:spChg chg="mod">
          <ac:chgData name="Oosterhuis HA (Rik)" userId="S::haoosterhuis@almere.nl::a1af2813-bbd2-4b5c-b79d-e8ba5ca754a9" providerId="AD" clId="Web-{CCAFD389-E695-4022-B548-627A6172AC8F}" dt="2019-01-24T11:46:09.136" v="1205" actId="1076"/>
          <ac:spMkLst>
            <pc:docMk/>
            <pc:sldMk cId="762968266" sldId="261"/>
            <ac:spMk id="6" creationId="{6C13B42C-B3EF-4703-8EA2-05ED10EA237A}"/>
          </ac:spMkLst>
        </pc:spChg>
        <pc:spChg chg="mod">
          <ac:chgData name="Oosterhuis HA (Rik)" userId="S::haoosterhuis@almere.nl::a1af2813-bbd2-4b5c-b79d-e8ba5ca754a9" providerId="AD" clId="Web-{CCAFD389-E695-4022-B548-627A6172AC8F}" dt="2019-01-24T11:46:09.151" v="1206" actId="1076"/>
          <ac:spMkLst>
            <pc:docMk/>
            <pc:sldMk cId="762968266" sldId="261"/>
            <ac:spMk id="7" creationId="{D16F7BDE-ED9B-4B47-911B-D380F9C8491C}"/>
          </ac:spMkLst>
        </pc:spChg>
        <pc:spChg chg="mod">
          <ac:chgData name="Oosterhuis HA (Rik)" userId="S::haoosterhuis@almere.nl::a1af2813-bbd2-4b5c-b79d-e8ba5ca754a9" providerId="AD" clId="Web-{CCAFD389-E695-4022-B548-627A6172AC8F}" dt="2019-01-24T11:49:04.530" v="1251" actId="14100"/>
          <ac:spMkLst>
            <pc:docMk/>
            <pc:sldMk cId="762968266" sldId="261"/>
            <ac:spMk id="10" creationId="{0607C1DC-BAAD-4EB7-A4B8-3A8831CCF1FC}"/>
          </ac:spMkLst>
        </pc:spChg>
        <pc:spChg chg="del">
          <ac:chgData name="Oosterhuis HA (Rik)" userId="S::haoosterhuis@almere.nl::a1af2813-bbd2-4b5c-b79d-e8ba5ca754a9" providerId="AD" clId="Web-{CCAFD389-E695-4022-B548-627A6172AC8F}" dt="2019-01-24T11:41:00.846" v="1133"/>
          <ac:spMkLst>
            <pc:docMk/>
            <pc:sldMk cId="762968266" sldId="261"/>
            <ac:spMk id="11" creationId="{6E371FA9-4F4D-4147-A225-05BF58B625F1}"/>
          </ac:spMkLst>
        </pc:spChg>
        <pc:spChg chg="mod">
          <ac:chgData name="Oosterhuis HA (Rik)" userId="S::haoosterhuis@almere.nl::a1af2813-bbd2-4b5c-b79d-e8ba5ca754a9" providerId="AD" clId="Web-{CCAFD389-E695-4022-B548-627A6172AC8F}" dt="2019-01-24T11:50:33.345" v="1290" actId="1076"/>
          <ac:spMkLst>
            <pc:docMk/>
            <pc:sldMk cId="762968266" sldId="261"/>
            <ac:spMk id="21" creationId="{7A520F2D-8BE8-47C0-BB7C-A7FDED43509C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46:35.511" v="1214" actId="20577"/>
          <ac:spMkLst>
            <pc:docMk/>
            <pc:sldMk cId="762968266" sldId="261"/>
            <ac:spMk id="22" creationId="{CAB73705-9405-483D-AC1A-5AC522EEFDC8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46:53.762" v="1219" actId="20577"/>
          <ac:spMkLst>
            <pc:docMk/>
            <pc:sldMk cId="762968266" sldId="261"/>
            <ac:spMk id="23" creationId="{4781B40D-F149-4BBB-B49A-3E74D9500C40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49:00.905" v="1250" actId="14100"/>
          <ac:spMkLst>
            <pc:docMk/>
            <pc:sldMk cId="762968266" sldId="261"/>
            <ac:spMk id="25" creationId="{EA5D4F84-F3A7-4C65-AC7F-EB0D3141A8D2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50:29.142" v="1287" actId="1076"/>
          <ac:spMkLst>
            <pc:docMk/>
            <pc:sldMk cId="762968266" sldId="261"/>
            <ac:spMk id="26" creationId="{39959E91-E0EA-477A-ABDD-41F46A916273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50:29.158" v="1288" actId="1076"/>
          <ac:spMkLst>
            <pc:docMk/>
            <pc:sldMk cId="762968266" sldId="261"/>
            <ac:spMk id="27" creationId="{9D9EE393-5DEA-45E1-BD7C-64164CB81AB1}"/>
          </ac:spMkLst>
        </pc:spChg>
        <pc:spChg chg="add mod">
          <ac:chgData name="Oosterhuis HA (Rik)" userId="S::haoosterhuis@almere.nl::a1af2813-bbd2-4b5c-b79d-e8ba5ca754a9" providerId="AD" clId="Web-{CCAFD389-E695-4022-B548-627A6172AC8F}" dt="2019-01-24T11:50:29.189" v="1289" actId="1076"/>
          <ac:spMkLst>
            <pc:docMk/>
            <pc:sldMk cId="762968266" sldId="261"/>
            <ac:spMk id="28" creationId="{3D88CC0B-F8E2-460D-90DD-C6540CA59E3C}"/>
          </ac:spMkLst>
        </pc:spChg>
        <pc:cxnChg chg="mod">
          <ac:chgData name="Oosterhuis HA (Rik)" userId="S::haoosterhuis@almere.nl::a1af2813-bbd2-4b5c-b79d-e8ba5ca754a9" providerId="AD" clId="Web-{CCAFD389-E695-4022-B548-627A6172AC8F}" dt="2019-01-24T11:46:14.573" v="1207" actId="14100"/>
          <ac:cxnSpMkLst>
            <pc:docMk/>
            <pc:sldMk cId="762968266" sldId="261"/>
            <ac:cxnSpMk id="8" creationId="{4C8E7F07-DC22-4EC5-AE78-163235B2A58B}"/>
          </ac:cxnSpMkLst>
        </pc:cxnChg>
        <pc:cxnChg chg="add mod">
          <ac:chgData name="Oosterhuis HA (Rik)" userId="S::haoosterhuis@almere.nl::a1af2813-bbd2-4b5c-b79d-e8ba5ca754a9" providerId="AD" clId="Web-{CCAFD389-E695-4022-B548-627A6172AC8F}" dt="2019-01-24T11:47:06.324" v="1222" actId="14100"/>
          <ac:cxnSpMkLst>
            <pc:docMk/>
            <pc:sldMk cId="762968266" sldId="261"/>
            <ac:cxnSpMk id="24" creationId="{7846603F-FE61-4851-BDE1-21F9C9B694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Trouwplanner</a:t>
            </a:r>
            <a:br>
              <a:rPr lang="de-DE" dirty="0">
                <a:cs typeface="Calibri Light"/>
              </a:rPr>
            </a:br>
            <a:r>
              <a:rPr lang="de-DE" dirty="0" err="1">
                <a:cs typeface="Calibri Light"/>
              </a:rPr>
              <a:t>architectuur</a:t>
            </a:r>
            <a:endParaRPr lang="de-DE" dirty="0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e-DE" dirty="0" err="1">
                <a:cs typeface="Calibri"/>
              </a:rPr>
              <a:t>Gegevensmodel</a:t>
            </a:r>
            <a:endParaRPr lang="nl-NL" dirty="0" err="1"/>
          </a:p>
          <a:p>
            <a:r>
              <a:rPr lang="de-DE" dirty="0">
                <a:cs typeface="Calibri"/>
              </a:rPr>
              <a:t>Common </a:t>
            </a:r>
            <a:r>
              <a:rPr lang="de-DE" dirty="0" err="1">
                <a:cs typeface="Calibri"/>
              </a:rPr>
              <a:t>ground</a:t>
            </a:r>
            <a:r>
              <a:rPr lang="de-DE" dirty="0">
                <a:cs typeface="Calibri"/>
              </a:rPr>
              <a:t> lagen</a:t>
            </a:r>
          </a:p>
          <a:p>
            <a:r>
              <a:rPr lang="de-DE" dirty="0" err="1">
                <a:cs typeface="Calibri"/>
              </a:rPr>
              <a:t>Informatiearchitectuur</a:t>
            </a:r>
          </a:p>
          <a:p>
            <a:r>
              <a:rPr lang="de-DE" dirty="0">
                <a:cs typeface="Calibri"/>
              </a:rPr>
              <a:t>Sprint 1</a:t>
            </a:r>
          </a:p>
          <a:p>
            <a:r>
              <a:rPr lang="de-DE" dirty="0" err="1">
                <a:cs typeface="Calibri"/>
              </a:rPr>
              <a:t>Versie</a:t>
            </a:r>
            <a:r>
              <a:rPr lang="de-DE" dirty="0">
                <a:cs typeface="Calibri"/>
              </a:rPr>
              <a:t> 0.1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9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B3761EC-0F1F-4D2C-941B-9F82E0D6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" y="336430"/>
            <a:ext cx="4225193" cy="6372045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D28CD35-580A-46FB-8611-6DA344AD3750}"/>
              </a:ext>
            </a:extLst>
          </p:cNvPr>
          <p:cNvSpPr/>
          <p:nvPr/>
        </p:nvSpPr>
        <p:spPr>
          <a:xfrm>
            <a:off x="4912741" y="685797"/>
            <a:ext cx="5206040" cy="12019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webbased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software, demo, geen primaire focus</a:t>
            </a:r>
            <a:endParaRPr lang="nl-NL">
              <a:cs typeface="Calibri"/>
            </a:endParaRP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open code, open ontwikkelsoftware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API aansluiten op API laag 2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ontwikkeld door scrumteam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635303FE-5745-49B6-A705-798C2122223A}"/>
              </a:ext>
            </a:extLst>
          </p:cNvPr>
          <p:cNvSpPr/>
          <p:nvPr/>
        </p:nvSpPr>
        <p:spPr>
          <a:xfrm>
            <a:off x="4919929" y="2022891"/>
            <a:ext cx="5206040" cy="9719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standaardisatie waar gemene deler gemeenten</a:t>
            </a:r>
            <a:endParaRPr lang="nl-NL"/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configurabel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waar specialisatie gemeenten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BA904FF-11EA-4A3F-8DDC-32D5A264671C}"/>
              </a:ext>
            </a:extLst>
          </p:cNvPr>
          <p:cNvSpPr/>
          <p:nvPr/>
        </p:nvSpPr>
        <p:spPr>
          <a:xfrm>
            <a:off x="4919928" y="3158702"/>
            <a:ext cx="5206040" cy="8712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geen invulling aan netwerkbeveiliging, netwerkmonitoring, gateway of dienstencatalogus</a:t>
            </a:r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C4C9711-E37F-4487-9E7E-9F49FD8AA887}"/>
              </a:ext>
            </a:extLst>
          </p:cNvPr>
          <p:cNvSpPr/>
          <p:nvPr/>
        </p:nvSpPr>
        <p:spPr>
          <a:xfrm>
            <a:off x="4919927" y="4193871"/>
            <a:ext cx="5206040" cy="1173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API volgens OAS3.0 en </a:t>
            </a:r>
            <a:endParaRPr lang="nl-NL" dirty="0"/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API volgens API/URI strategie Omgevingswet</a:t>
            </a:r>
            <a:endParaRPr lang="nl-NL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API ontwikkeld door scrumteam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API aansluiten op </a:t>
            </a:r>
            <a:r>
              <a:rPr lang="nl-NL" dirty="0" err="1">
                <a:solidFill>
                  <a:srgbClr val="FF0000"/>
                </a:solidFill>
                <a:cs typeface="Calibri"/>
              </a:rPr>
              <a:t>API's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van top 3 leveranciers gem.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16EA53E-FB50-49BE-9B09-0719D2E69E2E}"/>
              </a:ext>
            </a:extLst>
          </p:cNvPr>
          <p:cNvSpPr txBox="1"/>
          <p:nvPr/>
        </p:nvSpPr>
        <p:spPr>
          <a:xfrm>
            <a:off x="6075872" y="25304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</a:rPr>
              <a:t>Trouwplanner</a:t>
            </a:r>
            <a:r>
              <a:rPr lang="nl-NL" dirty="0">
                <a:solidFill>
                  <a:srgbClr val="FF0000"/>
                </a:solidFill>
              </a:rPr>
              <a:t> </a:t>
            </a:r>
            <a:endParaRPr lang="nl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38C08E0-6715-47CE-B148-FB44DF7B7346}"/>
              </a:ext>
            </a:extLst>
          </p:cNvPr>
          <p:cNvSpPr/>
          <p:nvPr/>
        </p:nvSpPr>
        <p:spPr>
          <a:xfrm>
            <a:off x="4919926" y="5444701"/>
            <a:ext cx="5206040" cy="11731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Hergebruik bestaande IM van basisregistraties</a:t>
            </a:r>
            <a:endParaRPr lang="nl-NL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Hergebruik bestaande IM van implementatie trouwplanner door gemeente Utrecht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Standaardisatie waar gemene deler gemeenten</a:t>
            </a:r>
          </a:p>
        </p:txBody>
      </p:sp>
    </p:spTree>
    <p:extLst>
      <p:ext uri="{BB962C8B-B14F-4D97-AF65-F5344CB8AC3E}">
        <p14:creationId xmlns:p14="http://schemas.microsoft.com/office/powerpoint/2010/main" val="10335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02C6AC01-397E-407B-AA2E-FCFFA2B806B5}"/>
              </a:ext>
            </a:extLst>
          </p:cNvPr>
          <p:cNvSpPr/>
          <p:nvPr/>
        </p:nvSpPr>
        <p:spPr>
          <a:xfrm>
            <a:off x="4163140" y="534629"/>
            <a:ext cx="2869359" cy="1136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 dirty="0">
                <a:solidFill>
                  <a:schemeClr val="tx1"/>
                </a:solidFill>
                <a:cs typeface="Calibri"/>
              </a:rPr>
              <a:t>A1. Trouwplanner component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FC695F8-9C72-4361-8B29-EEB8F23DD109}"/>
              </a:ext>
            </a:extLst>
          </p:cNvPr>
          <p:cNvSpPr/>
          <p:nvPr/>
        </p:nvSpPr>
        <p:spPr>
          <a:xfrm>
            <a:off x="4288622" y="833344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Afspraak maken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Formulier aanbieden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C13B42C-B3EF-4703-8EA2-05ED10EA237A}"/>
              </a:ext>
            </a:extLst>
          </p:cNvPr>
          <p:cNvSpPr/>
          <p:nvPr/>
        </p:nvSpPr>
        <p:spPr>
          <a:xfrm>
            <a:off x="4163141" y="2770308"/>
            <a:ext cx="2869359" cy="169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 dirty="0">
                <a:solidFill>
                  <a:schemeClr val="tx1"/>
                </a:solidFill>
                <a:cs typeface="Calibri"/>
              </a:rPr>
              <a:t>A2. API component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16F7BDE-ED9B-4B47-911B-D380F9C8491C}"/>
              </a:ext>
            </a:extLst>
          </p:cNvPr>
          <p:cNvSpPr/>
          <p:nvPr/>
        </p:nvSpPr>
        <p:spPr>
          <a:xfrm>
            <a:off x="4267056" y="3205607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Klant, medewerker, afspraak, agenda, locatie, beschikbaarheid </a:t>
            </a:r>
            <a:endParaRPr lang="nl-NL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Basisregistraties: BAG/NHR/BRP</a:t>
            </a:r>
            <a:endParaRPr lang="nl-NL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4C8E7F07-DC22-4EC5-AE78-163235B2A58B}"/>
              </a:ext>
            </a:extLst>
          </p:cNvPr>
          <p:cNvCxnSpPr>
            <a:cxnSpLocks/>
          </p:cNvCxnSpPr>
          <p:nvPr/>
        </p:nvCxnSpPr>
        <p:spPr>
          <a:xfrm flipV="1">
            <a:off x="5569338" y="1708522"/>
            <a:ext cx="2759" cy="1057447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47">
            <a:extLst>
              <a:ext uri="{FF2B5EF4-FFF2-40B4-BE49-F238E27FC236}">
                <a16:creationId xmlns:a16="http://schemas.microsoft.com/office/drawing/2014/main" id="{0607C1DC-BAAD-4EB7-A4B8-3A8831CCF1FC}"/>
              </a:ext>
            </a:extLst>
          </p:cNvPr>
          <p:cNvSpPr txBox="1"/>
          <p:nvPr/>
        </p:nvSpPr>
        <p:spPr>
          <a:xfrm>
            <a:off x="5570647" y="2395587"/>
            <a:ext cx="4832802" cy="261600"/>
          </a:xfrm>
          <a:prstGeom prst="rect">
            <a:avLst/>
          </a:prstGeom>
          <a:noFill/>
        </p:spPr>
        <p:txBody>
          <a:bodyPr wrap="square" lIns="91429" tIns="45715" rIns="91429" bIns="45715" rtlCol="0" anchor="t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dirty="0" err="1"/>
              <a:t>Webservices</a:t>
            </a:r>
            <a:r>
              <a:rPr lang="nl-NL" sz="1100" dirty="0"/>
              <a:t>, OAS 3.0, API/URI compliant</a:t>
            </a:r>
            <a:endParaRPr lang="nl-NL" sz="1100" dirty="0">
              <a:cs typeface="Calibri"/>
            </a:endParaRPr>
          </a:p>
        </p:txBody>
      </p:sp>
      <p:sp>
        <p:nvSpPr>
          <p:cNvPr id="11" name="Cilinder 10">
            <a:extLst>
              <a:ext uri="{FF2B5EF4-FFF2-40B4-BE49-F238E27FC236}">
                <a16:creationId xmlns:a16="http://schemas.microsoft.com/office/drawing/2014/main" id="{6E371FA9-4F4D-4147-A225-05BF58B625F1}"/>
              </a:ext>
            </a:extLst>
          </p:cNvPr>
          <p:cNvSpPr/>
          <p:nvPr/>
        </p:nvSpPr>
        <p:spPr>
          <a:xfrm>
            <a:off x="4618008" y="3985490"/>
            <a:ext cx="1963946" cy="3391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4FCF097-ADF2-4AB6-8238-058EC6C53E12}"/>
              </a:ext>
            </a:extLst>
          </p:cNvPr>
          <p:cNvSpPr/>
          <p:nvPr/>
        </p:nvSpPr>
        <p:spPr>
          <a:xfrm>
            <a:off x="2567253" y="4941288"/>
            <a:ext cx="2869359" cy="169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 dirty="0">
                <a:solidFill>
                  <a:schemeClr val="tx1"/>
                </a:solidFill>
                <a:cs typeface="Calibri"/>
              </a:rPr>
              <a:t>A3. Registratiecomponenten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420FB3F-1E90-4B2B-913A-1C84062D2DC8}"/>
              </a:ext>
            </a:extLst>
          </p:cNvPr>
          <p:cNvSpPr/>
          <p:nvPr/>
        </p:nvSpPr>
        <p:spPr>
          <a:xfrm>
            <a:off x="2671168" y="5376587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Leveranciers Centric, pink, </a:t>
            </a:r>
            <a:r>
              <a:rPr lang="nl-NL" sz="900" dirty="0" err="1">
                <a:solidFill>
                  <a:schemeClr val="tx1"/>
                </a:solidFill>
                <a:cs typeface="Calibri"/>
              </a:rPr>
              <a:t>roccade</a:t>
            </a:r>
            <a:r>
              <a:rPr lang="nl-NL" sz="900" dirty="0">
                <a:solidFill>
                  <a:schemeClr val="tx1"/>
                </a:solidFill>
                <a:cs typeface="Calibri"/>
              </a:rPr>
              <a:t>, </a:t>
            </a:r>
            <a:r>
              <a:rPr lang="nl-NL" sz="900" dirty="0" err="1">
                <a:solidFill>
                  <a:schemeClr val="tx1"/>
                </a:solidFill>
                <a:cs typeface="Calibri"/>
              </a:rPr>
              <a:t>procura</a:t>
            </a:r>
          </a:p>
        </p:txBody>
      </p:sp>
      <p:sp>
        <p:nvSpPr>
          <p:cNvPr id="14" name="Cilinder 13">
            <a:extLst>
              <a:ext uri="{FF2B5EF4-FFF2-40B4-BE49-F238E27FC236}">
                <a16:creationId xmlns:a16="http://schemas.microsoft.com/office/drawing/2014/main" id="{AA8444B8-DED2-4BC6-BB3C-F510C45B705E}"/>
              </a:ext>
            </a:extLst>
          </p:cNvPr>
          <p:cNvSpPr/>
          <p:nvPr/>
        </p:nvSpPr>
        <p:spPr>
          <a:xfrm>
            <a:off x="3022120" y="6156470"/>
            <a:ext cx="1963946" cy="3391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A1CFC0B-D111-41C8-B619-CD73F4C3F79D}"/>
              </a:ext>
            </a:extLst>
          </p:cNvPr>
          <p:cNvSpPr/>
          <p:nvPr/>
        </p:nvSpPr>
        <p:spPr>
          <a:xfrm>
            <a:off x="5744649" y="4955665"/>
            <a:ext cx="2869359" cy="169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 dirty="0">
                <a:solidFill>
                  <a:schemeClr val="tx1"/>
                </a:solidFill>
                <a:cs typeface="Calibri"/>
              </a:rPr>
              <a:t>A3. Registratiecomponenten landelijk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D40844C-6CE6-42E6-893E-7D60673A643D}"/>
              </a:ext>
            </a:extLst>
          </p:cNvPr>
          <p:cNvSpPr/>
          <p:nvPr/>
        </p:nvSpPr>
        <p:spPr>
          <a:xfrm>
            <a:off x="5848564" y="5390964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LV-BAG, LV-BRP, LV-NHR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Cilinder 17">
            <a:extLst>
              <a:ext uri="{FF2B5EF4-FFF2-40B4-BE49-F238E27FC236}">
                <a16:creationId xmlns:a16="http://schemas.microsoft.com/office/drawing/2014/main" id="{00EB5692-71EF-4675-8426-D0F27FBB71E9}"/>
              </a:ext>
            </a:extLst>
          </p:cNvPr>
          <p:cNvSpPr/>
          <p:nvPr/>
        </p:nvSpPr>
        <p:spPr>
          <a:xfrm>
            <a:off x="6199516" y="6170847"/>
            <a:ext cx="1963946" cy="3391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7BC95B1D-D75A-4350-B417-BEE36AC323D1}"/>
              </a:ext>
            </a:extLst>
          </p:cNvPr>
          <p:cNvCxnSpPr>
            <a:cxnSpLocks/>
          </p:cNvCxnSpPr>
          <p:nvPr/>
        </p:nvCxnSpPr>
        <p:spPr>
          <a:xfrm flipH="1" flipV="1">
            <a:off x="4939493" y="4504918"/>
            <a:ext cx="11617" cy="410465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659A3D49-C403-499E-A3C1-7151FFB35861}"/>
              </a:ext>
            </a:extLst>
          </p:cNvPr>
          <p:cNvCxnSpPr>
            <a:cxnSpLocks/>
          </p:cNvCxnSpPr>
          <p:nvPr/>
        </p:nvCxnSpPr>
        <p:spPr>
          <a:xfrm flipH="1" flipV="1">
            <a:off x="6233455" y="4504917"/>
            <a:ext cx="11617" cy="410465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7A520F2D-8BE8-47C0-BB7C-A7FDED43509C}"/>
              </a:ext>
            </a:extLst>
          </p:cNvPr>
          <p:cNvSpPr txBox="1"/>
          <p:nvPr/>
        </p:nvSpPr>
        <p:spPr>
          <a:xfrm>
            <a:off x="8758889" y="273"/>
            <a:ext cx="349082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  <a:cs typeface="Calibri"/>
              </a:rPr>
              <a:t>Userstories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Scrum 1</a:t>
            </a:r>
          </a:p>
          <a:p>
            <a:r>
              <a:rPr lang="nl-NL" dirty="0">
                <a:solidFill>
                  <a:srgbClr val="FF0000"/>
                </a:solidFill>
                <a:cs typeface="Calibri"/>
              </a:rPr>
              <a:t>- API eigen opslag</a:t>
            </a:r>
          </a:p>
          <a:p>
            <a:r>
              <a:rPr lang="nl-NL" dirty="0">
                <a:solidFill>
                  <a:srgbClr val="FF0000"/>
                </a:solidFill>
                <a:cs typeface="Calibri"/>
              </a:rPr>
              <a:t>- geen aansluiting op gemeentelijke systemen</a:t>
            </a:r>
          </a:p>
          <a:p>
            <a:r>
              <a:rPr lang="nl-NL" dirty="0">
                <a:solidFill>
                  <a:srgbClr val="FF0000"/>
                </a:solidFill>
                <a:cs typeface="Calibri"/>
              </a:rPr>
              <a:t>- bedoelt voor API ontwikkeling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F317A4BB-D16F-477E-B002-C7BA5A027BCD}"/>
              </a:ext>
            </a:extLst>
          </p:cNvPr>
          <p:cNvSpPr txBox="1"/>
          <p:nvPr/>
        </p:nvSpPr>
        <p:spPr>
          <a:xfrm>
            <a:off x="4496002" y="4148140"/>
            <a:ext cx="1104180" cy="158403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9600" dirty="0">
                <a:solidFill>
                  <a:srgbClr val="FF0000"/>
                </a:solidFill>
                <a:cs typeface="Calibri"/>
              </a:rPr>
              <a:t>X</a:t>
            </a:r>
            <a:endParaRPr lang="nl-NL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1CEBCAC4-4185-447A-A0ED-44315166F3F3}"/>
              </a:ext>
            </a:extLst>
          </p:cNvPr>
          <p:cNvSpPr txBox="1"/>
          <p:nvPr/>
        </p:nvSpPr>
        <p:spPr>
          <a:xfrm>
            <a:off x="5847473" y="4162517"/>
            <a:ext cx="1104180" cy="158403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9600" dirty="0">
                <a:solidFill>
                  <a:srgbClr val="FF0000"/>
                </a:solidFill>
                <a:cs typeface="Calibri"/>
              </a:rPr>
              <a:t>X</a:t>
            </a:r>
            <a:endParaRPr lang="nl-NL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B17781A4-382A-4F88-BF15-A8041875907D}"/>
              </a:ext>
            </a:extLst>
          </p:cNvPr>
          <p:cNvSpPr txBox="1"/>
          <p:nvPr/>
        </p:nvSpPr>
        <p:spPr>
          <a:xfrm>
            <a:off x="103719" y="3810273"/>
            <a:ext cx="349082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>
                <a:solidFill>
                  <a:srgbClr val="0070C0"/>
                </a:solidFill>
                <a:cs typeface="Calibri"/>
              </a:rPr>
              <a:t>Bron</a:t>
            </a:r>
            <a:endParaRPr lang="nl-NL" sz="3200">
              <a:solidFill>
                <a:srgbClr val="0070C0"/>
              </a:solidFill>
              <a:cs typeface="Calibri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28C0DCC-E7D7-4582-A9A3-5714D372CDEA}"/>
              </a:ext>
            </a:extLst>
          </p:cNvPr>
          <p:cNvSpPr txBox="1"/>
          <p:nvPr/>
        </p:nvSpPr>
        <p:spPr>
          <a:xfrm>
            <a:off x="103718" y="3163291"/>
            <a:ext cx="349082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>
                <a:solidFill>
                  <a:srgbClr val="0070C0"/>
                </a:solidFill>
                <a:cs typeface="Calibri"/>
              </a:rPr>
              <a:t>Distributie</a:t>
            </a:r>
            <a:endParaRPr lang="nl-NL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129C87D-8C08-4906-93FC-5E73218E1A3B}"/>
              </a:ext>
            </a:extLst>
          </p:cNvPr>
          <p:cNvSpPr txBox="1"/>
          <p:nvPr/>
        </p:nvSpPr>
        <p:spPr>
          <a:xfrm>
            <a:off x="103717" y="733517"/>
            <a:ext cx="349082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>
                <a:solidFill>
                  <a:srgbClr val="0070C0"/>
                </a:solidFill>
                <a:cs typeface="Calibri"/>
              </a:rPr>
              <a:t>Afnemer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669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02C6AC01-397E-407B-AA2E-FCFFA2B806B5}"/>
              </a:ext>
            </a:extLst>
          </p:cNvPr>
          <p:cNvSpPr/>
          <p:nvPr/>
        </p:nvSpPr>
        <p:spPr>
          <a:xfrm>
            <a:off x="4163140" y="534629"/>
            <a:ext cx="2869359" cy="1136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 dirty="0">
                <a:solidFill>
                  <a:schemeClr val="tx1"/>
                </a:solidFill>
                <a:cs typeface="Calibri"/>
              </a:rPr>
              <a:t>A1. Trouwplanner component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FC695F8-9C72-4361-8B29-EEB8F23DD109}"/>
              </a:ext>
            </a:extLst>
          </p:cNvPr>
          <p:cNvSpPr/>
          <p:nvPr/>
        </p:nvSpPr>
        <p:spPr>
          <a:xfrm>
            <a:off x="4288622" y="833344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Afspraak maken</a:t>
            </a:r>
            <a:endParaRPr lang="nl-NL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C13B42C-B3EF-4703-8EA2-05ED10EA237A}"/>
              </a:ext>
            </a:extLst>
          </p:cNvPr>
          <p:cNvSpPr/>
          <p:nvPr/>
        </p:nvSpPr>
        <p:spPr>
          <a:xfrm>
            <a:off x="4163141" y="2511515"/>
            <a:ext cx="2869359" cy="899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 dirty="0">
                <a:solidFill>
                  <a:schemeClr val="tx1"/>
                </a:solidFill>
                <a:cs typeface="Calibri"/>
              </a:rPr>
              <a:t>A2. API component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16F7BDE-ED9B-4B47-911B-D380F9C8491C}"/>
              </a:ext>
            </a:extLst>
          </p:cNvPr>
          <p:cNvSpPr/>
          <p:nvPr/>
        </p:nvSpPr>
        <p:spPr>
          <a:xfrm>
            <a:off x="4267056" y="2846172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Klant, medewerker, afspraak, agenda, locatie, beschikbaarheid </a:t>
            </a:r>
            <a:endParaRPr lang="nl-NL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Basisregistraties: BAG/NHR/BRP</a:t>
            </a:r>
            <a:endParaRPr lang="nl-NL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4C8E7F07-DC22-4EC5-AE78-163235B2A58B}"/>
              </a:ext>
            </a:extLst>
          </p:cNvPr>
          <p:cNvCxnSpPr>
            <a:cxnSpLocks/>
          </p:cNvCxnSpPr>
          <p:nvPr/>
        </p:nvCxnSpPr>
        <p:spPr>
          <a:xfrm flipV="1">
            <a:off x="5554961" y="1708522"/>
            <a:ext cx="9948" cy="741146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47">
            <a:extLst>
              <a:ext uri="{FF2B5EF4-FFF2-40B4-BE49-F238E27FC236}">
                <a16:creationId xmlns:a16="http://schemas.microsoft.com/office/drawing/2014/main" id="{0607C1DC-BAAD-4EB7-A4B8-3A8831CCF1FC}"/>
              </a:ext>
            </a:extLst>
          </p:cNvPr>
          <p:cNvSpPr txBox="1"/>
          <p:nvPr/>
        </p:nvSpPr>
        <p:spPr>
          <a:xfrm>
            <a:off x="5563459" y="2244625"/>
            <a:ext cx="2604311" cy="261600"/>
          </a:xfrm>
          <a:prstGeom prst="rect">
            <a:avLst/>
          </a:prstGeom>
          <a:noFill/>
        </p:spPr>
        <p:txBody>
          <a:bodyPr wrap="square" lIns="91429" tIns="45715" rIns="91429" bIns="45715" rtlCol="0" anchor="t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dirty="0" err="1"/>
              <a:t>Webservices</a:t>
            </a:r>
            <a:r>
              <a:rPr lang="nl-NL" sz="1100" dirty="0"/>
              <a:t>, OAS 3.0, API/URI compliant</a:t>
            </a:r>
            <a:endParaRPr lang="nl-NL" sz="1100" dirty="0">
              <a:cs typeface="Calibri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4FCF097-ADF2-4AB6-8238-058EC6C53E12}"/>
              </a:ext>
            </a:extLst>
          </p:cNvPr>
          <p:cNvSpPr/>
          <p:nvPr/>
        </p:nvSpPr>
        <p:spPr>
          <a:xfrm>
            <a:off x="2567253" y="4941288"/>
            <a:ext cx="2869359" cy="169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 dirty="0">
                <a:solidFill>
                  <a:schemeClr val="tx1"/>
                </a:solidFill>
                <a:cs typeface="Calibri"/>
              </a:rPr>
              <a:t>A3. Registratiecomponenten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C420FB3F-1E90-4B2B-913A-1C84062D2DC8}"/>
              </a:ext>
            </a:extLst>
          </p:cNvPr>
          <p:cNvSpPr/>
          <p:nvPr/>
        </p:nvSpPr>
        <p:spPr>
          <a:xfrm>
            <a:off x="2671168" y="5376587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Leveranciers Centric, pink, </a:t>
            </a:r>
            <a:r>
              <a:rPr lang="nl-NL" sz="900" dirty="0" err="1">
                <a:solidFill>
                  <a:schemeClr val="tx1"/>
                </a:solidFill>
                <a:cs typeface="Calibri"/>
              </a:rPr>
              <a:t>roccade</a:t>
            </a:r>
            <a:r>
              <a:rPr lang="nl-NL" sz="900" dirty="0">
                <a:solidFill>
                  <a:schemeClr val="tx1"/>
                </a:solidFill>
                <a:cs typeface="Calibri"/>
              </a:rPr>
              <a:t>, </a:t>
            </a:r>
            <a:r>
              <a:rPr lang="nl-NL" sz="900" dirty="0" err="1">
                <a:solidFill>
                  <a:schemeClr val="tx1"/>
                </a:solidFill>
                <a:cs typeface="Calibri"/>
              </a:rPr>
              <a:t>procura</a:t>
            </a:r>
          </a:p>
        </p:txBody>
      </p:sp>
      <p:sp>
        <p:nvSpPr>
          <p:cNvPr id="14" name="Cilinder 13">
            <a:extLst>
              <a:ext uri="{FF2B5EF4-FFF2-40B4-BE49-F238E27FC236}">
                <a16:creationId xmlns:a16="http://schemas.microsoft.com/office/drawing/2014/main" id="{AA8444B8-DED2-4BC6-BB3C-F510C45B705E}"/>
              </a:ext>
            </a:extLst>
          </p:cNvPr>
          <p:cNvSpPr/>
          <p:nvPr/>
        </p:nvSpPr>
        <p:spPr>
          <a:xfrm>
            <a:off x="3022120" y="6156470"/>
            <a:ext cx="1963946" cy="3391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3A1CFC0B-D111-41C8-B619-CD73F4C3F79D}"/>
              </a:ext>
            </a:extLst>
          </p:cNvPr>
          <p:cNvSpPr/>
          <p:nvPr/>
        </p:nvSpPr>
        <p:spPr>
          <a:xfrm>
            <a:off x="5744649" y="4955665"/>
            <a:ext cx="2869359" cy="16905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 dirty="0">
                <a:solidFill>
                  <a:schemeClr val="tx1"/>
                </a:solidFill>
                <a:cs typeface="Calibri"/>
              </a:rPr>
              <a:t>A3. Registratiecomponenten landelijk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D40844C-6CE6-42E6-893E-7D60673A643D}"/>
              </a:ext>
            </a:extLst>
          </p:cNvPr>
          <p:cNvSpPr/>
          <p:nvPr/>
        </p:nvSpPr>
        <p:spPr>
          <a:xfrm>
            <a:off x="5848564" y="5390964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LV-BAG, LV-BRP, LV-NHR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Cilinder 17">
            <a:extLst>
              <a:ext uri="{FF2B5EF4-FFF2-40B4-BE49-F238E27FC236}">
                <a16:creationId xmlns:a16="http://schemas.microsoft.com/office/drawing/2014/main" id="{00EB5692-71EF-4675-8426-D0F27FBB71E9}"/>
              </a:ext>
            </a:extLst>
          </p:cNvPr>
          <p:cNvSpPr/>
          <p:nvPr/>
        </p:nvSpPr>
        <p:spPr>
          <a:xfrm>
            <a:off x="6199516" y="6170847"/>
            <a:ext cx="1963946" cy="3391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7BC95B1D-D75A-4350-B417-BEE36AC323D1}"/>
              </a:ext>
            </a:extLst>
          </p:cNvPr>
          <p:cNvCxnSpPr>
            <a:cxnSpLocks/>
          </p:cNvCxnSpPr>
          <p:nvPr/>
        </p:nvCxnSpPr>
        <p:spPr>
          <a:xfrm flipH="1" flipV="1">
            <a:off x="4939493" y="4504918"/>
            <a:ext cx="11617" cy="410465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659A3D49-C403-499E-A3C1-7151FFB35861}"/>
              </a:ext>
            </a:extLst>
          </p:cNvPr>
          <p:cNvCxnSpPr>
            <a:cxnSpLocks/>
          </p:cNvCxnSpPr>
          <p:nvPr/>
        </p:nvCxnSpPr>
        <p:spPr>
          <a:xfrm flipH="1" flipV="1">
            <a:off x="6233455" y="4504917"/>
            <a:ext cx="11617" cy="410465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7A520F2D-8BE8-47C0-BB7C-A7FDED43509C}"/>
              </a:ext>
            </a:extLst>
          </p:cNvPr>
          <p:cNvSpPr txBox="1"/>
          <p:nvPr/>
        </p:nvSpPr>
        <p:spPr>
          <a:xfrm>
            <a:off x="8773266" y="93725"/>
            <a:ext cx="3490822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  <a:cs typeface="Calibri"/>
              </a:rPr>
              <a:t>Userstories</a:t>
            </a:r>
            <a:r>
              <a:rPr lang="nl-NL" dirty="0">
                <a:solidFill>
                  <a:srgbClr val="FF0000"/>
                </a:solidFill>
                <a:cs typeface="Calibri"/>
              </a:rPr>
              <a:t> Scrum 1</a:t>
            </a:r>
          </a:p>
          <a:p>
            <a:r>
              <a:rPr lang="nl-NL" dirty="0">
                <a:solidFill>
                  <a:srgbClr val="FF0000"/>
                </a:solidFill>
                <a:cs typeface="Calibri"/>
              </a:rPr>
              <a:t>- API GEEN eigen opslag</a:t>
            </a:r>
          </a:p>
          <a:p>
            <a:r>
              <a:rPr lang="nl-NL" dirty="0">
                <a:solidFill>
                  <a:srgbClr val="FF0000"/>
                </a:solidFill>
                <a:cs typeface="Calibri"/>
              </a:rPr>
              <a:t>- WEL aansluiting op gemeentelijke systemen</a:t>
            </a:r>
          </a:p>
          <a:p>
            <a:r>
              <a:rPr lang="nl-NL" dirty="0">
                <a:solidFill>
                  <a:srgbClr val="FF0000"/>
                </a:solidFill>
                <a:cs typeface="Calibri"/>
              </a:rPr>
              <a:t>- direct bij bron afnemen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CAB73705-9405-483D-AC1A-5AC522EEFDC8}"/>
              </a:ext>
            </a:extLst>
          </p:cNvPr>
          <p:cNvSpPr/>
          <p:nvPr/>
        </p:nvSpPr>
        <p:spPr>
          <a:xfrm>
            <a:off x="4191896" y="3604194"/>
            <a:ext cx="2869359" cy="899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0" tIns="64000" rIns="128000" bIns="64000" rtlCol="0" anchor="t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300" dirty="0">
                <a:solidFill>
                  <a:schemeClr val="tx1"/>
                </a:solidFill>
                <a:cs typeface="Calibri"/>
              </a:rPr>
              <a:t>A2. ESB component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4781B40D-F149-4BBB-B49A-3E74D9500C40}"/>
              </a:ext>
            </a:extLst>
          </p:cNvPr>
          <p:cNvSpPr/>
          <p:nvPr/>
        </p:nvSpPr>
        <p:spPr>
          <a:xfrm>
            <a:off x="4295811" y="3938851"/>
            <a:ext cx="2615359" cy="504056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900" dirty="0">
                <a:solidFill>
                  <a:schemeClr val="tx1"/>
                </a:solidFill>
                <a:cs typeface="Calibri"/>
              </a:rPr>
              <a:t>Translatie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7846603F-FE61-4851-BDE1-21F9C9B69409}"/>
              </a:ext>
            </a:extLst>
          </p:cNvPr>
          <p:cNvCxnSpPr>
            <a:cxnSpLocks/>
          </p:cNvCxnSpPr>
          <p:nvPr/>
        </p:nvCxnSpPr>
        <p:spPr>
          <a:xfrm flipV="1">
            <a:off x="5562148" y="3426614"/>
            <a:ext cx="2759" cy="173240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47">
            <a:extLst>
              <a:ext uri="{FF2B5EF4-FFF2-40B4-BE49-F238E27FC236}">
                <a16:creationId xmlns:a16="http://schemas.microsoft.com/office/drawing/2014/main" id="{EA5D4F84-F3A7-4C65-AC7F-EB0D3141A8D2}"/>
              </a:ext>
            </a:extLst>
          </p:cNvPr>
          <p:cNvSpPr txBox="1"/>
          <p:nvPr/>
        </p:nvSpPr>
        <p:spPr>
          <a:xfrm>
            <a:off x="6239194" y="4652832"/>
            <a:ext cx="2489293" cy="261600"/>
          </a:xfrm>
          <a:prstGeom prst="rect">
            <a:avLst/>
          </a:prstGeom>
          <a:noFill/>
        </p:spPr>
        <p:txBody>
          <a:bodyPr wrap="square" lIns="91429" tIns="45715" rIns="91429" bIns="45715" rtlCol="0" anchor="t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100" dirty="0" err="1"/>
              <a:t>Webservices</a:t>
            </a:r>
            <a:r>
              <a:rPr lang="nl-NL" sz="1100" dirty="0"/>
              <a:t> standaarden specifieke LV</a:t>
            </a:r>
            <a:endParaRPr lang="nl-NL" sz="1100" dirty="0">
              <a:cs typeface="Calibri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9959E91-E0EA-477A-ABDD-41F46A916273}"/>
              </a:ext>
            </a:extLst>
          </p:cNvPr>
          <p:cNvSpPr txBox="1"/>
          <p:nvPr/>
        </p:nvSpPr>
        <p:spPr>
          <a:xfrm>
            <a:off x="103719" y="5276763"/>
            <a:ext cx="349082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>
                <a:solidFill>
                  <a:srgbClr val="0070C0"/>
                </a:solidFill>
                <a:cs typeface="Calibri"/>
              </a:rPr>
              <a:t>Bron</a:t>
            </a:r>
            <a:endParaRPr lang="nl-NL" sz="3200">
              <a:solidFill>
                <a:srgbClr val="0070C0"/>
              </a:solidFill>
              <a:cs typeface="Calibri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9D9EE393-5DEA-45E1-BD7C-64164CB81AB1}"/>
              </a:ext>
            </a:extLst>
          </p:cNvPr>
          <p:cNvSpPr txBox="1"/>
          <p:nvPr/>
        </p:nvSpPr>
        <p:spPr>
          <a:xfrm>
            <a:off x="103718" y="3163291"/>
            <a:ext cx="349082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>
                <a:solidFill>
                  <a:srgbClr val="0070C0"/>
                </a:solidFill>
                <a:cs typeface="Calibri"/>
              </a:rPr>
              <a:t>Distributie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3D88CC0B-F8E2-460D-90DD-C6540CA59E3C}"/>
              </a:ext>
            </a:extLst>
          </p:cNvPr>
          <p:cNvSpPr txBox="1"/>
          <p:nvPr/>
        </p:nvSpPr>
        <p:spPr>
          <a:xfrm>
            <a:off x="103717" y="733517"/>
            <a:ext cx="3490822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200" dirty="0">
                <a:solidFill>
                  <a:srgbClr val="0070C0"/>
                </a:solidFill>
                <a:cs typeface="Calibri"/>
              </a:rPr>
              <a:t>Afnemer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296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673F7A35-200E-4D98-A5B2-2F0D2E55BFE7}"/>
              </a:ext>
            </a:extLst>
          </p:cNvPr>
          <p:cNvSpPr/>
          <p:nvPr/>
        </p:nvSpPr>
        <p:spPr>
          <a:xfrm>
            <a:off x="9858554" y="455762"/>
            <a:ext cx="1173193" cy="24240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Agenda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titel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A507FD4-E55D-4EE5-9CF5-B39333389FB6}"/>
              </a:ext>
            </a:extLst>
          </p:cNvPr>
          <p:cNvSpPr/>
          <p:nvPr/>
        </p:nvSpPr>
        <p:spPr>
          <a:xfrm>
            <a:off x="6860875" y="1764100"/>
            <a:ext cx="2100532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Afspraak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?</a:t>
            </a:r>
            <a:endParaRPr lang="nl-NL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EF71A3D-233C-4D85-A3A7-8D93B5C12F5B}"/>
              </a:ext>
            </a:extLst>
          </p:cNvPr>
          <p:cNvSpPr/>
          <p:nvPr/>
        </p:nvSpPr>
        <p:spPr>
          <a:xfrm>
            <a:off x="6788987" y="110704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Beschikbaarheid</a:t>
            </a:r>
            <a:endParaRPr lang="nl-NL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 datum/tijd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0DB3690-8FD6-4D6D-8B7F-F701D5F7A27A}"/>
              </a:ext>
            </a:extLst>
          </p:cNvPr>
          <p:cNvSpPr/>
          <p:nvPr/>
        </p:nvSpPr>
        <p:spPr>
          <a:xfrm>
            <a:off x="6781799" y="3661912"/>
            <a:ext cx="2100532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Locatie</a:t>
            </a:r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 </a:t>
            </a:r>
            <a:r>
              <a:rPr lang="nl-NL" sz="1400" dirty="0" err="1">
                <a:solidFill>
                  <a:srgbClr val="FF0000"/>
                </a:solidFill>
                <a:cs typeface="Calibri"/>
              </a:rPr>
              <a:t>ID's</a:t>
            </a:r>
            <a:r>
              <a:rPr lang="nl-NL" sz="1400" dirty="0">
                <a:solidFill>
                  <a:srgbClr val="FF0000"/>
                </a:solidFill>
                <a:cs typeface="Calibri"/>
              </a:rPr>
              <a:t> (BAG/NHR)</a:t>
            </a:r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 geometrie</a:t>
            </a:r>
            <a:endParaRPr lang="nl-NL" dirty="0"/>
          </a:p>
          <a:p>
            <a:pPr algn="ctr"/>
            <a:r>
              <a:rPr lang="nl-NL" sz="1400" i="1" dirty="0">
                <a:solidFill>
                  <a:srgbClr val="FF0000"/>
                </a:solidFill>
                <a:cs typeface="Calibri"/>
              </a:rPr>
              <a:t>(vrije locatie)</a:t>
            </a:r>
          </a:p>
          <a:p>
            <a:pPr algn="ctr"/>
            <a:r>
              <a:rPr lang="nl-NL" sz="1400" i="1" dirty="0">
                <a:solidFill>
                  <a:srgbClr val="FF0000"/>
                </a:solidFill>
                <a:cs typeface="Calibri"/>
              </a:rPr>
              <a:t>- wijzigingsdatum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FAD5002-8037-409F-A4B0-F7CA7D4DF6EF}"/>
              </a:ext>
            </a:extLst>
          </p:cNvPr>
          <p:cNvSpPr/>
          <p:nvPr/>
        </p:nvSpPr>
        <p:spPr>
          <a:xfrm>
            <a:off x="9606948" y="4366401"/>
            <a:ext cx="2107720" cy="18201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Nummeraanduiding / </a:t>
            </a:r>
            <a:r>
              <a:rPr lang="nl-NL" dirty="0" err="1">
                <a:solidFill>
                  <a:srgbClr val="0070C0"/>
                </a:solidFill>
                <a:cs typeface="Calibri"/>
              </a:rPr>
              <a:t>openbareruimte</a:t>
            </a:r>
          </a:p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(BAG)</a:t>
            </a:r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 straatnaam</a:t>
            </a:r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 </a:t>
            </a:r>
            <a:r>
              <a:rPr lang="nl-NL" sz="1400" dirty="0" err="1">
                <a:solidFill>
                  <a:srgbClr val="FF0000"/>
                </a:solidFill>
                <a:cs typeface="Calibri"/>
              </a:rPr>
              <a:t>huisnr</a:t>
            </a:r>
            <a:endParaRPr lang="nl-NL" dirty="0" err="1"/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 huisletter</a:t>
            </a:r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-postcode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89A7A1F-9D65-4444-8116-18B6AF9230BA}"/>
              </a:ext>
            </a:extLst>
          </p:cNvPr>
          <p:cNvSpPr/>
          <p:nvPr/>
        </p:nvSpPr>
        <p:spPr>
          <a:xfrm>
            <a:off x="6781799" y="5236231"/>
            <a:ext cx="2100532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Verblijfsobject</a:t>
            </a:r>
          </a:p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(BAG)</a:t>
            </a:r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 geometrie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7383359-0A12-42AE-8DC4-DB622673FBD9}"/>
              </a:ext>
            </a:extLst>
          </p:cNvPr>
          <p:cNvSpPr/>
          <p:nvPr/>
        </p:nvSpPr>
        <p:spPr>
          <a:xfrm>
            <a:off x="3697854" y="1807231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medewerker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-?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34E6A1EB-04C1-41B5-AEAC-E89E65CD588E}"/>
              </a:ext>
            </a:extLst>
          </p:cNvPr>
          <p:cNvSpPr/>
          <p:nvPr/>
        </p:nvSpPr>
        <p:spPr>
          <a:xfrm>
            <a:off x="966156" y="125080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Persoon (BRP)</a:t>
            </a:r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 naam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1762378E-D8D9-43CA-8EB8-EE4D39CE2F4D}"/>
              </a:ext>
            </a:extLst>
          </p:cNvPr>
          <p:cNvSpPr/>
          <p:nvPr/>
        </p:nvSpPr>
        <p:spPr>
          <a:xfrm>
            <a:off x="4006967" y="4366400"/>
            <a:ext cx="2100532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Vestiging/ Handelsnaam</a:t>
            </a:r>
          </a:p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(NHR)</a:t>
            </a:r>
          </a:p>
          <a:p>
            <a:pPr algn="ctr"/>
            <a:r>
              <a:rPr lang="nl-NL" sz="1400" dirty="0">
                <a:solidFill>
                  <a:srgbClr val="FF0000"/>
                </a:solidFill>
                <a:cs typeface="Calibri"/>
              </a:rPr>
              <a:t>- handelsnaam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D80D7D3F-5E9B-480C-9A10-C2F3DDD504B9}"/>
              </a:ext>
            </a:extLst>
          </p:cNvPr>
          <p:cNvCxnSpPr/>
          <p:nvPr/>
        </p:nvCxnSpPr>
        <p:spPr>
          <a:xfrm flipV="1">
            <a:off x="6134819" y="4180936"/>
            <a:ext cx="662796" cy="7461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6B5FB63-EE59-4C5D-957C-CA139952CF89}"/>
              </a:ext>
            </a:extLst>
          </p:cNvPr>
          <p:cNvCxnSpPr>
            <a:cxnSpLocks/>
          </p:cNvCxnSpPr>
          <p:nvPr/>
        </p:nvCxnSpPr>
        <p:spPr>
          <a:xfrm>
            <a:off x="7860101" y="4941497"/>
            <a:ext cx="15815" cy="2817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4964311-4835-4E6C-9BCE-5FA5C7F5516F}"/>
              </a:ext>
            </a:extLst>
          </p:cNvPr>
          <p:cNvCxnSpPr>
            <a:cxnSpLocks/>
          </p:cNvCxnSpPr>
          <p:nvPr/>
        </p:nvCxnSpPr>
        <p:spPr>
          <a:xfrm flipH="1" flipV="1">
            <a:off x="8896709" y="4252822"/>
            <a:ext cx="695864" cy="9330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3AF97312-94BA-4D3E-86D2-AE78F073A202}"/>
              </a:ext>
            </a:extLst>
          </p:cNvPr>
          <p:cNvCxnSpPr>
            <a:cxnSpLocks/>
          </p:cNvCxnSpPr>
          <p:nvPr/>
        </p:nvCxnSpPr>
        <p:spPr>
          <a:xfrm flipH="1">
            <a:off x="7854351" y="2921478"/>
            <a:ext cx="2622429" cy="7706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4060CC12-DEEA-4163-A7B0-A864F7B43016}"/>
              </a:ext>
            </a:extLst>
          </p:cNvPr>
          <p:cNvCxnSpPr>
            <a:cxnSpLocks/>
          </p:cNvCxnSpPr>
          <p:nvPr/>
        </p:nvCxnSpPr>
        <p:spPr>
          <a:xfrm flipH="1">
            <a:off x="8939842" y="2547667"/>
            <a:ext cx="889957" cy="86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6BC9EB1-78EA-417D-A3C6-DA97DA5796CE}"/>
              </a:ext>
            </a:extLst>
          </p:cNvPr>
          <p:cNvCxnSpPr>
            <a:cxnSpLocks/>
          </p:cNvCxnSpPr>
          <p:nvPr/>
        </p:nvCxnSpPr>
        <p:spPr>
          <a:xfrm flipH="1" flipV="1">
            <a:off x="8889521" y="1075425"/>
            <a:ext cx="976222" cy="57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A4F8813E-45E0-4F10-9CAA-F907C1A5CAE7}"/>
              </a:ext>
            </a:extLst>
          </p:cNvPr>
          <p:cNvCxnSpPr>
            <a:cxnSpLocks/>
          </p:cNvCxnSpPr>
          <p:nvPr/>
        </p:nvCxnSpPr>
        <p:spPr>
          <a:xfrm flipH="1">
            <a:off x="5805577" y="2468590"/>
            <a:ext cx="1026542" cy="86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918FC5B5-E97C-4571-86C2-7AC3BC2B4BA0}"/>
              </a:ext>
            </a:extLst>
          </p:cNvPr>
          <p:cNvCxnSpPr>
            <a:cxnSpLocks/>
          </p:cNvCxnSpPr>
          <p:nvPr/>
        </p:nvCxnSpPr>
        <p:spPr>
          <a:xfrm flipV="1">
            <a:off x="5796948" y="759123"/>
            <a:ext cx="964722" cy="129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BB4A5C77-4ADA-4DFA-844B-4408BB32AEB4}"/>
              </a:ext>
            </a:extLst>
          </p:cNvPr>
          <p:cNvCxnSpPr>
            <a:cxnSpLocks/>
          </p:cNvCxnSpPr>
          <p:nvPr/>
        </p:nvCxnSpPr>
        <p:spPr>
          <a:xfrm flipH="1" flipV="1">
            <a:off x="7868726" y="3023556"/>
            <a:ext cx="5750" cy="6455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xplosie: 14 punten 28">
            <a:extLst>
              <a:ext uri="{FF2B5EF4-FFF2-40B4-BE49-F238E27FC236}">
                <a16:creationId xmlns:a16="http://schemas.microsoft.com/office/drawing/2014/main" id="{51056B78-6765-4CAE-AEDE-DDBDEF3A91F6}"/>
              </a:ext>
            </a:extLst>
          </p:cNvPr>
          <p:cNvSpPr/>
          <p:nvPr/>
        </p:nvSpPr>
        <p:spPr>
          <a:xfrm>
            <a:off x="175404" y="4639574"/>
            <a:ext cx="324929" cy="28179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246CC266-C60E-4F2F-AEC0-06B2DD805F8F}"/>
              </a:ext>
            </a:extLst>
          </p:cNvPr>
          <p:cNvSpPr txBox="1"/>
          <p:nvPr/>
        </p:nvSpPr>
        <p:spPr>
          <a:xfrm>
            <a:off x="504644" y="4580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dirty="0"/>
              <a:t>basisregistratie</a:t>
            </a:r>
          </a:p>
        </p:txBody>
      </p:sp>
      <p:sp>
        <p:nvSpPr>
          <p:cNvPr id="31" name="Explosie: 14 punten 30">
            <a:extLst>
              <a:ext uri="{FF2B5EF4-FFF2-40B4-BE49-F238E27FC236}">
                <a16:creationId xmlns:a16="http://schemas.microsoft.com/office/drawing/2014/main" id="{8845FF83-E820-4859-B506-F691ADD0981A}"/>
              </a:ext>
            </a:extLst>
          </p:cNvPr>
          <p:cNvSpPr/>
          <p:nvPr/>
        </p:nvSpPr>
        <p:spPr>
          <a:xfrm>
            <a:off x="1023667" y="168215"/>
            <a:ext cx="166779" cy="1380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Explosie: 14 punten 31">
            <a:extLst>
              <a:ext uri="{FF2B5EF4-FFF2-40B4-BE49-F238E27FC236}">
                <a16:creationId xmlns:a16="http://schemas.microsoft.com/office/drawing/2014/main" id="{D6ADC1EC-EE72-4E39-A368-5C0B2DE721FF}"/>
              </a:ext>
            </a:extLst>
          </p:cNvPr>
          <p:cNvSpPr/>
          <p:nvPr/>
        </p:nvSpPr>
        <p:spPr>
          <a:xfrm>
            <a:off x="4006969" y="4409535"/>
            <a:ext cx="166779" cy="1380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Explosie: 14 punten 32">
            <a:extLst>
              <a:ext uri="{FF2B5EF4-FFF2-40B4-BE49-F238E27FC236}">
                <a16:creationId xmlns:a16="http://schemas.microsoft.com/office/drawing/2014/main" id="{6BA5BA2B-83C0-4310-A297-0311981E54F2}"/>
              </a:ext>
            </a:extLst>
          </p:cNvPr>
          <p:cNvSpPr/>
          <p:nvPr/>
        </p:nvSpPr>
        <p:spPr>
          <a:xfrm>
            <a:off x="6788988" y="5279366"/>
            <a:ext cx="166779" cy="1380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Explosie: 14 punten 33">
            <a:extLst>
              <a:ext uri="{FF2B5EF4-FFF2-40B4-BE49-F238E27FC236}">
                <a16:creationId xmlns:a16="http://schemas.microsoft.com/office/drawing/2014/main" id="{2BD94004-4F75-4C4A-9651-A2ED8BCF20BB}"/>
              </a:ext>
            </a:extLst>
          </p:cNvPr>
          <p:cNvSpPr/>
          <p:nvPr/>
        </p:nvSpPr>
        <p:spPr>
          <a:xfrm>
            <a:off x="9606950" y="4337648"/>
            <a:ext cx="166779" cy="1380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2E8BC200-2C2C-4F9D-8056-7A97143E63FE}"/>
              </a:ext>
            </a:extLst>
          </p:cNvPr>
          <p:cNvSpPr/>
          <p:nvPr/>
        </p:nvSpPr>
        <p:spPr>
          <a:xfrm>
            <a:off x="-11504" y="4991815"/>
            <a:ext cx="2891286" cy="248872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Open vragen:</a:t>
            </a:r>
            <a:endParaRPr lang="nl-NL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Hoe verzorgen we de </a:t>
            </a:r>
            <a:r>
              <a:rPr lang="nl-NL" dirty="0" err="1">
                <a:solidFill>
                  <a:srgbClr val="0070C0"/>
                </a:solidFill>
                <a:cs typeface="Calibri"/>
              </a:rPr>
              <a:t>logging</a:t>
            </a:r>
            <a:r>
              <a:rPr lang="nl-NL" dirty="0">
                <a:solidFill>
                  <a:srgbClr val="0070C0"/>
                </a:solidFill>
                <a:cs typeface="Calibri"/>
              </a:rPr>
              <a:t> van de verwerkingen via de </a:t>
            </a:r>
            <a:r>
              <a:rPr lang="nl-NL" dirty="0" err="1">
                <a:solidFill>
                  <a:srgbClr val="0070C0"/>
                </a:solidFill>
                <a:cs typeface="Calibri"/>
              </a:rPr>
              <a:t>API's</a:t>
            </a:r>
            <a:r>
              <a:rPr lang="nl-NL" dirty="0">
                <a:solidFill>
                  <a:srgbClr val="0070C0"/>
                </a:solidFill>
                <a:cs typeface="Calibri"/>
              </a:rPr>
              <a:t>?</a:t>
            </a:r>
          </a:p>
          <a:p>
            <a:pPr algn="ctr"/>
            <a:r>
              <a:rPr lang="nl-NL" dirty="0" err="1">
                <a:solidFill>
                  <a:srgbClr val="0070C0"/>
                </a:solidFill>
                <a:cs typeface="Calibri"/>
              </a:rPr>
              <a:t>Tbv</a:t>
            </a:r>
            <a:r>
              <a:rPr lang="nl-NL" dirty="0">
                <a:solidFill>
                  <a:srgbClr val="0070C0"/>
                </a:solidFill>
                <a:cs typeface="Calibri"/>
              </a:rPr>
              <a:t> transparantie/privacy</a:t>
            </a:r>
          </a:p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Of is dat functie van NLX...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795F1725-CC03-46F6-8711-5577C9B658EF}"/>
              </a:ext>
            </a:extLst>
          </p:cNvPr>
          <p:cNvSpPr/>
          <p:nvPr/>
        </p:nvSpPr>
        <p:spPr>
          <a:xfrm>
            <a:off x="3683476" y="125080"/>
            <a:ext cx="2107720" cy="12738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rgbClr val="0070C0"/>
                </a:solidFill>
                <a:cs typeface="Calibri"/>
              </a:rPr>
              <a:t>klant</a:t>
            </a:r>
          </a:p>
          <a:p>
            <a:pPr algn="ctr"/>
            <a:r>
              <a:rPr lang="nl-NL" dirty="0">
                <a:solidFill>
                  <a:srgbClr val="FF0000"/>
                </a:solidFill>
                <a:cs typeface="Calibri"/>
              </a:rPr>
              <a:t>-?</a:t>
            </a:r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87DC88C1-2F99-4165-B0C7-EB379814F0A6}"/>
              </a:ext>
            </a:extLst>
          </p:cNvPr>
          <p:cNvCxnSpPr>
            <a:cxnSpLocks/>
          </p:cNvCxnSpPr>
          <p:nvPr/>
        </p:nvCxnSpPr>
        <p:spPr>
          <a:xfrm flipV="1">
            <a:off x="3079626" y="773501"/>
            <a:ext cx="590911" cy="129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5253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Kantoorthema</vt:lpstr>
      <vt:lpstr>Trouwplanner architectuur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668</cp:revision>
  <dcterms:created xsi:type="dcterms:W3CDTF">2012-07-30T23:35:21Z</dcterms:created>
  <dcterms:modified xsi:type="dcterms:W3CDTF">2019-01-24T11:59:00Z</dcterms:modified>
</cp:coreProperties>
</file>