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4" r:id="rId3"/>
  </p:sldMasterIdLst>
  <p:sldIdLst>
    <p:sldId id="256" r:id="rId4"/>
    <p:sldId id="257" r:id="rId5"/>
    <p:sldId id="258" r:id="rId6"/>
    <p:sldId id="259" r:id="rId7"/>
    <p:sldId id="262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94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5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7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85719"/>
            <a:ext cx="457200" cy="365125"/>
          </a:xfrm>
          <a:prstGeom prst="rect">
            <a:avLst/>
          </a:prstGeom>
        </p:spPr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84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51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9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2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0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31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1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9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63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99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841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5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5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49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2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9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67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0"/>
            <a:ext cx="9144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7620000" y="0"/>
            <a:ext cx="1524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5532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E87A23"/>
                </a:solidFill>
              </a:rPr>
              <a:t>SLIIT </a:t>
            </a:r>
            <a:r>
              <a:rPr lang="en-US" sz="1600" b="1" baseline="0" dirty="0" smtClean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762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-762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Data</a:t>
            </a:r>
            <a:r>
              <a:rPr lang="en-US" sz="1600" b="1" baseline="0" dirty="0" smtClean="0">
                <a:solidFill>
                  <a:schemeClr val="bg1"/>
                </a:solidFill>
              </a:rPr>
              <a:t> Structures and Algorithms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28650" y="1447800"/>
            <a:ext cx="78867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37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9"/>
          <a:stretch/>
        </p:blipFill>
        <p:spPr>
          <a:xfrm>
            <a:off x="0" y="5410200"/>
            <a:ext cx="2450123" cy="1447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6/20/2018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7"/>
          <a:stretch/>
        </p:blipFill>
        <p:spPr>
          <a:xfrm>
            <a:off x="6690091" y="0"/>
            <a:ext cx="2453909" cy="15615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Data</a:t>
            </a:r>
            <a:r>
              <a:rPr lang="en-US" sz="1600" b="1" baseline="0" dirty="0" smtClean="0">
                <a:solidFill>
                  <a:schemeClr val="tx1"/>
                </a:solidFill>
              </a:rPr>
              <a:t> Structures and Algorithms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SLIIT </a:t>
            </a:r>
            <a:r>
              <a:rPr lang="en-US" sz="1600" b="1" baseline="0" dirty="0" smtClean="0">
                <a:solidFill>
                  <a:schemeClr val="tx1"/>
                </a:solidFill>
              </a:rPr>
              <a:t> - Faculty of Computing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8400" y="76200"/>
            <a:ext cx="27432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6248400" y="76200"/>
            <a:ext cx="274285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7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0"/>
            <a:ext cx="9144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7620000" y="0"/>
            <a:ext cx="1524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5532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E87A23"/>
                </a:solidFill>
              </a:rPr>
              <a:t>SLIIT </a:t>
            </a:r>
            <a:r>
              <a:rPr lang="en-US" sz="1600" b="1" baseline="0" dirty="0" smtClean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762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-762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Data</a:t>
            </a:r>
            <a:r>
              <a:rPr lang="en-US" sz="1600" b="1" baseline="0" dirty="0" smtClean="0">
                <a:solidFill>
                  <a:schemeClr val="bg1"/>
                </a:solidFill>
              </a:rPr>
              <a:t> Structures and Algorithms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28650" y="1447800"/>
            <a:ext cx="78867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4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and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3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01249"/>
            <a:ext cx="6858000" cy="80166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Data Structures and Algorithms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653435"/>
            <a:ext cx="6858000" cy="413358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/>
              <a:t>Data Structures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            - Data structure is an arrangement of data in a computer’s memory or sometimes on a disk. </a:t>
            </a:r>
          </a:p>
          <a:p>
            <a:pPr algn="l"/>
            <a:r>
              <a:rPr lang="en-US" sz="2000" dirty="0" smtClean="0"/>
              <a:t>Ex: stacks, queues, linked lists, trees</a:t>
            </a:r>
          </a:p>
          <a:p>
            <a:pPr algn="l"/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/>
              <a:t>Algorithms</a:t>
            </a:r>
            <a:r>
              <a:rPr lang="en-US" sz="2000" dirty="0" smtClean="0"/>
              <a:t> 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smtClean="0"/>
              <a:t>- Algorithms manipulate the data in these structures in various ways. </a:t>
            </a:r>
          </a:p>
          <a:p>
            <a:pPr algn="l"/>
            <a:r>
              <a:rPr lang="en-US" sz="2000" dirty="0" smtClean="0"/>
              <a:t>Ex: searching and sorting algorithms</a:t>
            </a:r>
          </a:p>
          <a:p>
            <a:pPr algn="l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8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01249"/>
            <a:ext cx="6858000" cy="80166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Usage of data structures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653436"/>
            <a:ext cx="6858000" cy="3604364"/>
          </a:xfrm>
        </p:spPr>
        <p:txBody>
          <a:bodyPr/>
          <a:lstStyle/>
          <a:p>
            <a:endParaRPr lang="en-US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dirty="0" smtClean="0"/>
              <a:t>Real world data storage</a:t>
            </a:r>
            <a:endParaRPr lang="en-US" altLang="en-US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dirty="0" smtClean="0"/>
              <a:t>Real world modeling</a:t>
            </a:r>
          </a:p>
          <a:p>
            <a:pPr lvl="1" algn="just"/>
            <a:r>
              <a:rPr lang="en-US" altLang="en-US" dirty="0"/>
              <a:t>	</a:t>
            </a:r>
            <a:r>
              <a:rPr lang="en-US" altLang="en-US" dirty="0" smtClean="0"/>
              <a:t>- </a:t>
            </a:r>
            <a:r>
              <a:rPr lang="en-US" altLang="en-US" sz="1800" dirty="0" smtClean="0"/>
              <a:t>queue, can model customers waiting in line</a:t>
            </a:r>
          </a:p>
          <a:p>
            <a:pPr lvl="1" algn="just"/>
            <a:r>
              <a:rPr lang="en-US" altLang="en-US" sz="1800" dirty="0"/>
              <a:t>	</a:t>
            </a:r>
            <a:r>
              <a:rPr lang="en-US" altLang="en-US" sz="1800" dirty="0" smtClean="0"/>
              <a:t>- graphs, can represent airline routes between cities</a:t>
            </a:r>
            <a:endParaRPr lang="en-US" altLang="en-US" sz="18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dirty="0"/>
              <a:t> </a:t>
            </a:r>
            <a:r>
              <a:rPr lang="en-US" altLang="en-US" dirty="0" smtClean="0"/>
              <a:t>Programmers Tools</a:t>
            </a:r>
          </a:p>
          <a:p>
            <a:pPr lvl="2" algn="just"/>
            <a:r>
              <a:rPr lang="en-US" altLang="en-US" dirty="0" smtClean="0"/>
              <a:t>- stacks, queues are used to facilitate some other operations</a:t>
            </a: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2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01249"/>
            <a:ext cx="6858000" cy="80166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Algorithms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653436"/>
            <a:ext cx="6858000" cy="3604364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en-US" sz="2000" dirty="0"/>
              <a:t>Algorithm is </a:t>
            </a:r>
            <a:r>
              <a:rPr lang="en-US" altLang="en-US" sz="2000" dirty="0" smtClean="0"/>
              <a:t>a </a:t>
            </a:r>
            <a:r>
              <a:rPr lang="en-US" altLang="en-US" sz="2000" dirty="0"/>
              <a:t>well defined computational procedure that takes some value or set of values as input and produce some value or set of values as output</a:t>
            </a:r>
            <a:r>
              <a:rPr lang="en-US" altLang="en-US" sz="2000" dirty="0" smtClean="0"/>
              <a:t>.</a:t>
            </a:r>
          </a:p>
          <a:p>
            <a:pPr algn="l"/>
            <a:endParaRPr lang="en-US" altLang="en-US" sz="2000" dirty="0"/>
          </a:p>
          <a:p>
            <a:pPr algn="l"/>
            <a:r>
              <a:rPr lang="en-US" altLang="en-US" sz="2000" dirty="0" smtClean="0"/>
              <a:t>An algorithm should be</a:t>
            </a:r>
          </a:p>
          <a:p>
            <a:pPr algn="l"/>
            <a:r>
              <a:rPr lang="en-US" altLang="en-US" sz="2000" dirty="0"/>
              <a:t>	</a:t>
            </a:r>
            <a:r>
              <a:rPr lang="en-US" altLang="en-US" sz="2000" dirty="0" smtClean="0"/>
              <a:t>-  correct</a:t>
            </a:r>
            <a:r>
              <a:rPr lang="en-US" altLang="en-US" sz="2000" dirty="0"/>
              <a:t>.</a:t>
            </a:r>
          </a:p>
          <a:p>
            <a:pPr algn="l"/>
            <a:r>
              <a:rPr lang="en-US" altLang="en-US" sz="2000" dirty="0"/>
              <a:t>	</a:t>
            </a:r>
            <a:r>
              <a:rPr lang="en-US" altLang="en-US" sz="2000" dirty="0" smtClean="0"/>
              <a:t>-  unambiguous.</a:t>
            </a:r>
          </a:p>
          <a:p>
            <a:pPr algn="l"/>
            <a:r>
              <a:rPr lang="en-US" altLang="en-US" sz="2000" dirty="0"/>
              <a:t>	</a:t>
            </a:r>
            <a:r>
              <a:rPr lang="en-US" altLang="en-US" sz="2000" dirty="0" smtClean="0"/>
              <a:t>-  give </a:t>
            </a:r>
            <a:r>
              <a:rPr lang="en-US" altLang="en-US" sz="2000" dirty="0"/>
              <a:t>the correct solution for all </a:t>
            </a:r>
            <a:r>
              <a:rPr lang="en-US" altLang="en-US" sz="2000" dirty="0" smtClean="0"/>
              <a:t>cases.</a:t>
            </a:r>
          </a:p>
          <a:p>
            <a:pPr algn="l"/>
            <a:r>
              <a:rPr lang="en-US" altLang="en-US" sz="2000" dirty="0"/>
              <a:t>	</a:t>
            </a:r>
            <a:r>
              <a:rPr lang="en-US" altLang="en-US" sz="2000" dirty="0" smtClean="0"/>
              <a:t>-  simple.</a:t>
            </a:r>
          </a:p>
          <a:p>
            <a:pPr algn="l"/>
            <a:r>
              <a:rPr lang="en-US" altLang="en-US" sz="2000" dirty="0"/>
              <a:t>	</a:t>
            </a:r>
            <a:r>
              <a:rPr lang="en-US" altLang="en-US" sz="2000" dirty="0" smtClean="0"/>
              <a:t>-  terminate</a:t>
            </a:r>
            <a:r>
              <a:rPr lang="en-US" altLang="en-US" sz="2000" dirty="0"/>
              <a:t>.</a:t>
            </a:r>
          </a:p>
          <a:p>
            <a:pPr algn="l"/>
            <a:endParaRPr lang="en-US" altLang="en-US" sz="2000" dirty="0"/>
          </a:p>
          <a:p>
            <a:pPr algn="l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01249"/>
            <a:ext cx="6858000" cy="80166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References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653436"/>
            <a:ext cx="6858000" cy="4702914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endParaRPr lang="en-US" altLang="en-US" dirty="0"/>
          </a:p>
          <a:p>
            <a:pPr marL="457200" indent="-457200" algn="just">
              <a:buAutoNum type="arabicPeriod"/>
            </a:pPr>
            <a:r>
              <a:rPr lang="en-US" sz="2000" dirty="0" smtClean="0"/>
              <a:t>Mitchell </a:t>
            </a:r>
            <a:r>
              <a:rPr lang="en-US" sz="2000" dirty="0" err="1"/>
              <a:t>Waite,Robert</a:t>
            </a:r>
            <a:r>
              <a:rPr lang="en-US" sz="2000" dirty="0"/>
              <a:t> </a:t>
            </a:r>
            <a:r>
              <a:rPr lang="en-US" sz="2000" dirty="0" err="1"/>
              <a:t>Lafore</a:t>
            </a:r>
            <a:r>
              <a:rPr lang="en-US" sz="2000" dirty="0"/>
              <a:t>, Data Structures and Algorithms in Java,2nd Edition, Waite Group Press,1998. </a:t>
            </a: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602" y="2885859"/>
            <a:ext cx="1606398" cy="192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752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ppt/theme/theme2.xml><?xml version="1.0" encoding="utf-8"?>
<a:theme xmlns:a="http://schemas.openxmlformats.org/drawingml/2006/main" name="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" id="{401F985E-0293-41C8-8C9F-C12C54DD4161}" vid="{CD74E18F-C672-456A-83A3-0778133BEA75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</TotalTime>
  <Words>107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Custom Design</vt:lpstr>
      <vt:lpstr>lecture</vt:lpstr>
      <vt:lpstr>1_Custom Design</vt:lpstr>
      <vt:lpstr>Data Structures and Algorithms</vt:lpstr>
      <vt:lpstr>Data Structures and Algorithms</vt:lpstr>
      <vt:lpstr>Usage of data structures</vt:lpstr>
      <vt:lpstr>Algorithms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Namalie Walgampaya</dc:creator>
  <cp:lastModifiedBy>Namalie Walgampaya</cp:lastModifiedBy>
  <cp:revision>15</cp:revision>
  <dcterms:created xsi:type="dcterms:W3CDTF">2018-05-27T05:47:50Z</dcterms:created>
  <dcterms:modified xsi:type="dcterms:W3CDTF">2018-06-20T14:32:17Z</dcterms:modified>
</cp:coreProperties>
</file>