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507"/>
    <a:srgbClr val="333333"/>
    <a:srgbClr val="F7BE0A"/>
    <a:srgbClr val="0E1321"/>
    <a:srgbClr val="B5B51B"/>
    <a:srgbClr val="8E0000"/>
    <a:srgbClr val="CED21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A52C3-DD53-D8E3-2663-0B3B48E17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E32175-CE0F-A298-E8C2-4CFB1FB8B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F0B602-A958-C175-40B1-A90EC97E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25B84-FA48-38E5-EAA6-F951A887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9DEB4C-2289-833A-821D-7F050776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8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CDD0-9959-D5F4-7BBB-6B0E5AF6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AF8A3F-8639-7263-C2DA-27DBFB20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AEC5D-BFC0-193C-C86B-7A52F5D1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4D2C2-D8D9-9829-E894-DD7DC071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665BD-4DE8-CE69-CC92-2A2E1F55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06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B5388A-6304-716D-50B5-83A7B072F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D71E77-7831-564C-97DA-F51B5EA95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5E6918-58FC-EE77-E94F-B4EA3252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A1702-C5ED-51D5-24D1-FF7B8B6A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687E79-9B98-2F70-9E13-5D634EB3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02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65087-053A-804A-CA5B-EDDAD915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90AF6-91AB-61DB-7F03-8FAAA501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7C8FF-8C97-67B8-F85B-C174D576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57A6E5-88F0-1BB3-067E-915FF8FA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12A194-B13D-4028-D99D-D00EB236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45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4D92A-6809-5ED8-865B-85B04873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7E9EED-485E-6795-1E34-28E72E7F0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EC8C0-04AA-FE93-0FF0-49F581C6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9FD12-A9CE-1147-D577-A7D5EBE0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F3098A-BF38-F75C-4937-303BE577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19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68CE0-A595-FD2F-45E9-4A175502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4890E-08A0-5CC6-348F-EB72C1ED1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75A233-F8A9-D670-3CAB-496F73AB2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E702F4-5DAD-28A2-CCA0-158E8AFD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6775B3-64FA-B8D6-F718-0B07799B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8870AA-1A4F-9CA8-65DD-B385DEF3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2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CE93-89CC-DF38-A08E-5A46FEE7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6FD881-0ECE-A943-4268-15ACCFFA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C5C7-BB91-203C-1BDA-F5B9703E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F46B1C-C6AC-009E-2C25-78EE3C15A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8D21CF-6A98-8A32-A112-BA4A2616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EB0192-5705-AB78-C39E-7D81FA16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03DA72-3B7C-0259-1272-D7F579C8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BC1EE7-1B53-1B2B-4515-F4E8F895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80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0C599-4127-F0A4-9AD1-942A71C7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1D12E1-2C83-FA2C-119F-024C430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B31A2A-71C3-16BA-DF39-D05598A1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7E04AB-28A6-651E-99DD-1FF023FA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65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FEF276-57C6-7527-CA5D-2C055A6D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6E278E-FBD6-7E1A-A1DD-A156F5CC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8FC391-A6BD-CF7A-13A8-27894570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49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E06E3-F193-7AC2-7336-FE60AD0D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C27166-7447-67BA-E2A5-D38A2B5AF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3D7080-180E-DF08-1819-0BD00A1B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152120-7CB1-C5B4-3DD4-156E6208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018C91-9163-4868-322C-6E8A66EB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93AA17-0D52-44B1-1ACA-483DB44D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13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FB399-0FD2-A851-AF19-4981FA1B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7400B9-44BF-037C-50EE-05822CFD0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06C51C-DDB0-735A-CE63-D3C89302C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42101D-C42C-A083-A43A-52EB3F9C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A26599-1F35-DD48-605B-EF2C5DF5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C65552-379C-54AE-C2D9-75B9623D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62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0C6B19-EA8C-7285-ACF1-33FA7958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17CEFE-417F-BDDA-4B26-51AE8D37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7A2711-C381-5F3A-E37A-FE8D9C33B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973A-5E64-419D-B8A9-EC7C8B11DB60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7F6619-0A07-8CC1-7435-BC151F632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19BDD-8865-B0BE-6D39-2AB616170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t/imbuto-black-filtro-pittogramma-1596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E87994E-26C8-6771-6969-04AEBA88BD54}"/>
              </a:ext>
            </a:extLst>
          </p:cNvPr>
          <p:cNvSpPr/>
          <p:nvPr/>
        </p:nvSpPr>
        <p:spPr>
          <a:xfrm>
            <a:off x="-14990" y="-14990"/>
            <a:ext cx="12206990" cy="6872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41A3C61-24FB-7FBF-B081-72E69ECB20FC}"/>
              </a:ext>
            </a:extLst>
          </p:cNvPr>
          <p:cNvSpPr/>
          <p:nvPr/>
        </p:nvSpPr>
        <p:spPr>
          <a:xfrm>
            <a:off x="260036" y="1186907"/>
            <a:ext cx="3560360" cy="3046750"/>
          </a:xfrm>
          <a:prstGeom prst="roundRect">
            <a:avLst>
              <a:gd name="adj" fmla="val 5158"/>
            </a:avLst>
          </a:prstGeom>
          <a:solidFill>
            <a:srgbClr val="AD8507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6D3866A-710D-152F-0341-6C4EF3CCA6CA}"/>
              </a:ext>
            </a:extLst>
          </p:cNvPr>
          <p:cNvSpPr/>
          <p:nvPr/>
        </p:nvSpPr>
        <p:spPr>
          <a:xfrm>
            <a:off x="8982706" y="440785"/>
            <a:ext cx="2929270" cy="533400"/>
          </a:xfrm>
          <a:prstGeom prst="roundRect">
            <a:avLst>
              <a:gd name="adj" fmla="val 8602"/>
            </a:avLst>
          </a:prstGeom>
          <a:solidFill>
            <a:srgbClr val="AD8507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535BDA-1548-23BF-C8C4-6C73A277C068}"/>
              </a:ext>
            </a:extLst>
          </p:cNvPr>
          <p:cNvSpPr txBox="1"/>
          <p:nvPr/>
        </p:nvSpPr>
        <p:spPr>
          <a:xfrm>
            <a:off x="7963999" y="534525"/>
            <a:ext cx="101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Filter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601E5E-E32E-22FF-C9D5-1A6DE6DB98E4}"/>
              </a:ext>
            </a:extLst>
          </p:cNvPr>
          <p:cNvSpPr txBox="1"/>
          <p:nvPr/>
        </p:nvSpPr>
        <p:spPr>
          <a:xfrm>
            <a:off x="836667" y="388866"/>
            <a:ext cx="562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Montserrat" pitchFamily="2" charset="0"/>
                <a:cs typeface="Poppins" panose="00000500000000000000" pitchFamily="2" charset="0"/>
              </a:rPr>
              <a:t>Crypto</a:t>
            </a:r>
            <a:r>
              <a:rPr lang="pt-BR" sz="2400" dirty="0">
                <a:solidFill>
                  <a:schemeClr val="bg1"/>
                </a:solidFill>
                <a:latin typeface="Montserrat" pitchFamily="2" charset="0"/>
                <a:cs typeface="Poppins" panose="00000500000000000000" pitchFamily="2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Montserrat" pitchFamily="2" charset="0"/>
                <a:cs typeface="Poppins" panose="00000500000000000000" pitchFamily="2" charset="0"/>
              </a:rPr>
              <a:t>Investiments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4204625-8330-2709-3A63-2636B72E52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62868" y="607722"/>
            <a:ext cx="164686" cy="192159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6B7C01C-5347-54E0-05B1-D4D8EA917014}"/>
              </a:ext>
            </a:extLst>
          </p:cNvPr>
          <p:cNvSpPr/>
          <p:nvPr/>
        </p:nvSpPr>
        <p:spPr>
          <a:xfrm>
            <a:off x="7762868" y="1186907"/>
            <a:ext cx="4149108" cy="1386594"/>
          </a:xfrm>
          <a:prstGeom prst="roundRect">
            <a:avLst>
              <a:gd name="adj" fmla="val 9683"/>
            </a:avLst>
          </a:prstGeom>
          <a:solidFill>
            <a:srgbClr val="AD8507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0972B76-7241-2EAF-27D7-CFC652C3C4D5}"/>
              </a:ext>
            </a:extLst>
          </p:cNvPr>
          <p:cNvCxnSpPr>
            <a:cxnSpLocks/>
          </p:cNvCxnSpPr>
          <p:nvPr/>
        </p:nvCxnSpPr>
        <p:spPr>
          <a:xfrm>
            <a:off x="9793366" y="1449238"/>
            <a:ext cx="0" cy="8394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3C107C-A615-CD34-DA52-5E4967197F5D}"/>
              </a:ext>
            </a:extLst>
          </p:cNvPr>
          <p:cNvSpPr txBox="1"/>
          <p:nvPr/>
        </p:nvSpPr>
        <p:spPr>
          <a:xfrm>
            <a:off x="260036" y="1285168"/>
            <a:ext cx="20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Portfolio</a:t>
            </a:r>
            <a:r>
              <a:rPr lang="pt-BR" sz="14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 </a:t>
            </a:r>
            <a:r>
              <a:rPr lang="pt-BR" sz="1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allocation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A9759C2-C01F-0710-BF3A-C0A78A35A030}"/>
              </a:ext>
            </a:extLst>
          </p:cNvPr>
          <p:cNvSpPr/>
          <p:nvPr/>
        </p:nvSpPr>
        <p:spPr>
          <a:xfrm>
            <a:off x="4018231" y="1186907"/>
            <a:ext cx="3566790" cy="3046750"/>
          </a:xfrm>
          <a:prstGeom prst="roundRect">
            <a:avLst>
              <a:gd name="adj" fmla="val 4666"/>
            </a:avLst>
          </a:prstGeom>
          <a:solidFill>
            <a:srgbClr val="AD8507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E48AB79-4070-EB99-DF17-7DBDFC6AFA46}"/>
              </a:ext>
            </a:extLst>
          </p:cNvPr>
          <p:cNvSpPr txBox="1"/>
          <p:nvPr/>
        </p:nvSpPr>
        <p:spPr>
          <a:xfrm>
            <a:off x="4055081" y="1285168"/>
            <a:ext cx="355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Total Portfolio Value Over Time</a:t>
            </a:r>
            <a:endParaRPr lang="pt-BR" sz="1400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3A18D2-E700-4FA9-88D1-311A2B02DAFE}"/>
              </a:ext>
            </a:extLst>
          </p:cNvPr>
          <p:cNvSpPr/>
          <p:nvPr/>
        </p:nvSpPr>
        <p:spPr>
          <a:xfrm>
            <a:off x="7762868" y="2709843"/>
            <a:ext cx="4149108" cy="3885828"/>
          </a:xfrm>
          <a:prstGeom prst="roundRect">
            <a:avLst>
              <a:gd name="adj" fmla="val 3413"/>
            </a:avLst>
          </a:prstGeom>
          <a:solidFill>
            <a:srgbClr val="AD8507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D6200599-73B4-AA7A-E76E-0079BCB1776F}"/>
              </a:ext>
            </a:extLst>
          </p:cNvPr>
          <p:cNvSpPr/>
          <p:nvPr/>
        </p:nvSpPr>
        <p:spPr>
          <a:xfrm>
            <a:off x="7762868" y="2709843"/>
            <a:ext cx="4149108" cy="499131"/>
          </a:xfrm>
          <a:prstGeom prst="round2SameRect">
            <a:avLst/>
          </a:prstGeom>
          <a:solidFill>
            <a:srgbClr val="AD8507">
              <a:alpha val="6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2A508D9-82A7-65FF-7D14-BA44A3F7D290}"/>
              </a:ext>
            </a:extLst>
          </p:cNvPr>
          <p:cNvSpPr txBox="1"/>
          <p:nvPr/>
        </p:nvSpPr>
        <p:spPr>
          <a:xfrm>
            <a:off x="7822828" y="2816595"/>
            <a:ext cx="382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Transaction History</a:t>
            </a:r>
            <a:endParaRPr lang="pt-BR" sz="1400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F33E555-E9B2-E4BF-905B-39D3E1B4ABF6}"/>
              </a:ext>
            </a:extLst>
          </p:cNvPr>
          <p:cNvSpPr txBox="1"/>
          <p:nvPr/>
        </p:nvSpPr>
        <p:spPr>
          <a:xfrm>
            <a:off x="8083804" y="1260105"/>
            <a:ext cx="1388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Montserrat" pitchFamily="2" charset="0"/>
              </a:rPr>
              <a:t>Portfolio Value</a:t>
            </a:r>
            <a:endParaRPr lang="pt-BR" sz="1200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1917CF5-7E1B-B72B-BAC4-F59FCB15615E}"/>
              </a:ext>
            </a:extLst>
          </p:cNvPr>
          <p:cNvSpPr txBox="1"/>
          <p:nvPr/>
        </p:nvSpPr>
        <p:spPr>
          <a:xfrm>
            <a:off x="10158358" y="1260105"/>
            <a:ext cx="1388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Montserrat" pitchFamily="2" charset="0"/>
              </a:rPr>
              <a:t>ROI</a:t>
            </a:r>
            <a:endParaRPr lang="pt-BR" sz="1200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5C7BD4E-53EF-36E1-3957-6D89207DB531}"/>
              </a:ext>
            </a:extLst>
          </p:cNvPr>
          <p:cNvSpPr/>
          <p:nvPr/>
        </p:nvSpPr>
        <p:spPr>
          <a:xfrm>
            <a:off x="260037" y="4331918"/>
            <a:ext cx="7324984" cy="2263753"/>
          </a:xfrm>
          <a:prstGeom prst="roundRect">
            <a:avLst>
              <a:gd name="adj" fmla="val 3413"/>
            </a:avLst>
          </a:prstGeom>
          <a:solidFill>
            <a:srgbClr val="AD8507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E61EFF-1ECC-9B1B-F59D-F9CC2181DA03}"/>
              </a:ext>
            </a:extLst>
          </p:cNvPr>
          <p:cNvSpPr txBox="1"/>
          <p:nvPr/>
        </p:nvSpPr>
        <p:spPr>
          <a:xfrm>
            <a:off x="326619" y="4390626"/>
            <a:ext cx="382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The best cryptocurrencies</a:t>
            </a:r>
            <a:endParaRPr lang="pt-BR" sz="1400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2" descr="Binance Logo Icon PNG">
            <a:extLst>
              <a:ext uri="{FF2B5EF4-FFF2-40B4-BE49-F238E27FC236}">
                <a16:creationId xmlns:a16="http://schemas.microsoft.com/office/drawing/2014/main" id="{5360F320-7178-2399-6998-7E6A24256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748" y1="54585" x2="30748" y2="54585"/>
                        <a14:foregroundMark x1="51293" y1="48690" x2="51293" y2="48690"/>
                        <a14:foregroundMark x1="56054" y1="73144" x2="56054" y2="73144"/>
                        <a14:foregroundMark x1="69796" y1="50000" x2="69796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8" y="351420"/>
            <a:ext cx="895190" cy="55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A8E2CB2-C4D9-B3F2-9BE9-D05B485183FC}"/>
              </a:ext>
            </a:extLst>
          </p:cNvPr>
          <p:cNvSpPr/>
          <p:nvPr/>
        </p:nvSpPr>
        <p:spPr>
          <a:xfrm>
            <a:off x="6500670" y="435938"/>
            <a:ext cx="941874" cy="533400"/>
          </a:xfrm>
          <a:prstGeom prst="roundRect">
            <a:avLst>
              <a:gd name="adj" fmla="val 8602"/>
            </a:avLst>
          </a:prstGeom>
          <a:solidFill>
            <a:srgbClr val="AD8507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0C0CAF-02A1-F2CF-75FC-DBB5BBDB3116}"/>
              </a:ext>
            </a:extLst>
          </p:cNvPr>
          <p:cNvSpPr txBox="1"/>
          <p:nvPr/>
        </p:nvSpPr>
        <p:spPr>
          <a:xfrm>
            <a:off x="4105064" y="4390626"/>
            <a:ext cx="382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The worst cryptocurrencies</a:t>
            </a:r>
            <a:endParaRPr lang="pt-BR" sz="1400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6DAF2F9-FB81-18B9-9FBD-5871CACB6C38}"/>
              </a:ext>
            </a:extLst>
          </p:cNvPr>
          <p:cNvCxnSpPr>
            <a:cxnSpLocks/>
          </p:cNvCxnSpPr>
          <p:nvPr/>
        </p:nvCxnSpPr>
        <p:spPr>
          <a:xfrm>
            <a:off x="3922529" y="4698403"/>
            <a:ext cx="0" cy="165427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46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Rikelmy Sander</dc:creator>
  <cp:lastModifiedBy>Rikelmy Sander</cp:lastModifiedBy>
  <cp:revision>7</cp:revision>
  <dcterms:created xsi:type="dcterms:W3CDTF">2025-05-23T02:19:48Z</dcterms:created>
  <dcterms:modified xsi:type="dcterms:W3CDTF">2025-05-29T21:39:47Z</dcterms:modified>
</cp:coreProperties>
</file>