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4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62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79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47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39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02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42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48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98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38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41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02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7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06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72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44CD-C56D-69A4-95F8-AD951B4E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NeedGPT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8891B-0A9C-09ED-482F-6CBB5B749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Redesigning conestoga student portal</a:t>
            </a:r>
          </a:p>
          <a:p>
            <a:r>
              <a:rPr lang="en-CA"/>
              <a:t>By – Rikhi Singh, Krishan Singh 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B4563-517F-B2C9-0AD8-EABBFD118978}"/>
              </a:ext>
            </a:extLst>
          </p:cNvPr>
          <p:cNvSpPr txBox="1"/>
          <p:nvPr/>
        </p:nvSpPr>
        <p:spPr>
          <a:xfrm>
            <a:off x="3927410" y="1511233"/>
            <a:ext cx="43371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</a:rPr>
              <a:t>Hackathon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CA" sz="2000" b="1" dirty="0">
                <a:solidFill>
                  <a:schemeClr val="bg1"/>
                </a:solidFill>
              </a:rPr>
              <a:t>by Conhacks</a:t>
            </a:r>
          </a:p>
        </p:txBody>
      </p:sp>
    </p:spTree>
    <p:extLst>
      <p:ext uri="{BB962C8B-B14F-4D97-AF65-F5344CB8AC3E}">
        <p14:creationId xmlns:p14="http://schemas.microsoft.com/office/powerpoint/2010/main" val="388839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406400" y="2531776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043" y="3104824"/>
            <a:ext cx="6635262" cy="34118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E7DB24-8071-219D-480F-28A350A165A2}"/>
              </a:ext>
            </a:extLst>
          </p:cNvPr>
          <p:cNvSpPr txBox="1"/>
          <p:nvPr/>
        </p:nvSpPr>
        <p:spPr>
          <a:xfrm>
            <a:off x="10045700" y="2531776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pic>
        <p:nvPicPr>
          <p:cNvPr id="4" name="Content Placeholder 9" descr="A screenshot of a phone&#10;&#10;Description automatically generated">
            <a:extLst>
              <a:ext uri="{FF2B5EF4-FFF2-40B4-BE49-F238E27FC236}">
                <a16:creationId xmlns:a16="http://schemas.microsoft.com/office/drawing/2014/main" id="{66462CD8-F44B-0016-05F3-D8E633218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0" y="2771486"/>
            <a:ext cx="2069562" cy="37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9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406400" y="2531776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5860" y="3095299"/>
            <a:ext cx="5432182" cy="34118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E7DB24-8071-219D-480F-28A350A165A2}"/>
              </a:ext>
            </a:extLst>
          </p:cNvPr>
          <p:cNvSpPr txBox="1"/>
          <p:nvPr/>
        </p:nvSpPr>
        <p:spPr>
          <a:xfrm>
            <a:off x="10045700" y="2531776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66462CD8-F44B-0016-05F3-D8E633218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0050" y="2782103"/>
            <a:ext cx="2202912" cy="38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LOGIN PAGE</a:t>
            </a:r>
          </a:p>
        </p:txBody>
      </p:sp>
      <p:pic>
        <p:nvPicPr>
          <p:cNvPr id="5" name="Content Placeholder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55D4AABB-AAD0-BEEA-8922-C38537747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1" y="3440104"/>
            <a:ext cx="7056305" cy="31768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03688" y="2911683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AAF4699-81CC-A876-D0FF-5D15AE20B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21" y="3138615"/>
            <a:ext cx="2020973" cy="34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2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03688" y="2911683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0" name="Content Placeholder 9" descr="A screenshot of a login page&#10;&#10;Description automatically generated">
            <a:extLst>
              <a:ext uri="{FF2B5EF4-FFF2-40B4-BE49-F238E27FC236}">
                <a16:creationId xmlns:a16="http://schemas.microsoft.com/office/drawing/2014/main" id="{C6F02E31-176B-9396-4DEE-BF6606708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9" y="3440104"/>
            <a:ext cx="6462312" cy="3065559"/>
          </a:xfrm>
        </p:spPr>
      </p:pic>
      <p:pic>
        <p:nvPicPr>
          <p:cNvPr id="13" name="Picture 1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33" y="3267163"/>
            <a:ext cx="218888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7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HOME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03688" y="2911683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7485" y="3335972"/>
            <a:ext cx="2188882" cy="3238500"/>
          </a:xfrm>
          <a:prstGeom prst="rect">
            <a:avLst/>
          </a:prstGeo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6" y="3335972"/>
            <a:ext cx="6729350" cy="3238500"/>
          </a:xfrm>
        </p:spPr>
      </p:pic>
    </p:spTree>
    <p:extLst>
      <p:ext uri="{BB962C8B-B14F-4D97-AF65-F5344CB8AC3E}">
        <p14:creationId xmlns:p14="http://schemas.microsoft.com/office/powerpoint/2010/main" val="418072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HOME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03688" y="2911683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688" y="3725094"/>
            <a:ext cx="5806587" cy="2794420"/>
          </a:xfr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12CD4B79-5CF5-5977-AF1A-FA471E11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199" y="3725094"/>
            <a:ext cx="2190130" cy="2794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AA3EB5-8970-6193-CBCD-29C688D2E2E9}"/>
              </a:ext>
            </a:extLst>
          </p:cNvPr>
          <p:cNvSpPr txBox="1"/>
          <p:nvPr/>
        </p:nvSpPr>
        <p:spPr>
          <a:xfrm>
            <a:off x="10101943" y="3237805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36D653E9-1380-AB61-8DCA-952F5426D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2253" y="3725094"/>
            <a:ext cx="3634110" cy="12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5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7314" y="2901108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750" y="3429000"/>
            <a:ext cx="2391617" cy="32194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689" y="3418559"/>
            <a:ext cx="6711462" cy="3229891"/>
          </a:xfrm>
        </p:spPr>
      </p:pic>
    </p:spTree>
    <p:extLst>
      <p:ext uri="{BB962C8B-B14F-4D97-AF65-F5344CB8AC3E}">
        <p14:creationId xmlns:p14="http://schemas.microsoft.com/office/powerpoint/2010/main" val="113931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7314" y="2901108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1592" y="3429000"/>
            <a:ext cx="2017932" cy="32194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689" y="3418559"/>
            <a:ext cx="6711462" cy="3229891"/>
          </a:xfrm>
        </p:spPr>
      </p:pic>
    </p:spTree>
    <p:extLst>
      <p:ext uri="{BB962C8B-B14F-4D97-AF65-F5344CB8AC3E}">
        <p14:creationId xmlns:p14="http://schemas.microsoft.com/office/powerpoint/2010/main" val="331509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7314" y="2901108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1591" y="3270440"/>
            <a:ext cx="2204775" cy="33780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689" y="3270441"/>
            <a:ext cx="6101861" cy="3378010"/>
          </a:xfrm>
        </p:spPr>
      </p:pic>
    </p:spTree>
    <p:extLst>
      <p:ext uri="{BB962C8B-B14F-4D97-AF65-F5344CB8AC3E}">
        <p14:creationId xmlns:p14="http://schemas.microsoft.com/office/powerpoint/2010/main" val="387169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7314" y="2901108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1591" y="3288733"/>
            <a:ext cx="2204775" cy="3341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688" y="3276601"/>
            <a:ext cx="5962066" cy="3497145"/>
          </a:xfrm>
        </p:spPr>
      </p:pic>
    </p:spTree>
    <p:extLst>
      <p:ext uri="{BB962C8B-B14F-4D97-AF65-F5344CB8AC3E}">
        <p14:creationId xmlns:p14="http://schemas.microsoft.com/office/powerpoint/2010/main" val="2307064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79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NeedGPT</vt:lpstr>
      <vt:lpstr>LOGIN PAGE</vt:lpstr>
      <vt:lpstr>LOGIN PAGE</vt:lpstr>
      <vt:lpstr>HOME PAGE</vt:lpstr>
      <vt:lpstr>HOME PAGE</vt:lpstr>
      <vt:lpstr>ADDRESS PAGE</vt:lpstr>
      <vt:lpstr>ADDRESS PAGE</vt:lpstr>
      <vt:lpstr>ADDRESS PAGE</vt:lpstr>
      <vt:lpstr>ADDRESS PAGE</vt:lpstr>
      <vt:lpstr>ADDRESS PAGE</vt:lpstr>
      <vt:lpstr>ADDRESS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NeedGPT</dc:title>
  <dc:creator>Krishan Singh</dc:creator>
  <cp:lastModifiedBy>Rikhi Singh</cp:lastModifiedBy>
  <cp:revision>2</cp:revision>
  <dcterms:created xsi:type="dcterms:W3CDTF">2023-10-22T20:43:40Z</dcterms:created>
  <dcterms:modified xsi:type="dcterms:W3CDTF">2023-10-22T21:46:14Z</dcterms:modified>
</cp:coreProperties>
</file>