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ラブラブチェッカーくん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要件定義 &amp; 基本設計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データベース設計 (抜粋)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アンケート結果 (int)</a:t>
            </a:r>
          </a:p>
          <a:p>
            <a:pPr>
              <a:defRPr sz="2000"/>
            </a:pPr>
            <a:r>
              <a:t>アクセスユーザ数 (int)</a:t>
            </a:r>
          </a:p>
          <a:p>
            <a:pPr>
              <a:defRPr sz="2000"/>
            </a:pPr>
            <a:r>
              <a:t>response_id (PK), personality_type, message_content, match_score, advice_text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リスクと対策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診断結果を鵜呑みにしない注意喚起</a:t>
            </a:r>
          </a:p>
          <a:p>
            <a:pPr>
              <a:defRPr sz="2000"/>
            </a:pPr>
            <a:r>
              <a:t>問い合わせ用メールアドレスを設置</a:t>
            </a:r>
          </a:p>
          <a:p>
            <a:pPr>
              <a:defRPr sz="2000"/>
            </a:pPr>
            <a:r>
              <a:t>AI APIコストとプロンプト設計を最適化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テスト設計 (抜粋)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平均計算 &amp; ユーザ数カウント検証</a:t>
            </a:r>
          </a:p>
          <a:p>
            <a:pPr>
              <a:defRPr sz="2000"/>
            </a:pPr>
            <a:r>
              <a:t>保存タイミング &amp; ネットワーク障害耐性</a:t>
            </a:r>
          </a:p>
          <a:p>
            <a:pPr>
              <a:defRPr sz="2000"/>
            </a:pPr>
            <a:r>
              <a:t>UI レスポンシブ確認 (PC/スマホ)</a:t>
            </a:r>
          </a:p>
          <a:p>
            <a:pPr>
              <a:defRPr sz="2000"/>
            </a:pPr>
            <a:r>
              <a:t>負荷テスト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中高生の恋愛サポートを目的とした Web アプリ</a:t>
            </a:r>
          </a:p>
          <a:p>
            <a:pPr>
              <a:defRPr sz="2000"/>
            </a:pPr>
            <a:r>
              <a:t>短期間で MVP リリース可能な技術スタック</a:t>
            </a:r>
          </a:p>
          <a:p>
            <a:pPr>
              <a:defRPr sz="2000"/>
            </a:pPr>
            <a:r>
              <a:t>AI を活用した診断とアドバイスで付加価値を提供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目的・背景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恋愛における客観的評価の不足を解消し、ユーザーの自己理解と行動を後押しする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範囲（スコープ）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IN：アンケートでスコアを算出し『脈あり度◯％！』を提示</a:t>
            </a:r>
          </a:p>
          <a:p>
            <a:pPr>
              <a:defRPr sz="2000"/>
            </a:pPr>
            <a:r>
              <a:t>OUT：0％の場合の扱いは除外</a:t>
            </a:r>
          </a:p>
          <a:p>
            <a:pPr>
              <a:defRPr sz="2000"/>
            </a:pPr>
            <a:r>
              <a:t>納期：1ヶ月（Flask 使用）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業務フロー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① アンケート回答</a:t>
            </a:r>
          </a:p>
          <a:p>
            <a:pPr>
              <a:defRPr sz="2000"/>
            </a:pPr>
            <a:r>
              <a:t>② AIが評価・点数化</a:t>
            </a:r>
          </a:p>
          <a:p>
            <a:pPr>
              <a:defRPr sz="2000"/>
            </a:pPr>
            <a:r>
              <a:t>③ 点数とAIコメントを表示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機能要件 (主要)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返信・性格チェック入力</a:t>
            </a:r>
          </a:p>
          <a:p>
            <a:pPr>
              <a:defRPr sz="2000"/>
            </a:pPr>
            <a:r>
              <a:t>進展度入力</a:t>
            </a:r>
          </a:p>
          <a:p>
            <a:pPr>
              <a:defRPr sz="2000"/>
            </a:pPr>
            <a:r>
              <a:t>LINE/DM 文面入力</a:t>
            </a:r>
          </a:p>
          <a:p>
            <a:pPr>
              <a:defRPr sz="2000"/>
            </a:pPr>
            <a:r>
              <a:t>AIによる診断</a:t>
            </a:r>
          </a:p>
          <a:p>
            <a:pPr>
              <a:defRPr sz="2000"/>
            </a:pPr>
            <a:r>
              <a:t>今後のアクションアドバイス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非機能要件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アンケートは5分以内で完了</a:t>
            </a:r>
          </a:p>
          <a:p>
            <a:pPr>
              <a:defRPr sz="2000"/>
            </a:pPr>
            <a:r>
              <a:t>ポジティブな返答を重視</a:t>
            </a:r>
          </a:p>
          <a:p>
            <a:pPr>
              <a:defRPr sz="2000"/>
            </a:pPr>
            <a:r>
              <a:t>回答データは統計用に保存し個人情報は保持しない</a:t>
            </a:r>
          </a:p>
          <a:p>
            <a:pPr>
              <a:defRPr sz="2000"/>
            </a:pPr>
            <a:r>
              <a:t>アカウント登録不要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スケジュール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7/9 要件定義 → 7/11 設計</a:t>
            </a:r>
          </a:p>
          <a:p>
            <a:pPr>
              <a:defRPr sz="2000"/>
            </a:pPr>
            <a:r>
              <a:t>7/18 コーディング完了</a:t>
            </a:r>
          </a:p>
          <a:p>
            <a:pPr>
              <a:defRPr sz="2000"/>
            </a:pPr>
            <a:r>
              <a:t>7/29 テスト完了</a:t>
            </a:r>
          </a:p>
          <a:p>
            <a:pPr>
              <a:defRPr sz="2000"/>
            </a:pPr>
            <a:r>
              <a:t>8/1 リリース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システム概要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クライアント: Web ブラウザ (PC/スマホ)</a:t>
            </a:r>
          </a:p>
          <a:p>
            <a:pPr>
              <a:defRPr sz="2000"/>
            </a:pPr>
            <a:r>
              <a:t>サーバ: Flask (PythonAnywhere/Render)</a:t>
            </a:r>
          </a:p>
          <a:p>
            <a:pPr>
              <a:defRPr sz="2000"/>
            </a:pPr>
            <a:r>
              <a:t>DB: Firebase Firestore</a:t>
            </a:r>
          </a:p>
          <a:p>
            <a:pPr>
              <a:defRPr sz="2000"/>
            </a:pPr>
            <a:r>
              <a:t>外部AI: OpenAI API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使用技術・ライブラリ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Python 3.11.7 / Flask 3.1.1</a:t>
            </a:r>
          </a:p>
          <a:p>
            <a:pPr>
              <a:defRPr sz="2000"/>
            </a:pPr>
            <a:r>
              <a:t>VS Code / Git</a:t>
            </a:r>
          </a:p>
          <a:p>
            <a:pPr>
              <a:defRPr sz="2000"/>
            </a:pPr>
            <a:r>
              <a:t>Firebase / python-dotenv, google-cloud-firestore</a:t>
            </a:r>
          </a:p>
          <a:p>
            <a:pPr>
              <a:defRPr sz="2000"/>
            </a:pPr>
            <a:r>
              <a:t>openai, google-generativeai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