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3" r:id="rId11"/>
    <p:sldId id="274" r:id="rId12"/>
    <p:sldId id="272" r:id="rId13"/>
    <p:sldId id="275" r:id="rId14"/>
    <p:sldId id="273" r:id="rId15"/>
    <p:sldId id="264" r:id="rId16"/>
    <p:sldId id="265" r:id="rId17"/>
    <p:sldId id="269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97C"/>
    <a:srgbClr val="F1BD83"/>
    <a:srgbClr val="EA983E"/>
    <a:srgbClr val="FEFDF8"/>
    <a:srgbClr val="E8902F"/>
    <a:srgbClr val="E9973B"/>
    <a:srgbClr val="FF0066"/>
    <a:srgbClr val="EA9A42"/>
    <a:srgbClr val="E78921"/>
    <a:srgbClr val="EC7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 autoAdjust="0"/>
    <p:restoredTop sz="86417" autoAdjust="0"/>
  </p:normalViewPr>
  <p:slideViewPr>
    <p:cSldViewPr snapToGrid="0">
      <p:cViewPr varScale="1">
        <p:scale>
          <a:sx n="99" d="100"/>
          <a:sy n="99" d="100"/>
        </p:scale>
        <p:origin x="390" y="78"/>
      </p:cViewPr>
      <p:guideLst/>
    </p:cSldViewPr>
  </p:slideViewPr>
  <p:outlineViewPr>
    <p:cViewPr>
      <p:scale>
        <a:sx n="33" d="100"/>
        <a:sy n="33" d="100"/>
      </p:scale>
      <p:origin x="0" y="-180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BB20C-20C4-49AD-85A3-C66C862503B5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E7C28-4903-4521-8E60-0F80C62767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39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スピーカー開発の発表を始めます。よろしくお願いします。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7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前回スライドの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枚目を分解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63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42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トレーニングデータの制作方法について解説します</a:t>
            </a:r>
            <a:endParaRPr kumimoji="1" lang="en-US" altLang="ja-JP" dirty="0"/>
          </a:p>
          <a:p>
            <a:r>
              <a:rPr kumimoji="1" lang="ja-JP" altLang="en-US" dirty="0"/>
              <a:t>いろいろなトレーニングデータの作成方法を模索していく中で最も精度が良い制作方法が</a:t>
            </a:r>
            <a:endParaRPr kumimoji="1" lang="en-US" altLang="ja-JP" dirty="0"/>
          </a:p>
          <a:p>
            <a:r>
              <a:rPr kumimoji="1" lang="ja-JP" altLang="en-US" dirty="0"/>
              <a:t>このやり方です。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43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8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よしえにいってもーら</a:t>
            </a:r>
            <a:r>
              <a:rPr kumimoji="1" lang="ja-JP" altLang="en-US" dirty="0" err="1"/>
              <a:t>お</a:t>
            </a:r>
            <a:r>
              <a:rPr kumimoji="1" lang="ja-JP" altLang="en-US" dirty="0"/>
              <a:t>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E7C28-4903-4521-8E60-0F80C627678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6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EF8569-35E2-4767-98D5-7FA7F237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574A-51FF-4920-A002-344537DA9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44E09-D041-4D01-8F5F-066C864D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EAE391-CB33-4802-A288-8E19564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CF0C3-4136-4CFC-8B54-6AF04883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0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11080-C643-492B-A176-DCE6C380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D3E89B-5870-47DC-B023-6C881D2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C88A1-19AB-4CD6-954C-3041EF6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72F4A4-6208-4C91-85A0-E341BE8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9C69E2-4953-4838-AF5B-7D1BA394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72668D-5791-462E-B884-937BC332E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48F446-DEE4-45C0-8D1A-FCD7F712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8888E-FFA3-4D34-8519-70D33BAD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3256A-852E-4440-84E1-ABDB42A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408A9-5E2A-4B63-978D-1EB7350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7DE5C-3987-410B-9ECC-3D28B6EA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DC615-5A9C-4EC1-8E50-8F7006D8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16DEE-A256-45FF-B3FB-F53FE15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C5A0FC-1E73-4118-BC35-2BBFC60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24140-7782-4D01-8B27-E3AAB07F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0C266-4B59-433A-8917-CF4113B2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429EDD-7F11-4A69-8A6A-64A25F12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9A4FA-4EBF-4E6C-B274-2173B52D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64AD-AE7D-4B0E-988E-2B74E81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E833F-41EA-47A8-8E6F-2CC569D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8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FDDC7-63ED-45BE-B3DC-8E726D23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A3BD-FCBE-49A3-B324-CC12984EA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920A5D-8919-456D-8881-D3BA4480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1F6B0F-52C1-4390-8E2B-E00F74F1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E9D67-C00E-48EF-A543-D2BFD8E9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10BF1-C318-4C28-91ED-DD5E96D6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43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DFFBE-1446-4DD5-9A74-80520A78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16CB48-43EF-4F16-9F76-DDA9CD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07D052-1762-415E-83F8-D38812D6E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33CEF9-DF6D-4EA7-B65A-4D96DC55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962E3-4A01-4309-AC28-F8CB13C5F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77810-9C68-4010-8FE9-1618701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C3C37-0D3B-4327-8E34-CCE56DD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3FE22-C310-454F-B195-24F244ED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50976-5F15-4B59-A37B-DF992A41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91C9EB-4188-4366-9A47-F470EE36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D34A1-C32F-4565-B074-0A865FF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D4F0B7-FD86-4004-AB9A-22A67281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18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A7E52D-76F4-47EB-9BA7-80E67887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F5A8F3-2224-4569-A20C-68F9934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1655E-D75D-4E8B-A5C1-59C7E30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9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362A5-631D-4D7C-AA9F-BE9963AE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456CFB-6DF3-4B34-8319-885943834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182C9-0370-4A82-BF44-B418A9AD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40E881-3CB6-418B-9F58-F28BB167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B840E4-DAE5-4621-8726-EE461191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0271A8-D330-4D1B-AB6F-DEB364BB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73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97013-8A17-4A5B-92A0-5C610E0F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6E12F3-7C1D-4234-8C68-CEDFB02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5E6F23-DA6F-4735-BEF0-F8DA82DB3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614F8-1E24-4E2B-887F-AABBF542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63E85-A812-4620-B707-4BE18BF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34C94-8655-4360-BF90-C239FBF5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B97C"/>
            </a:gs>
            <a:gs pos="100000">
              <a:srgbClr val="F1BD83"/>
            </a:gs>
            <a:gs pos="81000">
              <a:srgbClr val="F0B97C"/>
            </a:gs>
            <a:gs pos="83000">
              <a:srgbClr val="FF0000"/>
            </a:gs>
            <a:gs pos="83000">
              <a:srgbClr val="F86446"/>
            </a:gs>
            <a:gs pos="83000">
              <a:srgbClr val="F1BD83"/>
            </a:gs>
            <a:gs pos="81000">
              <a:srgbClr val="FF00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7B3583-B26B-4EF6-9E8E-9B7EE5E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1AB6A-9287-4D50-A959-9BCEA3DEE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697FD-07D9-412C-B70F-DB1AC11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219B-6862-4E6A-9F9E-C4C4759712F9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54061-74E6-4FA9-A8E9-F6EA48238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D82AE-9681-4E59-B8F9-398E5D426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FB51B-42E2-47C3-B0CF-C55ACA27E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5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21E3-43F4-4DC7-9572-60A9F86E4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727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ja-JP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AI</a:t>
            </a:r>
            <a:r>
              <a:rPr kumimoji="1" lang="ja-JP" altLang="en-US" sz="8800" b="1" dirty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スピーカー開発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27414D0-4B23-46FD-9F30-7A9534B77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94421" cy="210999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AI21</a:t>
            </a:r>
          </a:p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力石鈴之佑</a:t>
            </a:r>
          </a:p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山田晃生</a:t>
            </a:r>
            <a:endParaRPr kumimoji="1" lang="en-US" altLang="ja-JP" sz="3600" b="1" dirty="0">
              <a:ln w="3175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10BDDA-4614-4400-80C3-2E00282809CA}"/>
              </a:ext>
            </a:extLst>
          </p:cNvPr>
          <p:cNvSpPr/>
          <p:nvPr/>
        </p:nvSpPr>
        <p:spPr>
          <a:xfrm>
            <a:off x="9508067" y="0"/>
            <a:ext cx="2683933" cy="1593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4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4D43F-F80B-40CE-BAA6-B9DFBE0C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fastText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B4BBE-92D2-4DCF-B6A5-0E40E2D9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仕組み</a:t>
            </a:r>
            <a:endParaRPr kumimoji="1" lang="en-US" altLang="ja-JP" dirty="0"/>
          </a:p>
          <a:p>
            <a:r>
              <a:rPr lang="ja-JP" altLang="en-US" dirty="0"/>
              <a:t>都道府県名</a:t>
            </a:r>
            <a:endParaRPr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実際に使う名詞のトレーニングデータ</a:t>
            </a:r>
            <a:r>
              <a:rPr kumimoji="1" lang="en-US" altLang="ja-JP" dirty="0" err="1"/>
              <a:t>jonny</a:t>
            </a:r>
            <a:endParaRPr kumimoji="1" lang="en-US" altLang="ja-JP" dirty="0"/>
          </a:p>
          <a:p>
            <a:r>
              <a:rPr lang="ja-JP" altLang="en-US" dirty="0"/>
              <a:t>名詞で判別</a:t>
            </a:r>
            <a:endParaRPr kumimoji="1" lang="en-US" altLang="ja-JP" dirty="0"/>
          </a:p>
          <a:p>
            <a:r>
              <a:rPr kumimoji="1" lang="en-US" altLang="ja-JP" dirty="0" err="1"/>
              <a:t>Mecab</a:t>
            </a:r>
            <a:r>
              <a:rPr kumimoji="1" lang="ja-JP" altLang="en-US" dirty="0"/>
              <a:t>で文章から名刺を抽出→予測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591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6A42EEF-E3D6-46D6-8AA1-60AA53B39EFC}"/>
              </a:ext>
            </a:extLst>
          </p:cNvPr>
          <p:cNvSpPr/>
          <p:nvPr/>
        </p:nvSpPr>
        <p:spPr>
          <a:xfrm>
            <a:off x="10327408" y="2623056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5019F01-CDAF-40BF-8F16-C36818AB7ED3}"/>
              </a:ext>
            </a:extLst>
          </p:cNvPr>
          <p:cNvSpPr/>
          <p:nvPr/>
        </p:nvSpPr>
        <p:spPr>
          <a:xfrm>
            <a:off x="8128000" y="2623056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EBE825-C946-4A6C-B1CF-1701DEEEFE70}"/>
              </a:ext>
            </a:extLst>
          </p:cNvPr>
          <p:cNvSpPr/>
          <p:nvPr/>
        </p:nvSpPr>
        <p:spPr>
          <a:xfrm>
            <a:off x="5860931" y="2623057"/>
            <a:ext cx="1788160" cy="342048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C23348-6095-43B3-AD99-75833F7A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f</a:t>
            </a:r>
            <a:r>
              <a:rPr kumimoji="1" lang="en-US" altLang="ja-JP" dirty="0" err="1"/>
              <a:t>astText</a:t>
            </a:r>
            <a:r>
              <a:rPr kumimoji="1" lang="ja-JP" altLang="en-US" dirty="0"/>
              <a:t>仕組み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FBD3240-C321-4086-801F-48F3F42971C2}"/>
              </a:ext>
            </a:extLst>
          </p:cNvPr>
          <p:cNvSpPr/>
          <p:nvPr/>
        </p:nvSpPr>
        <p:spPr>
          <a:xfrm>
            <a:off x="3724128" y="3316938"/>
            <a:ext cx="973726" cy="171268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8C8DDE-2243-4315-8A5A-59E84991D26A}"/>
              </a:ext>
            </a:extLst>
          </p:cNvPr>
          <p:cNvSpPr txBox="1"/>
          <p:nvPr/>
        </p:nvSpPr>
        <p:spPr>
          <a:xfrm>
            <a:off x="4989327" y="293763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犬</a:t>
            </a:r>
            <a:endParaRPr kumimoji="1" lang="ja-JP" altLang="en-US" sz="40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1BA6016-03A7-4B4C-BC64-ACC036B703B2}"/>
              </a:ext>
            </a:extLst>
          </p:cNvPr>
          <p:cNvSpPr txBox="1"/>
          <p:nvPr/>
        </p:nvSpPr>
        <p:spPr>
          <a:xfrm>
            <a:off x="4723863" y="3982731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/>
              <a:t>好き</a:t>
            </a:r>
            <a:endParaRPr kumimoji="1" lang="ja-JP" altLang="en-US" sz="4000" b="1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72E8BD-2DAC-4B73-956F-32D38F01B2E9}"/>
              </a:ext>
            </a:extLst>
          </p:cNvPr>
          <p:cNvCxnSpPr/>
          <p:nvPr/>
        </p:nvCxnSpPr>
        <p:spPr>
          <a:xfrm>
            <a:off x="5860931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52768D3-3A5F-4236-8132-C07FEFA4E63C}"/>
              </a:ext>
            </a:extLst>
          </p:cNvPr>
          <p:cNvCxnSpPr/>
          <p:nvPr/>
        </p:nvCxnSpPr>
        <p:spPr>
          <a:xfrm>
            <a:off x="5860931" y="48853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DF0405-3E91-480C-B12F-C0CE16342A54}"/>
              </a:ext>
            </a:extLst>
          </p:cNvPr>
          <p:cNvSpPr txBox="1"/>
          <p:nvPr/>
        </p:nvSpPr>
        <p:spPr>
          <a:xfrm>
            <a:off x="8415939" y="2948970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0.01</a:t>
            </a:r>
            <a:endParaRPr kumimoji="1" lang="ja-JP" altLang="en-US" sz="4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51F1F9-DBAF-4CC8-A52C-73D83F26D53B}"/>
              </a:ext>
            </a:extLst>
          </p:cNvPr>
          <p:cNvSpPr txBox="1"/>
          <p:nvPr/>
        </p:nvSpPr>
        <p:spPr>
          <a:xfrm>
            <a:off x="6106377" y="2943187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0.99</a:t>
            </a:r>
            <a:endParaRPr kumimoji="1" lang="ja-JP" altLang="en-US" sz="4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A335E2-60A8-4426-9876-7390B8891A82}"/>
              </a:ext>
            </a:extLst>
          </p:cNvPr>
          <p:cNvSpPr txBox="1"/>
          <p:nvPr/>
        </p:nvSpPr>
        <p:spPr>
          <a:xfrm>
            <a:off x="6148870" y="4090212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0.61</a:t>
            </a:r>
            <a:endParaRPr kumimoji="1" lang="ja-JP" altLang="en-US" sz="4000" b="1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F408AE8-141A-4929-85BA-FA5399522EB9}"/>
              </a:ext>
            </a:extLst>
          </p:cNvPr>
          <p:cNvCxnSpPr/>
          <p:nvPr/>
        </p:nvCxnSpPr>
        <p:spPr>
          <a:xfrm>
            <a:off x="8128000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778012-44FA-4FD3-BEED-0D9304FD858D}"/>
              </a:ext>
            </a:extLst>
          </p:cNvPr>
          <p:cNvCxnSpPr/>
          <p:nvPr/>
        </p:nvCxnSpPr>
        <p:spPr>
          <a:xfrm>
            <a:off x="8154009" y="48853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207A337-5CEF-4130-85A0-87C0B8EA53CE}"/>
              </a:ext>
            </a:extLst>
          </p:cNvPr>
          <p:cNvCxnSpPr/>
          <p:nvPr/>
        </p:nvCxnSpPr>
        <p:spPr>
          <a:xfrm>
            <a:off x="10298319" y="381850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E004F6-0DE7-4162-9F6F-7AB9E2D69AAA}"/>
              </a:ext>
            </a:extLst>
          </p:cNvPr>
          <p:cNvSpPr txBox="1"/>
          <p:nvPr/>
        </p:nvSpPr>
        <p:spPr>
          <a:xfrm>
            <a:off x="10586258" y="2943187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0.21</a:t>
            </a:r>
            <a:endParaRPr kumimoji="1" lang="ja-JP" altLang="en-US" sz="40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AA7924-610B-46FC-A18B-B4F310C69C12}"/>
              </a:ext>
            </a:extLst>
          </p:cNvPr>
          <p:cNvSpPr txBox="1"/>
          <p:nvPr/>
        </p:nvSpPr>
        <p:spPr>
          <a:xfrm>
            <a:off x="10628751" y="4090212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0.58</a:t>
            </a:r>
            <a:endParaRPr kumimoji="1" lang="ja-JP" altLang="en-US" sz="4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6C7503C-5480-4FB0-A7B5-634BA5874855}"/>
              </a:ext>
            </a:extLst>
          </p:cNvPr>
          <p:cNvSpPr txBox="1"/>
          <p:nvPr/>
        </p:nvSpPr>
        <p:spPr>
          <a:xfrm>
            <a:off x="8352201" y="4043679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0.31</a:t>
            </a:r>
            <a:endParaRPr kumimoji="1" lang="ja-JP" altLang="en-US" sz="4000" b="1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61F6D19-948D-494A-8C7E-D53B4AEFE399}"/>
              </a:ext>
            </a:extLst>
          </p:cNvPr>
          <p:cNvCxnSpPr/>
          <p:nvPr/>
        </p:nvCxnSpPr>
        <p:spPr>
          <a:xfrm>
            <a:off x="8128000" y="604354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6EA1A6-32BF-4C87-927C-F036683A763D}"/>
              </a:ext>
            </a:extLst>
          </p:cNvPr>
          <p:cNvSpPr txBox="1"/>
          <p:nvPr/>
        </p:nvSpPr>
        <p:spPr>
          <a:xfrm>
            <a:off x="6106377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0.99</a:t>
            </a:r>
            <a:endParaRPr kumimoji="1" lang="ja-JP" altLang="en-US" sz="4000" b="1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6047CC1-53B9-4261-9E83-8DB76BBE3A2F}"/>
              </a:ext>
            </a:extLst>
          </p:cNvPr>
          <p:cNvCxnSpPr/>
          <p:nvPr/>
        </p:nvCxnSpPr>
        <p:spPr>
          <a:xfrm>
            <a:off x="5860931" y="6043543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4F6FB5-86E3-4622-B142-008CFADB828C}"/>
              </a:ext>
            </a:extLst>
          </p:cNvPr>
          <p:cNvCxnSpPr/>
          <p:nvPr/>
        </p:nvCxnSpPr>
        <p:spPr>
          <a:xfrm>
            <a:off x="10298319" y="4880332"/>
            <a:ext cx="178816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8FCA3B-1BDB-4753-BDAD-648AA04A8269}"/>
              </a:ext>
            </a:extLst>
          </p:cNvPr>
          <p:cNvSpPr txBox="1"/>
          <p:nvPr/>
        </p:nvSpPr>
        <p:spPr>
          <a:xfrm>
            <a:off x="8352201" y="5188445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0.48</a:t>
            </a:r>
            <a:endParaRPr kumimoji="1" lang="ja-JP" altLang="en-US" sz="4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56DF483-C6CE-45F2-ADE9-32F22B3A7618}"/>
              </a:ext>
            </a:extLst>
          </p:cNvPr>
          <p:cNvSpPr txBox="1"/>
          <p:nvPr/>
        </p:nvSpPr>
        <p:spPr>
          <a:xfrm>
            <a:off x="10691779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0.12</a:t>
            </a:r>
            <a:endParaRPr kumimoji="1" lang="ja-JP" altLang="en-US" sz="40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0665A6-1EE2-4001-8095-8001586E2927}"/>
              </a:ext>
            </a:extLst>
          </p:cNvPr>
          <p:cNvSpPr txBox="1"/>
          <p:nvPr/>
        </p:nvSpPr>
        <p:spPr>
          <a:xfrm>
            <a:off x="4944707" y="5122404"/>
            <a:ext cx="1212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猫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10D5F2-0CBD-4741-8288-233585F08170}"/>
              </a:ext>
            </a:extLst>
          </p:cNvPr>
          <p:cNvSpPr/>
          <p:nvPr/>
        </p:nvSpPr>
        <p:spPr>
          <a:xfrm>
            <a:off x="131092" y="3806686"/>
            <a:ext cx="3262433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4000" b="1" dirty="0"/>
              <a:t>犬と猫が好き</a:t>
            </a:r>
          </a:p>
        </p:txBody>
      </p:sp>
    </p:spTree>
    <p:extLst>
      <p:ext uri="{BB962C8B-B14F-4D97-AF65-F5344CB8AC3E}">
        <p14:creationId xmlns:p14="http://schemas.microsoft.com/office/powerpoint/2010/main" val="402603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8A6A1-7128-4CCD-A936-BF8B5C69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トレーニングデータ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C282AC-573E-4E93-99C6-5772C266B913}"/>
              </a:ext>
            </a:extLst>
          </p:cNvPr>
          <p:cNvSpPr txBox="1"/>
          <p:nvPr/>
        </p:nvSpPr>
        <p:spPr>
          <a:xfrm>
            <a:off x="838200" y="1568918"/>
            <a:ext cx="468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単語のみをピックアップ</a:t>
            </a:r>
            <a:endParaRPr kumimoji="1" lang="ja-JP" altLang="en-US" sz="2400" b="1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095E7271-AD2C-44FF-A748-DBF81AAEA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0" y="2626329"/>
            <a:ext cx="10515600" cy="2380704"/>
          </a:xfr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4B03ED52-84B1-4BC8-BB95-A918080C5A42}"/>
              </a:ext>
            </a:extLst>
          </p:cNvPr>
          <p:cNvSpPr/>
          <p:nvPr/>
        </p:nvSpPr>
        <p:spPr>
          <a:xfrm>
            <a:off x="4437247" y="1561920"/>
            <a:ext cx="731520" cy="858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52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35D59-C712-40CE-B18B-4716DD98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トレーニングデータ２（仮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13F1E02-9285-4AEF-AA29-0936016C8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12" y="2972361"/>
            <a:ext cx="8735644" cy="1951671"/>
          </a:xfrm>
          <a:prstGeom prst="rect">
            <a:avLst/>
          </a:prstGeo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D110393-78F5-49DE-8A71-6FF622F6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38" y="2972360"/>
            <a:ext cx="8726118" cy="1951672"/>
          </a:xfrm>
        </p:spPr>
      </p:pic>
    </p:spTree>
    <p:extLst>
      <p:ext uri="{BB962C8B-B14F-4D97-AF65-F5344CB8AC3E}">
        <p14:creationId xmlns:p14="http://schemas.microsoft.com/office/powerpoint/2010/main" val="20242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FE0B1-4BFF-4176-A1F1-239F536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MeCab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3D6325-80DB-4671-A255-996F8E62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形態素解析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308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9366D-FD02-4D32-AA25-FA5687E2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データ取得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14D079-74EA-42AF-9886-A31DAA6C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3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FDF28-DE91-4559-964D-FBBF51F9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OpenJtalk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39CC25-5B0B-4F49-AA2A-71E27004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作成・再生の分割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21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96DD-60EE-481E-BC80-125F1F00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トラブルの対処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342974-17CB-4DEE-BC69-327BEC83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マイクミュート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シェルスクリプト見せる</a:t>
            </a:r>
            <a:endParaRPr kumimoji="1" lang="en-US" altLang="ja-JP" dirty="0"/>
          </a:p>
          <a:p>
            <a:pPr lvl="0"/>
            <a:r>
              <a:rPr kumimoji="1" lang="en-US" altLang="ja-JP" dirty="0" err="1"/>
              <a:t>Etc</a:t>
            </a:r>
            <a:r>
              <a:rPr kumimoji="1" lang="ja-JP" altLang="en-US" dirty="0"/>
              <a:t>レーン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7091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EB109-BC34-41EC-A9D0-C442E52A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DE47EB-7D6D-49AB-9AD1-0A77390D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の授業参観</a:t>
            </a:r>
          </a:p>
        </p:txBody>
      </p:sp>
    </p:spTree>
    <p:extLst>
      <p:ext uri="{BB962C8B-B14F-4D97-AF65-F5344CB8AC3E}">
        <p14:creationId xmlns:p14="http://schemas.microsoft.com/office/powerpoint/2010/main" val="368352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B901B-C015-40EF-B4CD-3F5F25F4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YoSiE</a:t>
            </a:r>
            <a:r>
              <a:rPr kumimoji="1" lang="ja-JP" altLang="en-US" dirty="0"/>
              <a:t>の可能性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815E2C-35DE-441F-860D-34AECE6D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3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02C30-09A1-472A-A0F0-34C540F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プロジェクトの全体像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40F0F-B715-4D49-A00B-46C866EC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8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D39EC-5E82-4640-93A2-83BC7D7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443F7-5DA9-49EF-948F-D88E00CA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1CC32-F408-4DD0-8B57-748D2BA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処理の流れ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73E67-4B80-4CE0-BD5F-4B415805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全体と、</a:t>
            </a:r>
            <a:r>
              <a:rPr kumimoji="1" lang="en-US" altLang="ja-JP" dirty="0"/>
              <a:t>yosie.sh</a:t>
            </a:r>
            <a:r>
              <a:rPr kumimoji="1" lang="ja-JP" altLang="en-US" dirty="0"/>
              <a:t>の中身</a:t>
            </a:r>
          </a:p>
        </p:txBody>
      </p:sp>
    </p:spTree>
    <p:extLst>
      <p:ext uri="{BB962C8B-B14F-4D97-AF65-F5344CB8AC3E}">
        <p14:creationId xmlns:p14="http://schemas.microsoft.com/office/powerpoint/2010/main" val="270405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B419B-6E52-4C41-B5AB-6BF2D48F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要素技術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2E205-EB8B-4645-A6E4-DCA1105C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0D77D-1F18-4410-8374-29755AB5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Julius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58BBA-415D-41D8-B861-A5BCA5B0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9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736C6-CE05-4D73-907A-DE1B89EF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音声認識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CFA12-59D2-4326-8DE7-390ACB81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54B871-1C29-443D-B7CD-A4880E1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辞書データ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9BA7E9-5FB0-436F-941D-2F003078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0732E-7DA7-406F-85C0-863D6420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ウェイクワード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12C1AE-EEE1-4481-9A74-18CE3D6E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1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88B5-67DA-428A-92E6-3D3B28BF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883" y="25640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テキスト分類の仕組み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CE21ED2-A856-4A83-B0E1-294BFD7DD0EE}"/>
              </a:ext>
            </a:extLst>
          </p:cNvPr>
          <p:cNvSpPr/>
          <p:nvPr/>
        </p:nvSpPr>
        <p:spPr>
          <a:xfrm>
            <a:off x="8211477" y="1632445"/>
            <a:ext cx="2930013" cy="4278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398B1E61-D02F-4339-AE9D-DAFA878E4677}"/>
              </a:ext>
            </a:extLst>
          </p:cNvPr>
          <p:cNvSpPr/>
          <p:nvPr/>
        </p:nvSpPr>
        <p:spPr>
          <a:xfrm>
            <a:off x="4580347" y="3274344"/>
            <a:ext cx="623696" cy="110690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570-9DDF-4732-91A5-A78F0DE9F338}"/>
              </a:ext>
            </a:extLst>
          </p:cNvPr>
          <p:cNvSpPr/>
          <p:nvPr/>
        </p:nvSpPr>
        <p:spPr>
          <a:xfrm>
            <a:off x="9213815" y="2023546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動物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AA47D9-2662-49E8-9BB8-3192B601101A}"/>
              </a:ext>
            </a:extLst>
          </p:cNvPr>
          <p:cNvSpPr/>
          <p:nvPr/>
        </p:nvSpPr>
        <p:spPr>
          <a:xfrm>
            <a:off x="9213815" y="4795859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経済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888A83-501F-49BC-B453-24475FCBCADB}"/>
              </a:ext>
            </a:extLst>
          </p:cNvPr>
          <p:cNvSpPr/>
          <p:nvPr/>
        </p:nvSpPr>
        <p:spPr>
          <a:xfrm>
            <a:off x="9214591" y="3369453"/>
            <a:ext cx="1639152" cy="72388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スポーツ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060166-9A87-4E09-B96C-3C817E252ECC}"/>
              </a:ext>
            </a:extLst>
          </p:cNvPr>
          <p:cNvSpPr txBox="1"/>
          <p:nvPr/>
        </p:nvSpPr>
        <p:spPr>
          <a:xfrm>
            <a:off x="8261809" y="2141338"/>
            <a:ext cx="1355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74</a:t>
            </a:r>
            <a:r>
              <a:rPr kumimoji="1" lang="ja-JP" altLang="en-US" sz="3200" b="1" dirty="0"/>
              <a:t>％</a:t>
            </a:r>
            <a:endParaRPr kumimoji="1" lang="en-US" altLang="ja-JP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182953-4C95-4950-B7C1-D7876F657BF4}"/>
              </a:ext>
            </a:extLst>
          </p:cNvPr>
          <p:cNvSpPr txBox="1"/>
          <p:nvPr/>
        </p:nvSpPr>
        <p:spPr>
          <a:xfrm>
            <a:off x="8292939" y="3488263"/>
            <a:ext cx="122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14</a:t>
            </a:r>
            <a:r>
              <a:rPr kumimoji="1" lang="ja-JP" altLang="en-US" sz="2800" b="1" dirty="0"/>
              <a:t>％</a:t>
            </a:r>
            <a:endParaRPr kumimoji="1" lang="en-US" altLang="ja-JP" sz="28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4A6BA3-5DEA-4707-A2AD-B6F975186E4E}"/>
              </a:ext>
            </a:extLst>
          </p:cNvPr>
          <p:cNvSpPr txBox="1"/>
          <p:nvPr/>
        </p:nvSpPr>
        <p:spPr>
          <a:xfrm>
            <a:off x="8292939" y="4930366"/>
            <a:ext cx="122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12</a:t>
            </a:r>
            <a:r>
              <a:rPr kumimoji="1" lang="ja-JP" altLang="en-US" sz="2800" b="1" dirty="0"/>
              <a:t>％</a:t>
            </a:r>
            <a:endParaRPr kumimoji="1" lang="en-US" altLang="ja-JP" sz="28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91CD439-B376-4770-ACE5-D0313AA16066}"/>
              </a:ext>
            </a:extLst>
          </p:cNvPr>
          <p:cNvSpPr/>
          <p:nvPr/>
        </p:nvSpPr>
        <p:spPr>
          <a:xfrm>
            <a:off x="8211477" y="1558518"/>
            <a:ext cx="2915640" cy="17099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0A1E3CB-FCB8-4AF6-B46A-7DC43FB3E697}"/>
              </a:ext>
            </a:extLst>
          </p:cNvPr>
          <p:cNvSpPr/>
          <p:nvPr/>
        </p:nvSpPr>
        <p:spPr>
          <a:xfrm>
            <a:off x="1831689" y="2448894"/>
            <a:ext cx="2660548" cy="5817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</a:rPr>
              <a:t>予測したい文章</a:t>
            </a:r>
            <a:endParaRPr lang="en-US" altLang="ja-JP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6ECA9CC-2438-4F07-8FEF-F3B519E14B22}"/>
              </a:ext>
            </a:extLst>
          </p:cNvPr>
          <p:cNvSpPr/>
          <p:nvPr/>
        </p:nvSpPr>
        <p:spPr>
          <a:xfrm>
            <a:off x="1831689" y="3030615"/>
            <a:ext cx="2660548" cy="15943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犬と猫が好き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4BDD202-A858-4936-8036-BD130C999D30}"/>
              </a:ext>
            </a:extLst>
          </p:cNvPr>
          <p:cNvSpPr/>
          <p:nvPr/>
        </p:nvSpPr>
        <p:spPr>
          <a:xfrm>
            <a:off x="5292153" y="3030614"/>
            <a:ext cx="2131258" cy="15943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/>
              <a:t>確率を計算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3631F3A3-7066-4B4F-B58B-6D346A0E24AB}"/>
              </a:ext>
            </a:extLst>
          </p:cNvPr>
          <p:cNvSpPr/>
          <p:nvPr/>
        </p:nvSpPr>
        <p:spPr>
          <a:xfrm>
            <a:off x="7555819" y="3268490"/>
            <a:ext cx="623696" cy="110690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200</Words>
  <Application>Microsoft Office PowerPoint</Application>
  <PresentationFormat>ワイド画面</PresentationFormat>
  <Paragraphs>71</Paragraphs>
  <Slides>20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HGP明朝E</vt:lpstr>
      <vt:lpstr>游ゴシック</vt:lpstr>
      <vt:lpstr>游ゴシック Light</vt:lpstr>
      <vt:lpstr>Arial</vt:lpstr>
      <vt:lpstr>Office テーマ</vt:lpstr>
      <vt:lpstr>AIスピーカー開発</vt:lpstr>
      <vt:lpstr>プロジェクトの全体像</vt:lpstr>
      <vt:lpstr>処理の流れ</vt:lpstr>
      <vt:lpstr>要素技術</vt:lpstr>
      <vt:lpstr>Julius</vt:lpstr>
      <vt:lpstr>音声認識</vt:lpstr>
      <vt:lpstr>辞書データ</vt:lpstr>
      <vt:lpstr>ウェイクワード</vt:lpstr>
      <vt:lpstr>テキスト分類の仕組み</vt:lpstr>
      <vt:lpstr>fastText</vt:lpstr>
      <vt:lpstr>fastText仕組み</vt:lpstr>
      <vt:lpstr>トレーニングデータ</vt:lpstr>
      <vt:lpstr>トレーニングデータ２（仮</vt:lpstr>
      <vt:lpstr>MeCab</vt:lpstr>
      <vt:lpstr>データ取得</vt:lpstr>
      <vt:lpstr>OpenJtalk</vt:lpstr>
      <vt:lpstr>トラブルの対処</vt:lpstr>
      <vt:lpstr>デモンストレーション</vt:lpstr>
      <vt:lpstr>YoSiEの可能性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rikie</dc:creator>
  <cp:lastModifiedBy>山田 晃生</cp:lastModifiedBy>
  <cp:revision>137</cp:revision>
  <dcterms:created xsi:type="dcterms:W3CDTF">2021-11-23T02:33:41Z</dcterms:created>
  <dcterms:modified xsi:type="dcterms:W3CDTF">2022-01-19T00:54:53Z</dcterms:modified>
</cp:coreProperties>
</file>