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4" r:id="rId4"/>
    <p:sldId id="261" r:id="rId5"/>
    <p:sldId id="268" r:id="rId6"/>
    <p:sldId id="284" r:id="rId7"/>
    <p:sldId id="285" r:id="rId8"/>
    <p:sldId id="281" r:id="rId9"/>
    <p:sldId id="282" r:id="rId10"/>
    <p:sldId id="286" r:id="rId11"/>
    <p:sldId id="287" r:id="rId12"/>
    <p:sldId id="288" r:id="rId13"/>
    <p:sldId id="277" r:id="rId14"/>
    <p:sldId id="269" r:id="rId15"/>
    <p:sldId id="266" r:id="rId16"/>
    <p:sldId id="272" r:id="rId17"/>
    <p:sldId id="279" r:id="rId18"/>
    <p:sldId id="259" r:id="rId19"/>
    <p:sldId id="273" r:id="rId20"/>
    <p:sldId id="276" r:id="rId21"/>
    <p:sldId id="267" r:id="rId22"/>
    <p:sldId id="289" r:id="rId23"/>
    <p:sldId id="27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6199" autoAdjust="0"/>
  </p:normalViewPr>
  <p:slideViewPr>
    <p:cSldViewPr snapToGrid="0">
      <p:cViewPr varScale="1">
        <p:scale>
          <a:sx n="87" d="100"/>
          <a:sy n="87" d="100"/>
        </p:scale>
        <p:origin x="142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次はスクレイピングについてです。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というライブラリを使用して天気予報・ニュース・星座占いの内容をスクレイピングをしています。</a:t>
            </a:r>
            <a:endParaRPr kumimoji="1" lang="en-US" altLang="ja-JP" dirty="0"/>
          </a:p>
          <a:p>
            <a:r>
              <a:rPr kumimoji="1" lang="ja-JP" altLang="en-US" dirty="0"/>
              <a:t>日時に関しては、スクレイピングではなく、</a:t>
            </a:r>
            <a:r>
              <a:rPr kumimoji="1" lang="en-US" altLang="ja-JP" dirty="0"/>
              <a:t>Datetime</a:t>
            </a:r>
            <a:r>
              <a:rPr kumimoji="1" lang="ja-JP" altLang="en-US" dirty="0"/>
              <a:t>モジュールで取得したデータを使用しています。</a:t>
            </a:r>
            <a:endParaRPr kumimoji="1" lang="en-US" altLang="ja-JP" dirty="0"/>
          </a:p>
          <a:p>
            <a:r>
              <a:rPr kumimoji="1" lang="ja-JP" altLang="en-US" dirty="0"/>
              <a:t>こうして取得したテキストデータを、出力用のテキストファイルに書き込みます。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の音声認識の精度を上げる方法に記述文法音声というものがあり、辞書ファイルというファイルに認識させたい単語や文章パターンを登録することで、その文章のみを認識してくれる、というものです。</a:t>
            </a:r>
            <a:endParaRPr kumimoji="1" lang="en-US" altLang="ja-JP" dirty="0"/>
          </a:p>
          <a:p>
            <a:r>
              <a:rPr kumimoji="1" lang="ja-JP" altLang="en-US" dirty="0"/>
              <a:t>これにより、認識させたい文章パターンを大量に登録して、想定される質問の認識精度を上げています。</a:t>
            </a:r>
            <a:endParaRPr kumimoji="1" lang="en-US" altLang="ja-JP" dirty="0"/>
          </a:p>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dirty="0"/>
              <a:t>BeautifulSoup4】</a:t>
            </a:r>
            <a:endParaRPr lang="en-US" altLang="ja-JP" sz="4000" dirty="0"/>
          </a:p>
          <a:p>
            <a:pPr>
              <a:buClr>
                <a:schemeClr val="tx1"/>
              </a:buClr>
            </a:pPr>
            <a:r>
              <a:rPr lang="ja-JP" altLang="en-US" sz="4000" dirty="0">
                <a:latin typeface="+mn-ea"/>
              </a:rPr>
              <a:t>　</a:t>
            </a:r>
            <a:r>
              <a:rPr lang="en-US" altLang="ja-JP" sz="3200" dirty="0">
                <a:latin typeface="+mn-ea"/>
              </a:rPr>
              <a:t>HTML</a:t>
            </a:r>
            <a:r>
              <a:rPr lang="ja-JP" altLang="en-US" sz="3200" dirty="0"/>
              <a:t>からテキストデータを取得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0434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1499</Words>
  <Application>Microsoft Office PowerPoint</Application>
  <PresentationFormat>ワイド画面</PresentationFormat>
  <Paragraphs>188</Paragraphs>
  <Slides>23</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55</cp:revision>
  <dcterms:created xsi:type="dcterms:W3CDTF">2021-11-23T02:33:41Z</dcterms:created>
  <dcterms:modified xsi:type="dcterms:W3CDTF">2021-12-07T01:51:58Z</dcterms:modified>
</cp:coreProperties>
</file>