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74" r:id="rId4"/>
    <p:sldId id="261" r:id="rId5"/>
    <p:sldId id="268" r:id="rId6"/>
    <p:sldId id="284" r:id="rId7"/>
    <p:sldId id="285" r:id="rId8"/>
    <p:sldId id="281" r:id="rId9"/>
    <p:sldId id="282" r:id="rId10"/>
    <p:sldId id="286" r:id="rId11"/>
    <p:sldId id="287" r:id="rId12"/>
    <p:sldId id="288" r:id="rId13"/>
    <p:sldId id="277" r:id="rId14"/>
    <p:sldId id="269" r:id="rId15"/>
    <p:sldId id="266" r:id="rId16"/>
    <p:sldId id="272" r:id="rId17"/>
    <p:sldId id="279" r:id="rId18"/>
    <p:sldId id="259" r:id="rId19"/>
    <p:sldId id="273" r:id="rId20"/>
    <p:sldId id="276" r:id="rId21"/>
    <p:sldId id="267" r:id="rId22"/>
    <p:sldId id="289" r:id="rId23"/>
    <p:sldId id="275"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6199" autoAdjust="0"/>
  </p:normalViewPr>
  <p:slideViewPr>
    <p:cSldViewPr snapToGrid="0">
      <p:cViewPr>
        <p:scale>
          <a:sx n="66" d="100"/>
          <a:sy n="66" d="100"/>
        </p:scale>
        <p:origin x="84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」という認識を追加しています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次はスクレイピングについてです。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というライブラリを使用して天気予報・ニュース・星座占いの内容をスクレイピングをしています。</a:t>
            </a:r>
            <a:endParaRPr kumimoji="1" lang="en-US" altLang="ja-JP" dirty="0"/>
          </a:p>
          <a:p>
            <a:r>
              <a:rPr kumimoji="1" lang="ja-JP" altLang="en-US" dirty="0"/>
              <a:t>日時に関しては、スクレイピングではなく、</a:t>
            </a:r>
            <a:r>
              <a:rPr kumimoji="1" lang="en-US" altLang="ja-JP" dirty="0"/>
              <a:t>Datetime</a:t>
            </a:r>
            <a:r>
              <a:rPr kumimoji="1" lang="ja-JP" altLang="en-US" dirty="0"/>
              <a:t>モジュールで取得したデータを使用しています。</a:t>
            </a:r>
            <a:endParaRPr kumimoji="1" lang="en-US" altLang="ja-JP" dirty="0"/>
          </a:p>
          <a:p>
            <a:r>
              <a:rPr kumimoji="1" lang="ja-JP" altLang="en-US" dirty="0"/>
              <a:t>こうして取得したテキストデータを、出力用のテキストファイルに書き込みます。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の音声認識の精度を上げる方法に記述文法音声というものがあり、辞書ファイルというファイルに認識させたい単語や文章パターンを登録することで、その文章のみを認識してくれる、というものです。</a:t>
            </a:r>
            <a:endParaRPr kumimoji="1" lang="en-US" altLang="ja-JP" dirty="0"/>
          </a:p>
          <a:p>
            <a:r>
              <a:rPr kumimoji="1" lang="ja-JP" altLang="en-US" dirty="0"/>
              <a:t>これにより、認識させたい文章パターンを大量に登録して、想定される質問の認識精度を上げています。</a:t>
            </a:r>
            <a:endParaRPr kumimoji="1" lang="en-US" altLang="ja-JP" dirty="0"/>
          </a:p>
          <a:p>
            <a:r>
              <a:rPr kumimoji="1" lang="ja-JP" altLang="en-US" dirty="0"/>
              <a:t>今ご覧になっているテキストデータは、辞書ファイルのうちの語彙ファイルというもので、これの一部分を抜き出して説明したいと思います。★★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12</a:t>
            </a:r>
            <a:r>
              <a:rPr kumimoji="1" lang="ja-JP" altLang="en-US" dirty="0"/>
              <a:t>星座の単語を登録してる部分です。星座占いに関する文章を認識するために登録しています。</a:t>
            </a:r>
            <a:endParaRPr kumimoji="1" lang="en-US" altLang="ja-JP" dirty="0"/>
          </a:p>
          <a:p>
            <a:r>
              <a:rPr kumimoji="1" lang="ja-JP" altLang="en-US" dirty="0"/>
              <a:t>★一番上に書かれているのがラベル名で、関連する単語を一つのラベルにまとめて扱っています。</a:t>
            </a:r>
            <a:endParaRPr kumimoji="1" lang="en-US" altLang="ja-JP" dirty="0"/>
          </a:p>
          <a:p>
            <a:r>
              <a:rPr kumimoji="1" lang="ja-JP" altLang="en-US" dirty="0"/>
              <a:t>★次に、左側に書いているのが、認識したい単語を記述していて、</a:t>
            </a:r>
            <a:endParaRPr kumimoji="1" lang="en-US" altLang="ja-JP" dirty="0"/>
          </a:p>
          <a:p>
            <a:r>
              <a:rPr kumimoji="1" lang="ja-JP" altLang="en-US" dirty="0"/>
              <a:t>★その右側に、読み仮名をアルファベット表記にしたものが記述されています。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46725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そして、これが辞書ファイルのうちの構文ファイルというもので、先ほど紹介したラベル名を組み合わせて文章パターンを構成しています。</a:t>
            </a:r>
            <a:endParaRPr kumimoji="1" lang="en-US" altLang="ja-JP" dirty="0"/>
          </a:p>
          <a:p>
            <a:r>
              <a:rPr kumimoji="1" lang="ja-JP" altLang="en-US" dirty="0"/>
              <a:t>辞書ファイルの詳しい説明に関しては、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2021/12/4</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2021/12/4</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pic>
        <p:nvPicPr>
          <p:cNvPr id="5" name="図 4">
            <a:extLst>
              <a:ext uri="{FF2B5EF4-FFF2-40B4-BE49-F238E27FC236}">
                <a16:creationId xmlns:a16="http://schemas.microsoft.com/office/drawing/2014/main" id="{F2135DE1-62E5-43A7-9BA1-74CEBCF9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14" y="1291553"/>
            <a:ext cx="8902830" cy="5566447"/>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p:nvPr/>
        </p:nvCxnSpPr>
        <p:spPr>
          <a:xfrm>
            <a:off x="4409269" y="1559836"/>
            <a:ext cx="755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4337151" y="452387"/>
            <a:ext cx="3651817" cy="693801"/>
          </a:xfrm>
          <a:prstGeom prst="wedgeRoundRectCallout">
            <a:avLst>
              <a:gd name="adj1" fmla="val -39547"/>
              <a:gd name="adj2" fmla="val 8331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5"/>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4"/>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5" y="3616948"/>
            <a:ext cx="3585029" cy="1490436"/>
          </a:xfrm>
          <a:prstGeom prst="flowChartDecision">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「ねぇ</a:t>
            </a:r>
            <a:r>
              <a:rPr kumimoji="1" lang="en-US" altLang="ja-JP" b="1" dirty="0" err="1">
                <a:solidFill>
                  <a:schemeClr val="bg1"/>
                </a:solidFill>
              </a:rPr>
              <a:t>YoSiE</a:t>
            </a:r>
            <a:r>
              <a:rPr kumimoji="1" lang="ja-JP" altLang="en-US" b="1" dirty="0">
                <a:solidFill>
                  <a:schemeClr val="bg1"/>
                </a:solidFill>
              </a:rPr>
              <a:t>」</a:t>
            </a:r>
            <a:endParaRPr kumimoji="1" lang="en-US" altLang="ja-JP" b="1" dirty="0">
              <a:solidFill>
                <a:schemeClr val="bg1"/>
              </a:solidFill>
            </a:endParaRPr>
          </a:p>
          <a:p>
            <a:pPr algn="ctr"/>
            <a:r>
              <a:rPr lang="ja-JP" altLang="en-US" b="1" dirty="0">
                <a:solidFill>
                  <a:schemeClr val="bg1"/>
                </a:solidFill>
              </a:rPr>
              <a:t>が含まれている</a:t>
            </a: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8"/>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096000" y="1993051"/>
            <a:ext cx="0" cy="4071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a:off x="6096000" y="3198530"/>
            <a:ext cx="0" cy="4184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V="1">
            <a:off x="6096000" y="5107384"/>
            <a:ext cx="0" cy="5055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593908"/>
            <a:ext cx="12700" cy="2768258"/>
          </a:xfrm>
          <a:prstGeom prst="bentConnector3">
            <a:avLst>
              <a:gd name="adj1" fmla="val 4085709"/>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Tree>
    <p:extLst>
      <p:ext uri="{BB962C8B-B14F-4D97-AF65-F5344CB8AC3E}">
        <p14:creationId xmlns:p14="http://schemas.microsoft.com/office/powerpoint/2010/main" val="297831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34">
            <a:extLst>
              <a:ext uri="{FF2B5EF4-FFF2-40B4-BE49-F238E27FC236}">
                <a16:creationId xmlns:a16="http://schemas.microsoft.com/office/drawing/2014/main" id="{AD44E1DB-87DF-4D14-81ED-F268FC970258}"/>
              </a:ext>
            </a:extLst>
          </p:cNvPr>
          <p:cNvSpPr>
            <a:spLocks noGrp="1"/>
          </p:cNvSpPr>
          <p:nvPr>
            <p:ph type="title"/>
          </p:nvPr>
        </p:nvSpPr>
        <p:spPr>
          <a:xfrm>
            <a:off x="838200" y="403626"/>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fastText</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7" name="正方形/長方形 36">
            <a:extLst>
              <a:ext uri="{FF2B5EF4-FFF2-40B4-BE49-F238E27FC236}">
                <a16:creationId xmlns:a16="http://schemas.microsoft.com/office/drawing/2014/main" id="{D8B883CE-AE5F-48A5-AB6E-39A7191AAA4E}"/>
              </a:ext>
            </a:extLst>
          </p:cNvPr>
          <p:cNvSpPr/>
          <p:nvPr/>
        </p:nvSpPr>
        <p:spPr>
          <a:xfrm>
            <a:off x="9508067" y="0"/>
            <a:ext cx="2683933" cy="159390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175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5C39-98D1-4F21-A6A4-AFD55E572524}"/>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0A1939D-E094-47E7-8D44-F415E8416185}"/>
              </a:ext>
            </a:extLst>
          </p:cNvPr>
          <p:cNvSpPr>
            <a:spLocks noGrp="1"/>
          </p:cNvSpPr>
          <p:nvPr>
            <p:ph idx="1"/>
          </p:nvPr>
        </p:nvSpPr>
        <p:spPr/>
        <p:txBody>
          <a:bodyPr/>
          <a:lstStyle/>
          <a:p>
            <a:r>
              <a:rPr kumimoji="1" lang="ja-JP" altLang="en-US" dirty="0"/>
              <a:t>トレーニングデータの作り方</a:t>
            </a:r>
            <a:endParaRPr kumimoji="1" lang="en-US" altLang="ja-JP" dirty="0"/>
          </a:p>
          <a:p>
            <a:r>
              <a:rPr kumimoji="1" lang="ja-JP" altLang="en-US" dirty="0"/>
              <a:t>発生している問題</a:t>
            </a:r>
            <a:endParaRPr kumimoji="1" lang="en-US" altLang="ja-JP" dirty="0"/>
          </a:p>
        </p:txBody>
      </p:sp>
      <p:sp>
        <p:nvSpPr>
          <p:cNvPr id="5" name="正方形/長方形 4">
            <a:extLst>
              <a:ext uri="{FF2B5EF4-FFF2-40B4-BE49-F238E27FC236}">
                <a16:creationId xmlns:a16="http://schemas.microsoft.com/office/drawing/2014/main" id="{9064BDA2-95B2-4A3A-9A0A-5E1E79979B0B}"/>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64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スクレイピング</a:t>
            </a: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FC63819-6285-402F-B4F7-D5B34217A0AF}"/>
              </a:ext>
            </a:extLst>
          </p:cNvPr>
          <p:cNvSpPr>
            <a:spLocks noGrp="1"/>
          </p:cNvSpPr>
          <p:nvPr>
            <p:ph idx="1"/>
          </p:nvPr>
        </p:nvSpPr>
        <p:spPr>
          <a:xfrm>
            <a:off x="793075" y="1741386"/>
            <a:ext cx="10515600" cy="4351338"/>
          </a:xfrm>
        </p:spPr>
        <p:txBody>
          <a:bodyPr>
            <a:normAutofit/>
          </a:bodyPr>
          <a:lstStyle/>
          <a:p>
            <a:pPr marL="0" indent="0">
              <a:buNone/>
            </a:pPr>
            <a:r>
              <a:rPr kumimoji="1" lang="ja-JP" altLang="en-US" sz="3600" dirty="0"/>
              <a:t>出力するデータを取得</a:t>
            </a:r>
            <a:endParaRPr kumimoji="1" lang="en-US" altLang="ja-JP" sz="3600" dirty="0"/>
          </a:p>
          <a:p>
            <a:endParaRPr kumimoji="1" lang="en-US" altLang="ja-JP" sz="3600" dirty="0"/>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92459" y="2418724"/>
            <a:ext cx="8275471" cy="1477328"/>
          </a:xfrm>
          <a:prstGeom prst="rect">
            <a:avLst/>
          </a:prstGeom>
          <a:noFill/>
        </p:spPr>
        <p:txBody>
          <a:bodyPr wrap="square" rtlCol="0">
            <a:spAutoFit/>
          </a:bodyPr>
          <a:lstStyle/>
          <a:p>
            <a:pPr>
              <a:buClr>
                <a:schemeClr val="tx1"/>
              </a:buClr>
            </a:pPr>
            <a:r>
              <a:rPr lang="en-US" altLang="ja-JP" sz="4000" dirty="0"/>
              <a:t>BeautifulSoup4</a:t>
            </a:r>
          </a:p>
          <a:p>
            <a:pPr lvl="1">
              <a:buClr>
                <a:schemeClr val="tx1"/>
              </a:buClr>
            </a:pPr>
            <a:r>
              <a:rPr lang="en-US" altLang="ja-JP" sz="3200" b="1" dirty="0">
                <a:ln>
                  <a:solidFill>
                    <a:schemeClr val="tx1"/>
                  </a:solidFill>
                </a:ln>
                <a:solidFill>
                  <a:schemeClr val="accent6">
                    <a:lumMod val="75000"/>
                  </a:schemeClr>
                </a:solidFill>
              </a:rPr>
              <a:t>HTML</a:t>
            </a:r>
            <a:r>
              <a:rPr lang="ja-JP" altLang="en-US" sz="3200" dirty="0"/>
              <a:t>から</a:t>
            </a:r>
            <a:r>
              <a:rPr lang="ja-JP" altLang="en-US" sz="3200" b="1" dirty="0">
                <a:ln>
                  <a:solidFill>
                    <a:schemeClr val="tx1"/>
                  </a:solidFill>
                </a:ln>
                <a:solidFill>
                  <a:schemeClr val="accent6">
                    <a:lumMod val="75000"/>
                  </a:schemeClr>
                </a:solidFill>
              </a:rPr>
              <a:t>テキストデータ</a:t>
            </a:r>
            <a:r>
              <a:rPr lang="ja-JP" altLang="en-US" sz="3200" dirty="0"/>
              <a:t>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43192" y="278584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10" name="テキスト ボックス 9">
            <a:extLst>
              <a:ext uri="{FF2B5EF4-FFF2-40B4-BE49-F238E27FC236}">
                <a16:creationId xmlns:a16="http://schemas.microsoft.com/office/drawing/2014/main" id="{60BB61A1-22F8-412D-9E71-B87F444BE6C0}"/>
              </a:ext>
            </a:extLst>
          </p:cNvPr>
          <p:cNvSpPr txBox="1"/>
          <p:nvPr/>
        </p:nvSpPr>
        <p:spPr>
          <a:xfrm>
            <a:off x="692459" y="3957130"/>
            <a:ext cx="9346130" cy="1600438"/>
          </a:xfrm>
          <a:prstGeom prst="rect">
            <a:avLst/>
          </a:prstGeom>
          <a:noFill/>
        </p:spPr>
        <p:txBody>
          <a:bodyPr wrap="square" rtlCol="0">
            <a:spAutoFit/>
          </a:bodyPr>
          <a:lstStyle/>
          <a:p>
            <a:pPr>
              <a:buClr>
                <a:schemeClr val="tx1"/>
              </a:buClr>
            </a:pPr>
            <a:r>
              <a:rPr lang="en-US" altLang="ja-JP" sz="4000" dirty="0">
                <a:solidFill>
                  <a:sysClr val="windowText" lastClr="000000"/>
                </a:solidFill>
              </a:rPr>
              <a:t>Datetime</a:t>
            </a:r>
            <a:r>
              <a:rPr lang="ja-JP" altLang="en-US" sz="4000" dirty="0">
                <a:solidFill>
                  <a:sysClr val="windowText" lastClr="000000"/>
                </a:solidFill>
              </a:rPr>
              <a:t>モジュール</a:t>
            </a:r>
            <a:endParaRPr lang="en-US" altLang="ja-JP" sz="4000" dirty="0">
              <a:solidFill>
                <a:sysClr val="windowText" lastClr="000000"/>
              </a:solidFill>
            </a:endParaRPr>
          </a:p>
          <a:p>
            <a:pPr>
              <a:buClr>
                <a:schemeClr val="tx1"/>
              </a:buClr>
            </a:pPr>
            <a:r>
              <a:rPr lang="ja-JP" altLang="en-US" sz="4000" b="1" dirty="0">
                <a:ln>
                  <a:solidFill>
                    <a:schemeClr val="tx1"/>
                  </a:solidFill>
                </a:ln>
                <a:solidFill>
                  <a:schemeClr val="accent6">
                    <a:lumMod val="50000"/>
                  </a:schemeClr>
                </a:solidFill>
              </a:rPr>
              <a:t>　</a:t>
            </a:r>
            <a:r>
              <a:rPr lang="ja-JP" altLang="en-US" sz="3200" b="1" dirty="0">
                <a:ln>
                  <a:solidFill>
                    <a:schemeClr val="tx1"/>
                  </a:solidFill>
                </a:ln>
                <a:solidFill>
                  <a:schemeClr val="accent6">
                    <a:lumMod val="75000"/>
                  </a:schemeClr>
                </a:solidFill>
              </a:rPr>
              <a:t>日時</a:t>
            </a:r>
            <a:r>
              <a:rPr lang="ja-JP" altLang="en-US" sz="3200" dirty="0"/>
              <a:t>を取得</a:t>
            </a:r>
            <a:endParaRPr lang="en-US" altLang="ja-JP" sz="3200" dirty="0"/>
          </a:p>
          <a:p>
            <a:endParaRPr kumimoji="1" lang="ja-JP" altLang="en-US" dirty="0"/>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98788" y="315738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704342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pic>
        <p:nvPicPr>
          <p:cNvPr id="5" name="コンテンツ プレースホルダー 4">
            <a:extLst>
              <a:ext uri="{FF2B5EF4-FFF2-40B4-BE49-F238E27FC236}">
                <a16:creationId xmlns:a16="http://schemas.microsoft.com/office/drawing/2014/main" id="{A23CAC36-8AB3-4FFD-AA71-80D7BBAF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87862"/>
            <a:ext cx="6641359" cy="5470138"/>
          </a:xfrm>
        </p:spPr>
      </p:pic>
      <p:sp>
        <p:nvSpPr>
          <p:cNvPr id="3" name="正方形/長方形 2">
            <a:extLst>
              <a:ext uri="{FF2B5EF4-FFF2-40B4-BE49-F238E27FC236}">
                <a16:creationId xmlns:a16="http://schemas.microsoft.com/office/drawing/2014/main" id="{6A6543B1-C60A-4785-AB59-5B2CA6C11538}"/>
              </a:ext>
            </a:extLst>
          </p:cNvPr>
          <p:cNvSpPr/>
          <p:nvPr/>
        </p:nvSpPr>
        <p:spPr>
          <a:xfrm>
            <a:off x="838200" y="1387862"/>
            <a:ext cx="6641359" cy="2972382"/>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1F263C-15C6-4B52-B98D-228354879A25}"/>
              </a:ext>
            </a:extLst>
          </p:cNvPr>
          <p:cNvSpPr/>
          <p:nvPr/>
        </p:nvSpPr>
        <p:spPr>
          <a:xfrm>
            <a:off x="838200" y="1387862"/>
            <a:ext cx="244401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BF17D53-99F6-498F-89A4-D3E8AFEED63D}"/>
              </a:ext>
            </a:extLst>
          </p:cNvPr>
          <p:cNvSpPr/>
          <p:nvPr/>
        </p:nvSpPr>
        <p:spPr>
          <a:xfrm>
            <a:off x="838200" y="6121667"/>
            <a:ext cx="6641359" cy="736333"/>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97277A-9374-43A6-8A2F-D35CBB412544}"/>
              </a:ext>
            </a:extLst>
          </p:cNvPr>
          <p:cNvSpPr/>
          <p:nvPr/>
        </p:nvSpPr>
        <p:spPr>
          <a:xfrm>
            <a:off x="5804034" y="1387862"/>
            <a:ext cx="167552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25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3441E2-38B2-43B1-810A-F384FC27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15" y="4380723"/>
            <a:ext cx="2464067" cy="1740943"/>
          </a:xfrm>
          <a:prstGeom prst="rect">
            <a:avLst/>
          </a:prstGeom>
        </p:spPr>
      </p:pic>
      <p:sp>
        <p:nvSpPr>
          <p:cNvPr id="6" name="タイトル 1">
            <a:extLst>
              <a:ext uri="{FF2B5EF4-FFF2-40B4-BE49-F238E27FC236}">
                <a16:creationId xmlns:a16="http://schemas.microsoft.com/office/drawing/2014/main" id="{94B65FFB-2D4E-479C-9AAE-4169715CEBD8}"/>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正方形/長方形 4">
            <a:extLst>
              <a:ext uri="{FF2B5EF4-FFF2-40B4-BE49-F238E27FC236}">
                <a16:creationId xmlns:a16="http://schemas.microsoft.com/office/drawing/2014/main" id="{6D42261B-73AC-48CC-9CAB-59710F0D59C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2866319"/>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FD30D13-5D96-40F4-AC6C-D7785F746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283860" cy="3763846"/>
          </a:xfrm>
          <a:prstGeom prst="rect">
            <a:avLst/>
          </a:prstGeom>
        </p:spPr>
      </p:pic>
      <p:sp>
        <p:nvSpPr>
          <p:cNvPr id="8" name="正方形/長方形 7">
            <a:extLst>
              <a:ext uri="{FF2B5EF4-FFF2-40B4-BE49-F238E27FC236}">
                <a16:creationId xmlns:a16="http://schemas.microsoft.com/office/drawing/2014/main" id="{487DCCEA-9525-4067-A7CA-F68491BCF5C0}"/>
              </a:ext>
            </a:extLst>
          </p:cNvPr>
          <p:cNvSpPr/>
          <p:nvPr/>
        </p:nvSpPr>
        <p:spPr>
          <a:xfrm>
            <a:off x="838200" y="1690688"/>
            <a:ext cx="1452613" cy="3017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59B1629-00A3-4452-87AB-93EC7DED32E4}"/>
              </a:ext>
            </a:extLst>
          </p:cNvPr>
          <p:cNvSpPr/>
          <p:nvPr/>
        </p:nvSpPr>
        <p:spPr>
          <a:xfrm>
            <a:off x="1405288" y="1905802"/>
            <a:ext cx="1193533" cy="35487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01A2FD8-4257-47FE-B305-71FCF4ED4D01}"/>
              </a:ext>
            </a:extLst>
          </p:cNvPr>
          <p:cNvSpPr/>
          <p:nvPr/>
        </p:nvSpPr>
        <p:spPr>
          <a:xfrm>
            <a:off x="2290813" y="1903564"/>
            <a:ext cx="3724976" cy="35509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9ECAE41C-6518-4426-AEFE-96AED1B397B4}"/>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9" name="正方形/長方形 8">
            <a:extLst>
              <a:ext uri="{FF2B5EF4-FFF2-40B4-BE49-F238E27FC236}">
                <a16:creationId xmlns:a16="http://schemas.microsoft.com/office/drawing/2014/main" id="{DD36A7C0-6436-4C45-B426-791D180D7E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301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000"/>
                                        <p:tgtEl>
                                          <p:spTgt spid="11"/>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BE79CC01-937C-46F7-8B96-CF582E230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379" y="435227"/>
            <a:ext cx="8874011" cy="6057648"/>
          </a:xfrm>
        </p:spPr>
      </p:pic>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78705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1492</Words>
  <Application>Microsoft Office PowerPoint</Application>
  <PresentationFormat>ワイド画面</PresentationFormat>
  <Paragraphs>188</Paragraphs>
  <Slides>23</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HGP明朝E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記述文法音声認識</vt:lpstr>
      <vt:lpstr>記述文法音声認識</vt:lpstr>
      <vt:lpstr>記述文法音声認識</vt:lpstr>
      <vt:lpstr>PowerPoint プレゼンテーション</vt:lpstr>
      <vt:lpstr>ウェイクワード</vt:lpstr>
      <vt:lpstr>ウェイクワード</vt:lpstr>
      <vt:lpstr>ウェイクワード</vt:lpstr>
      <vt:lpstr>fastText</vt:lpstr>
      <vt:lpstr>工夫した点</vt:lpstr>
      <vt:lpstr>スクレイピング</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53</cp:revision>
  <dcterms:created xsi:type="dcterms:W3CDTF">2021-11-23T02:33:41Z</dcterms:created>
  <dcterms:modified xsi:type="dcterms:W3CDTF">2021-12-04T06:50:40Z</dcterms:modified>
</cp:coreProperties>
</file>