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10D"/>
    <a:srgbClr val="283F19"/>
    <a:srgbClr val="1B2A10"/>
    <a:srgbClr val="DF8625"/>
    <a:srgbClr val="BB6F1B"/>
    <a:srgbClr val="E9A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571" autoAdjust="0"/>
  </p:normalViewPr>
  <p:slideViewPr>
    <p:cSldViewPr snapToGrid="0">
      <p:cViewPr>
        <p:scale>
          <a:sx n="100" d="100"/>
          <a:sy n="100" d="100"/>
        </p:scale>
        <p:origin x="990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0CC051-4BB3-40EE-A296-CED82271EF6B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05F69BF4-B989-4F0F-A329-DAE5286A3FC3}">
      <dgm:prSet phldrT="[テキスト]" custT="1"/>
      <dgm:spPr>
        <a:solidFill>
          <a:schemeClr val="accent6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kumimoji="1" lang="en-US" altLang="ja-JP" sz="3200" b="1" dirty="0"/>
            <a:t>Julius</a:t>
          </a:r>
          <a:endParaRPr kumimoji="1" lang="ja-JP" altLang="en-US" sz="3200" b="1" dirty="0"/>
        </a:p>
      </dgm:t>
    </dgm:pt>
    <dgm:pt modelId="{67FAEAF5-2C5E-47AB-B0CE-FCE9DA0E5106}" type="parTrans" cxnId="{8A390F53-2C77-471D-AF9D-12A2BA2B8C4E}">
      <dgm:prSet/>
      <dgm:spPr/>
      <dgm:t>
        <a:bodyPr/>
        <a:lstStyle/>
        <a:p>
          <a:endParaRPr kumimoji="1" lang="ja-JP" altLang="en-US"/>
        </a:p>
      </dgm:t>
    </dgm:pt>
    <dgm:pt modelId="{AEBC0503-A8BF-48C9-B7F3-3AE715FFE0AB}" type="sibTrans" cxnId="{8A390F53-2C77-471D-AF9D-12A2BA2B8C4E}">
      <dgm:prSet/>
      <dgm:spPr>
        <a:solidFill>
          <a:srgbClr val="FF0000"/>
        </a:solidFill>
      </dgm:spPr>
      <dgm:t>
        <a:bodyPr/>
        <a:lstStyle/>
        <a:p>
          <a:endParaRPr kumimoji="1" lang="ja-JP" altLang="en-US"/>
        </a:p>
      </dgm:t>
    </dgm:pt>
    <dgm:pt modelId="{2E640D75-ECBD-41D2-BB85-19FDEC44B7BF}">
      <dgm:prSet phldrT="[テキスト]"/>
      <dgm:spPr>
        <a:ln>
          <a:solidFill>
            <a:schemeClr val="tx1"/>
          </a:solidFill>
        </a:ln>
      </dgm:spPr>
      <dgm:t>
        <a:bodyPr/>
        <a:lstStyle/>
        <a:p>
          <a:pPr algn="ctr">
            <a:buNone/>
          </a:pPr>
          <a:r>
            <a:rPr kumimoji="1" lang="ja-JP" altLang="en-US" b="1" dirty="0"/>
            <a:t>音声認識</a:t>
          </a:r>
        </a:p>
      </dgm:t>
    </dgm:pt>
    <dgm:pt modelId="{22F37072-6A06-435C-A4B5-F188812C9D4B}" type="parTrans" cxnId="{B453B249-6BD7-4208-9800-FE9A794B3291}">
      <dgm:prSet/>
      <dgm:spPr/>
      <dgm:t>
        <a:bodyPr/>
        <a:lstStyle/>
        <a:p>
          <a:endParaRPr kumimoji="1" lang="ja-JP" altLang="en-US"/>
        </a:p>
      </dgm:t>
    </dgm:pt>
    <dgm:pt modelId="{15BB873A-2ED7-4E4B-B72C-886625DE1B80}" type="sibTrans" cxnId="{B453B249-6BD7-4208-9800-FE9A794B3291}">
      <dgm:prSet/>
      <dgm:spPr/>
      <dgm:t>
        <a:bodyPr/>
        <a:lstStyle/>
        <a:p>
          <a:endParaRPr kumimoji="1" lang="ja-JP" altLang="en-US"/>
        </a:p>
      </dgm:t>
    </dgm:pt>
    <dgm:pt modelId="{90647A4B-4549-4426-8E08-C129E9710932}">
      <dgm:prSet phldrT="[テキスト]" custT="1"/>
      <dgm:spPr>
        <a:solidFill>
          <a:schemeClr val="accent6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kumimoji="1" lang="ja-JP" altLang="en-US" sz="2800" b="1" dirty="0"/>
            <a:t>データ取得</a:t>
          </a:r>
        </a:p>
      </dgm:t>
    </dgm:pt>
    <dgm:pt modelId="{80F8F1D4-730E-4448-B405-C6EFDA2E9CCC}" type="parTrans" cxnId="{8C73DE20-A330-490C-B0EE-3B1BDD0E19DB}">
      <dgm:prSet/>
      <dgm:spPr/>
      <dgm:t>
        <a:bodyPr/>
        <a:lstStyle/>
        <a:p>
          <a:endParaRPr kumimoji="1" lang="ja-JP" altLang="en-US"/>
        </a:p>
      </dgm:t>
    </dgm:pt>
    <dgm:pt modelId="{FD0B81B0-76F3-4AAF-8638-925FC007ECE8}" type="sibTrans" cxnId="{8C73DE20-A330-490C-B0EE-3B1BDD0E19DB}">
      <dgm:prSet/>
      <dgm:spPr>
        <a:solidFill>
          <a:srgbClr val="FF0000"/>
        </a:solidFill>
      </dgm:spPr>
      <dgm:t>
        <a:bodyPr/>
        <a:lstStyle/>
        <a:p>
          <a:endParaRPr kumimoji="1" lang="ja-JP" altLang="en-US"/>
        </a:p>
      </dgm:t>
    </dgm:pt>
    <dgm:pt modelId="{3FE0CAC3-6D87-49F5-BDEB-6709BB600CB7}">
      <dgm:prSet phldrT="[テキスト]"/>
      <dgm:spPr>
        <a:ln>
          <a:solidFill>
            <a:schemeClr val="tx1"/>
          </a:solidFill>
        </a:ln>
      </dgm:spPr>
      <dgm:t>
        <a:bodyPr/>
        <a:lstStyle/>
        <a:p>
          <a:pPr algn="ctr">
            <a:buNone/>
          </a:pPr>
          <a:r>
            <a:rPr kumimoji="1" lang="ja-JP" altLang="en-US" b="1" dirty="0"/>
            <a:t>スクレイピング等</a:t>
          </a:r>
        </a:p>
      </dgm:t>
    </dgm:pt>
    <dgm:pt modelId="{BE9BE2D7-42B1-478B-86EC-7DFD30DC3C87}" type="parTrans" cxnId="{FA1762C4-5F06-49FA-AC3E-1817DBADBF4F}">
      <dgm:prSet/>
      <dgm:spPr/>
      <dgm:t>
        <a:bodyPr/>
        <a:lstStyle/>
        <a:p>
          <a:endParaRPr kumimoji="1" lang="ja-JP" altLang="en-US"/>
        </a:p>
      </dgm:t>
    </dgm:pt>
    <dgm:pt modelId="{06A0FE2E-93C2-49B1-A31A-1339E7793059}" type="sibTrans" cxnId="{FA1762C4-5F06-49FA-AC3E-1817DBADBF4F}">
      <dgm:prSet/>
      <dgm:spPr/>
      <dgm:t>
        <a:bodyPr/>
        <a:lstStyle/>
        <a:p>
          <a:endParaRPr kumimoji="1" lang="ja-JP" altLang="en-US"/>
        </a:p>
      </dgm:t>
    </dgm:pt>
    <dgm:pt modelId="{01A935F8-4E85-49AC-ACB9-5FCAE08AE0F2}">
      <dgm:prSet phldrT="[テキスト]" custT="1"/>
      <dgm:spPr>
        <a:solidFill>
          <a:schemeClr val="accent6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kumimoji="1" lang="en-US" altLang="ja-JP" sz="2800" b="1" dirty="0" err="1"/>
            <a:t>OpenJTalk</a:t>
          </a:r>
          <a:endParaRPr kumimoji="1" lang="ja-JP" altLang="en-US" sz="2800" b="1" dirty="0"/>
        </a:p>
      </dgm:t>
    </dgm:pt>
    <dgm:pt modelId="{FFBA693F-D130-4733-A30D-45A5C940C6A7}" type="parTrans" cxnId="{18BA3068-48EF-4447-AA80-572BEEBB7CC2}">
      <dgm:prSet/>
      <dgm:spPr/>
      <dgm:t>
        <a:bodyPr/>
        <a:lstStyle/>
        <a:p>
          <a:endParaRPr kumimoji="1" lang="ja-JP" altLang="en-US"/>
        </a:p>
      </dgm:t>
    </dgm:pt>
    <dgm:pt modelId="{01E18CE2-2B78-4C9A-BB44-F9B0473435D1}" type="sibTrans" cxnId="{18BA3068-48EF-4447-AA80-572BEEBB7CC2}">
      <dgm:prSet/>
      <dgm:spPr/>
      <dgm:t>
        <a:bodyPr/>
        <a:lstStyle/>
        <a:p>
          <a:endParaRPr kumimoji="1" lang="ja-JP" altLang="en-US"/>
        </a:p>
      </dgm:t>
    </dgm:pt>
    <dgm:pt modelId="{57FD6A31-55F8-4274-8EC4-72ACD2827C2D}">
      <dgm:prSet phldrT="[テキスト]"/>
      <dgm:spPr>
        <a:ln>
          <a:solidFill>
            <a:schemeClr val="tx1"/>
          </a:solidFill>
        </a:ln>
      </dgm:spPr>
      <dgm:t>
        <a:bodyPr/>
        <a:lstStyle/>
        <a:p>
          <a:pPr algn="ctr">
            <a:buNone/>
          </a:pPr>
          <a:r>
            <a:rPr kumimoji="1" lang="ja-JP" altLang="en-US" b="1" dirty="0"/>
            <a:t>音声合成</a:t>
          </a:r>
        </a:p>
      </dgm:t>
    </dgm:pt>
    <dgm:pt modelId="{3E404C73-C247-4FB8-BDFB-838312350AF1}" type="parTrans" cxnId="{3DE6DCC3-815D-401E-8640-AC4EF3DC495D}">
      <dgm:prSet/>
      <dgm:spPr/>
      <dgm:t>
        <a:bodyPr/>
        <a:lstStyle/>
        <a:p>
          <a:endParaRPr kumimoji="1" lang="ja-JP" altLang="en-US"/>
        </a:p>
      </dgm:t>
    </dgm:pt>
    <dgm:pt modelId="{C517957B-B4A9-4DE2-BE6E-85741D617FF9}" type="sibTrans" cxnId="{3DE6DCC3-815D-401E-8640-AC4EF3DC495D}">
      <dgm:prSet/>
      <dgm:spPr/>
      <dgm:t>
        <a:bodyPr/>
        <a:lstStyle/>
        <a:p>
          <a:endParaRPr kumimoji="1" lang="ja-JP" altLang="en-US"/>
        </a:p>
      </dgm:t>
    </dgm:pt>
    <dgm:pt modelId="{79305CD0-229E-4BC7-A313-EF7C8D38B29B}">
      <dgm:prSet custT="1"/>
      <dgm:spPr>
        <a:solidFill>
          <a:schemeClr val="accent6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kumimoji="1" lang="en-US" altLang="ja-JP" sz="3200" b="1" dirty="0"/>
            <a:t>AI</a:t>
          </a:r>
          <a:endParaRPr kumimoji="1" lang="ja-JP" altLang="en-US" sz="3200" b="1" dirty="0"/>
        </a:p>
      </dgm:t>
    </dgm:pt>
    <dgm:pt modelId="{3FB545B5-188C-428B-9547-67CDBC85A309}" type="parTrans" cxnId="{E2D2EDF8-BCFB-48B2-9FA6-5F9286422A37}">
      <dgm:prSet/>
      <dgm:spPr/>
      <dgm:t>
        <a:bodyPr/>
        <a:lstStyle/>
        <a:p>
          <a:endParaRPr kumimoji="1" lang="ja-JP" altLang="en-US"/>
        </a:p>
      </dgm:t>
    </dgm:pt>
    <dgm:pt modelId="{B7B9DA5B-1D7E-4567-8310-6C452D9C8A63}" type="sibTrans" cxnId="{E2D2EDF8-BCFB-48B2-9FA6-5F9286422A37}">
      <dgm:prSet/>
      <dgm:spPr>
        <a:solidFill>
          <a:srgbClr val="FF0000"/>
        </a:solidFill>
      </dgm:spPr>
      <dgm:t>
        <a:bodyPr/>
        <a:lstStyle/>
        <a:p>
          <a:endParaRPr kumimoji="1" lang="ja-JP" altLang="en-US"/>
        </a:p>
      </dgm:t>
    </dgm:pt>
    <dgm:pt modelId="{609D405D-93DE-4821-BB3B-B0570706D0ED}">
      <dgm:prSet/>
      <dgm:spPr>
        <a:ln>
          <a:solidFill>
            <a:schemeClr val="tx1"/>
          </a:solidFill>
        </a:ln>
      </dgm:spPr>
      <dgm:t>
        <a:bodyPr/>
        <a:lstStyle/>
        <a:p>
          <a:pPr algn="ctr">
            <a:buNone/>
          </a:pPr>
          <a:r>
            <a:rPr kumimoji="1" lang="ja-JP" altLang="en-US" b="1" dirty="0"/>
            <a:t>発話意図分類</a:t>
          </a:r>
        </a:p>
      </dgm:t>
    </dgm:pt>
    <dgm:pt modelId="{A3D5137C-B788-41C7-ACD4-BC5EFE148D16}" type="parTrans" cxnId="{009B2627-6774-4582-81ED-B6DB1DAEB4F4}">
      <dgm:prSet/>
      <dgm:spPr/>
      <dgm:t>
        <a:bodyPr/>
        <a:lstStyle/>
        <a:p>
          <a:endParaRPr kumimoji="1" lang="ja-JP" altLang="en-US"/>
        </a:p>
      </dgm:t>
    </dgm:pt>
    <dgm:pt modelId="{BC6C285C-CB69-48A4-8EE3-985985450D92}" type="sibTrans" cxnId="{009B2627-6774-4582-81ED-B6DB1DAEB4F4}">
      <dgm:prSet/>
      <dgm:spPr/>
      <dgm:t>
        <a:bodyPr/>
        <a:lstStyle/>
        <a:p>
          <a:endParaRPr kumimoji="1" lang="ja-JP" altLang="en-US"/>
        </a:p>
      </dgm:t>
    </dgm:pt>
    <dgm:pt modelId="{0C0C8AFB-5FEE-46C8-A08D-7E8861BB279F}" type="pres">
      <dgm:prSet presAssocID="{1A0CC051-4BB3-40EE-A296-CED82271EF6B}" presName="linearFlow" presStyleCnt="0">
        <dgm:presLayoutVars>
          <dgm:dir/>
          <dgm:animLvl val="lvl"/>
          <dgm:resizeHandles val="exact"/>
        </dgm:presLayoutVars>
      </dgm:prSet>
      <dgm:spPr/>
    </dgm:pt>
    <dgm:pt modelId="{EC029192-5B21-45DA-B52D-68E63C493B51}" type="pres">
      <dgm:prSet presAssocID="{05F69BF4-B989-4F0F-A329-DAE5286A3FC3}" presName="composite" presStyleCnt="0"/>
      <dgm:spPr/>
    </dgm:pt>
    <dgm:pt modelId="{45283FB3-B0BD-4666-8E73-E1A61F6545E3}" type="pres">
      <dgm:prSet presAssocID="{05F69BF4-B989-4F0F-A329-DAE5286A3FC3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52F717A-FE83-4193-A357-23809D18BF44}" type="pres">
      <dgm:prSet presAssocID="{05F69BF4-B989-4F0F-A329-DAE5286A3FC3}" presName="parSh" presStyleLbl="node1" presStyleIdx="0" presStyleCnt="4" custScaleX="122885" custScaleY="192606" custLinFactNeighborX="14561" custLinFactNeighborY="-4135"/>
      <dgm:spPr/>
    </dgm:pt>
    <dgm:pt modelId="{89614A0D-6326-4CFE-A277-9DDCEE760FBC}" type="pres">
      <dgm:prSet presAssocID="{05F69BF4-B989-4F0F-A329-DAE5286A3FC3}" presName="desTx" presStyleLbl="fgAcc1" presStyleIdx="0" presStyleCnt="4" custScaleX="114423" custScaleY="10413" custLinFactNeighborX="27385" custLinFactNeighborY="-42286">
        <dgm:presLayoutVars>
          <dgm:bulletEnabled val="1"/>
        </dgm:presLayoutVars>
      </dgm:prSet>
      <dgm:spPr/>
    </dgm:pt>
    <dgm:pt modelId="{0BDD87CD-58A9-46ED-A712-3A0486D5351A}" type="pres">
      <dgm:prSet presAssocID="{AEBC0503-A8BF-48C9-B7F3-3AE715FFE0AB}" presName="sibTrans" presStyleLbl="sibTrans2D1" presStyleIdx="0" presStyleCnt="3"/>
      <dgm:spPr/>
    </dgm:pt>
    <dgm:pt modelId="{6EAF5052-A286-4802-AF48-A09623102206}" type="pres">
      <dgm:prSet presAssocID="{AEBC0503-A8BF-48C9-B7F3-3AE715FFE0AB}" presName="connTx" presStyleLbl="sibTrans2D1" presStyleIdx="0" presStyleCnt="3"/>
      <dgm:spPr/>
    </dgm:pt>
    <dgm:pt modelId="{D91DF1C6-D84D-4B66-AB6B-5B5A8802B09F}" type="pres">
      <dgm:prSet presAssocID="{79305CD0-229E-4BC7-A313-EF7C8D38B29B}" presName="composite" presStyleCnt="0"/>
      <dgm:spPr/>
    </dgm:pt>
    <dgm:pt modelId="{739F7C48-1D91-4E69-86BC-FCEE16BBE4DB}" type="pres">
      <dgm:prSet presAssocID="{79305CD0-229E-4BC7-A313-EF7C8D38B29B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8659FD2-A7DA-4618-8FEF-D79286DEFC75}" type="pres">
      <dgm:prSet presAssocID="{79305CD0-229E-4BC7-A313-EF7C8D38B29B}" presName="parSh" presStyleLbl="node1" presStyleIdx="1" presStyleCnt="4" custScaleX="122885" custScaleY="192606" custLinFactNeighborX="22007" custLinFactNeighborY="-3204"/>
      <dgm:spPr/>
    </dgm:pt>
    <dgm:pt modelId="{113BD555-BB6D-4C62-B1E9-9783A57D0ECA}" type="pres">
      <dgm:prSet presAssocID="{79305CD0-229E-4BC7-A313-EF7C8D38B29B}" presName="desTx" presStyleLbl="fgAcc1" presStyleIdx="1" presStyleCnt="4" custScaleX="168888" custScaleY="9689" custLinFactNeighborX="28631" custLinFactNeighborY="-41105">
        <dgm:presLayoutVars>
          <dgm:bulletEnabled val="1"/>
        </dgm:presLayoutVars>
      </dgm:prSet>
      <dgm:spPr/>
    </dgm:pt>
    <dgm:pt modelId="{ABE3D693-60AF-458B-B736-1155A0B2875C}" type="pres">
      <dgm:prSet presAssocID="{B7B9DA5B-1D7E-4567-8310-6C452D9C8A63}" presName="sibTrans" presStyleLbl="sibTrans2D1" presStyleIdx="1" presStyleCnt="3"/>
      <dgm:spPr/>
    </dgm:pt>
    <dgm:pt modelId="{034DE339-2BA8-4D47-A6BC-62007A9D8C3D}" type="pres">
      <dgm:prSet presAssocID="{B7B9DA5B-1D7E-4567-8310-6C452D9C8A63}" presName="connTx" presStyleLbl="sibTrans2D1" presStyleIdx="1" presStyleCnt="3"/>
      <dgm:spPr/>
    </dgm:pt>
    <dgm:pt modelId="{8E49393A-9997-430C-AA4A-DD90CA664ADA}" type="pres">
      <dgm:prSet presAssocID="{90647A4B-4549-4426-8E08-C129E9710932}" presName="composite" presStyleCnt="0"/>
      <dgm:spPr/>
    </dgm:pt>
    <dgm:pt modelId="{36D495F7-26EC-4571-B857-936E9EDE6B5B}" type="pres">
      <dgm:prSet presAssocID="{90647A4B-4549-4426-8E08-C129E9710932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1BD0E77-8DB4-4AC9-925A-6276D45CFDE3}" type="pres">
      <dgm:prSet presAssocID="{90647A4B-4549-4426-8E08-C129E9710932}" presName="parSh" presStyleLbl="node1" presStyleIdx="2" presStyleCnt="4" custScaleX="162793" custScaleY="192607" custLinFactNeighborX="11848" custLinFactNeighborY="-1654"/>
      <dgm:spPr/>
    </dgm:pt>
    <dgm:pt modelId="{6A9FFDF2-CCA4-4596-820D-48307C3D9731}" type="pres">
      <dgm:prSet presAssocID="{90647A4B-4549-4426-8E08-C129E9710932}" presName="desTx" presStyleLbl="fgAcc1" presStyleIdx="2" presStyleCnt="4" custScaleX="190274" custScaleY="9987" custLinFactNeighborX="25714" custLinFactNeighborY="-40435">
        <dgm:presLayoutVars>
          <dgm:bulletEnabled val="1"/>
        </dgm:presLayoutVars>
      </dgm:prSet>
      <dgm:spPr/>
    </dgm:pt>
    <dgm:pt modelId="{51C9E250-F4BB-402F-AC02-FEF920F9E182}" type="pres">
      <dgm:prSet presAssocID="{FD0B81B0-76F3-4AAF-8638-925FC007ECE8}" presName="sibTrans" presStyleLbl="sibTrans2D1" presStyleIdx="2" presStyleCnt="3"/>
      <dgm:spPr/>
    </dgm:pt>
    <dgm:pt modelId="{9483BD71-526A-4981-A172-2C2A1591B3E1}" type="pres">
      <dgm:prSet presAssocID="{FD0B81B0-76F3-4AAF-8638-925FC007ECE8}" presName="connTx" presStyleLbl="sibTrans2D1" presStyleIdx="2" presStyleCnt="3"/>
      <dgm:spPr/>
    </dgm:pt>
    <dgm:pt modelId="{0FF1AAAE-4987-4B58-8C89-9C856732207D}" type="pres">
      <dgm:prSet presAssocID="{01A935F8-4E85-49AC-ACB9-5FCAE08AE0F2}" presName="composite" presStyleCnt="0"/>
      <dgm:spPr/>
    </dgm:pt>
    <dgm:pt modelId="{FC65DB1E-67F7-4EC6-8059-8DB6345C8CBA}" type="pres">
      <dgm:prSet presAssocID="{01A935F8-4E85-49AC-ACB9-5FCAE08AE0F2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9051F55-25C9-4D07-BBCF-355B30711329}" type="pres">
      <dgm:prSet presAssocID="{01A935F8-4E85-49AC-ACB9-5FCAE08AE0F2}" presName="parSh" presStyleLbl="node1" presStyleIdx="3" presStyleCnt="4" custScaleX="160163" custScaleY="192606" custLinFactNeighborX="73" custLinFactNeighborY="-4010"/>
      <dgm:spPr/>
    </dgm:pt>
    <dgm:pt modelId="{49C07941-1138-4DBB-88D8-A0FCCCD1D3D9}" type="pres">
      <dgm:prSet presAssocID="{01A935F8-4E85-49AC-ACB9-5FCAE08AE0F2}" presName="desTx" presStyleLbl="fgAcc1" presStyleIdx="3" presStyleCnt="4" custScaleX="114423" custScaleY="10649" custLinFactNeighborX="11647" custLinFactNeighborY="-41194">
        <dgm:presLayoutVars>
          <dgm:bulletEnabled val="1"/>
        </dgm:presLayoutVars>
      </dgm:prSet>
      <dgm:spPr/>
    </dgm:pt>
  </dgm:ptLst>
  <dgm:cxnLst>
    <dgm:cxn modelId="{AD8CE10E-9674-4807-BED5-029A39A61A8C}" type="presOf" srcId="{79305CD0-229E-4BC7-A313-EF7C8D38B29B}" destId="{28659FD2-A7DA-4618-8FEF-D79286DEFC75}" srcOrd="1" destOrd="0" presId="urn:microsoft.com/office/officeart/2005/8/layout/process3"/>
    <dgm:cxn modelId="{8C73DE20-A330-490C-B0EE-3B1BDD0E19DB}" srcId="{1A0CC051-4BB3-40EE-A296-CED82271EF6B}" destId="{90647A4B-4549-4426-8E08-C129E9710932}" srcOrd="2" destOrd="0" parTransId="{80F8F1D4-730E-4448-B405-C6EFDA2E9CCC}" sibTransId="{FD0B81B0-76F3-4AAF-8638-925FC007ECE8}"/>
    <dgm:cxn modelId="{009B2627-6774-4582-81ED-B6DB1DAEB4F4}" srcId="{79305CD0-229E-4BC7-A313-EF7C8D38B29B}" destId="{609D405D-93DE-4821-BB3B-B0570706D0ED}" srcOrd="0" destOrd="0" parTransId="{A3D5137C-B788-41C7-ACD4-BC5EFE148D16}" sibTransId="{BC6C285C-CB69-48A4-8EE3-985985450D92}"/>
    <dgm:cxn modelId="{A2A48129-5102-45B0-82CC-9803B0145953}" type="presOf" srcId="{01A935F8-4E85-49AC-ACB9-5FCAE08AE0F2}" destId="{A9051F55-25C9-4D07-BBCF-355B30711329}" srcOrd="1" destOrd="0" presId="urn:microsoft.com/office/officeart/2005/8/layout/process3"/>
    <dgm:cxn modelId="{729E4530-C8C0-4C1C-B524-C93A19AA5CB4}" type="presOf" srcId="{AEBC0503-A8BF-48C9-B7F3-3AE715FFE0AB}" destId="{0BDD87CD-58A9-46ED-A712-3A0486D5351A}" srcOrd="0" destOrd="0" presId="urn:microsoft.com/office/officeart/2005/8/layout/process3"/>
    <dgm:cxn modelId="{81498C60-B017-40F4-BF3F-3D1A07E0366D}" type="presOf" srcId="{1A0CC051-4BB3-40EE-A296-CED82271EF6B}" destId="{0C0C8AFB-5FEE-46C8-A08D-7E8861BB279F}" srcOrd="0" destOrd="0" presId="urn:microsoft.com/office/officeart/2005/8/layout/process3"/>
    <dgm:cxn modelId="{18BA3068-48EF-4447-AA80-572BEEBB7CC2}" srcId="{1A0CC051-4BB3-40EE-A296-CED82271EF6B}" destId="{01A935F8-4E85-49AC-ACB9-5FCAE08AE0F2}" srcOrd="3" destOrd="0" parTransId="{FFBA693F-D130-4733-A30D-45A5C940C6A7}" sibTransId="{01E18CE2-2B78-4C9A-BB44-F9B0473435D1}"/>
    <dgm:cxn modelId="{533E6048-503C-4C0F-AD32-DC544B348322}" type="presOf" srcId="{B7B9DA5B-1D7E-4567-8310-6C452D9C8A63}" destId="{034DE339-2BA8-4D47-A6BC-62007A9D8C3D}" srcOrd="1" destOrd="0" presId="urn:microsoft.com/office/officeart/2005/8/layout/process3"/>
    <dgm:cxn modelId="{66CFC548-6560-4C30-B5AE-1998D8A63660}" type="presOf" srcId="{AEBC0503-A8BF-48C9-B7F3-3AE715FFE0AB}" destId="{6EAF5052-A286-4802-AF48-A09623102206}" srcOrd="1" destOrd="0" presId="urn:microsoft.com/office/officeart/2005/8/layout/process3"/>
    <dgm:cxn modelId="{B453B249-6BD7-4208-9800-FE9A794B3291}" srcId="{05F69BF4-B989-4F0F-A329-DAE5286A3FC3}" destId="{2E640D75-ECBD-41D2-BB85-19FDEC44B7BF}" srcOrd="0" destOrd="0" parTransId="{22F37072-6A06-435C-A4B5-F188812C9D4B}" sibTransId="{15BB873A-2ED7-4E4B-B72C-886625DE1B80}"/>
    <dgm:cxn modelId="{90D42E4C-B494-43BA-9731-06F829EC7181}" type="presOf" srcId="{57FD6A31-55F8-4274-8EC4-72ACD2827C2D}" destId="{49C07941-1138-4DBB-88D8-A0FCCCD1D3D9}" srcOrd="0" destOrd="0" presId="urn:microsoft.com/office/officeart/2005/8/layout/process3"/>
    <dgm:cxn modelId="{B36C9A6C-C7FE-4E68-AFCC-9290D71D6DAB}" type="presOf" srcId="{90647A4B-4549-4426-8E08-C129E9710932}" destId="{36D495F7-26EC-4571-B857-936E9EDE6B5B}" srcOrd="0" destOrd="0" presId="urn:microsoft.com/office/officeart/2005/8/layout/process3"/>
    <dgm:cxn modelId="{2586A16C-0543-4EFF-BC80-2119B2962711}" type="presOf" srcId="{79305CD0-229E-4BC7-A313-EF7C8D38B29B}" destId="{739F7C48-1D91-4E69-86BC-FCEE16BBE4DB}" srcOrd="0" destOrd="0" presId="urn:microsoft.com/office/officeart/2005/8/layout/process3"/>
    <dgm:cxn modelId="{8A390F53-2C77-471D-AF9D-12A2BA2B8C4E}" srcId="{1A0CC051-4BB3-40EE-A296-CED82271EF6B}" destId="{05F69BF4-B989-4F0F-A329-DAE5286A3FC3}" srcOrd="0" destOrd="0" parTransId="{67FAEAF5-2C5E-47AB-B0CE-FCE9DA0E5106}" sibTransId="{AEBC0503-A8BF-48C9-B7F3-3AE715FFE0AB}"/>
    <dgm:cxn modelId="{8F9D4375-8BD2-40AA-A9B0-777791E07E9D}" type="presOf" srcId="{90647A4B-4549-4426-8E08-C129E9710932}" destId="{91BD0E77-8DB4-4AC9-925A-6276D45CFDE3}" srcOrd="1" destOrd="0" presId="urn:microsoft.com/office/officeart/2005/8/layout/process3"/>
    <dgm:cxn modelId="{D431597D-6A04-4111-A0DC-88DC4AE98442}" type="presOf" srcId="{FD0B81B0-76F3-4AAF-8638-925FC007ECE8}" destId="{51C9E250-F4BB-402F-AC02-FEF920F9E182}" srcOrd="0" destOrd="0" presId="urn:microsoft.com/office/officeart/2005/8/layout/process3"/>
    <dgm:cxn modelId="{C94E4680-5B81-4D3E-9594-CF485C8AB7DE}" type="presOf" srcId="{FD0B81B0-76F3-4AAF-8638-925FC007ECE8}" destId="{9483BD71-526A-4981-A172-2C2A1591B3E1}" srcOrd="1" destOrd="0" presId="urn:microsoft.com/office/officeart/2005/8/layout/process3"/>
    <dgm:cxn modelId="{86FF0C8A-EC76-418D-81E7-E609DA00B15E}" type="presOf" srcId="{05F69BF4-B989-4F0F-A329-DAE5286A3FC3}" destId="{45283FB3-B0BD-4666-8E73-E1A61F6545E3}" srcOrd="0" destOrd="0" presId="urn:microsoft.com/office/officeart/2005/8/layout/process3"/>
    <dgm:cxn modelId="{1C40808C-20E6-4778-A69D-3D2D1D8897B9}" type="presOf" srcId="{3FE0CAC3-6D87-49F5-BDEB-6709BB600CB7}" destId="{6A9FFDF2-CCA4-4596-820D-48307C3D9731}" srcOrd="0" destOrd="0" presId="urn:microsoft.com/office/officeart/2005/8/layout/process3"/>
    <dgm:cxn modelId="{3E7626B2-817C-42E2-8F0C-16BFD8F138C0}" type="presOf" srcId="{609D405D-93DE-4821-BB3B-B0570706D0ED}" destId="{113BD555-BB6D-4C62-B1E9-9783A57D0ECA}" srcOrd="0" destOrd="0" presId="urn:microsoft.com/office/officeart/2005/8/layout/process3"/>
    <dgm:cxn modelId="{EC58ADB5-DD5E-4E25-A6F9-46B2F9E93A37}" type="presOf" srcId="{B7B9DA5B-1D7E-4567-8310-6C452D9C8A63}" destId="{ABE3D693-60AF-458B-B736-1155A0B2875C}" srcOrd="0" destOrd="0" presId="urn:microsoft.com/office/officeart/2005/8/layout/process3"/>
    <dgm:cxn modelId="{3DE6DCC3-815D-401E-8640-AC4EF3DC495D}" srcId="{01A935F8-4E85-49AC-ACB9-5FCAE08AE0F2}" destId="{57FD6A31-55F8-4274-8EC4-72ACD2827C2D}" srcOrd="0" destOrd="0" parTransId="{3E404C73-C247-4FB8-BDFB-838312350AF1}" sibTransId="{C517957B-B4A9-4DE2-BE6E-85741D617FF9}"/>
    <dgm:cxn modelId="{FA1762C4-5F06-49FA-AC3E-1817DBADBF4F}" srcId="{90647A4B-4549-4426-8E08-C129E9710932}" destId="{3FE0CAC3-6D87-49F5-BDEB-6709BB600CB7}" srcOrd="0" destOrd="0" parTransId="{BE9BE2D7-42B1-478B-86EC-7DFD30DC3C87}" sibTransId="{06A0FE2E-93C2-49B1-A31A-1339E7793059}"/>
    <dgm:cxn modelId="{5970DCD0-D037-4ACC-BEA4-E0D9D718AC17}" type="presOf" srcId="{2E640D75-ECBD-41D2-BB85-19FDEC44B7BF}" destId="{89614A0D-6326-4CFE-A277-9DDCEE760FBC}" srcOrd="0" destOrd="0" presId="urn:microsoft.com/office/officeart/2005/8/layout/process3"/>
    <dgm:cxn modelId="{0498D3D2-CA26-4F8A-88E5-48758B28A55D}" type="presOf" srcId="{05F69BF4-B989-4F0F-A329-DAE5286A3FC3}" destId="{A52F717A-FE83-4193-A357-23809D18BF44}" srcOrd="1" destOrd="0" presId="urn:microsoft.com/office/officeart/2005/8/layout/process3"/>
    <dgm:cxn modelId="{E2D2EDF8-BCFB-48B2-9FA6-5F9286422A37}" srcId="{1A0CC051-4BB3-40EE-A296-CED82271EF6B}" destId="{79305CD0-229E-4BC7-A313-EF7C8D38B29B}" srcOrd="1" destOrd="0" parTransId="{3FB545B5-188C-428B-9547-67CDBC85A309}" sibTransId="{B7B9DA5B-1D7E-4567-8310-6C452D9C8A63}"/>
    <dgm:cxn modelId="{679C81FD-BC45-4639-A11A-A0B1AAD8F829}" type="presOf" srcId="{01A935F8-4E85-49AC-ACB9-5FCAE08AE0F2}" destId="{FC65DB1E-67F7-4EC6-8059-8DB6345C8CBA}" srcOrd="0" destOrd="0" presId="urn:microsoft.com/office/officeart/2005/8/layout/process3"/>
    <dgm:cxn modelId="{8872AB2D-A467-4B5F-AF0D-60A1F21E0014}" type="presParOf" srcId="{0C0C8AFB-5FEE-46C8-A08D-7E8861BB279F}" destId="{EC029192-5B21-45DA-B52D-68E63C493B51}" srcOrd="0" destOrd="0" presId="urn:microsoft.com/office/officeart/2005/8/layout/process3"/>
    <dgm:cxn modelId="{74E868DE-709D-4362-9676-2FCB4AB5D76B}" type="presParOf" srcId="{EC029192-5B21-45DA-B52D-68E63C493B51}" destId="{45283FB3-B0BD-4666-8E73-E1A61F6545E3}" srcOrd="0" destOrd="0" presId="urn:microsoft.com/office/officeart/2005/8/layout/process3"/>
    <dgm:cxn modelId="{C8642156-9398-4ACC-8B57-4C35BB5B6453}" type="presParOf" srcId="{EC029192-5B21-45DA-B52D-68E63C493B51}" destId="{A52F717A-FE83-4193-A357-23809D18BF44}" srcOrd="1" destOrd="0" presId="urn:microsoft.com/office/officeart/2005/8/layout/process3"/>
    <dgm:cxn modelId="{884EF242-AC9A-4264-BCB8-6CB2B3FD1B39}" type="presParOf" srcId="{EC029192-5B21-45DA-B52D-68E63C493B51}" destId="{89614A0D-6326-4CFE-A277-9DDCEE760FBC}" srcOrd="2" destOrd="0" presId="urn:microsoft.com/office/officeart/2005/8/layout/process3"/>
    <dgm:cxn modelId="{C9AAAF29-DAF2-41C3-ABF7-B55138CDEC4A}" type="presParOf" srcId="{0C0C8AFB-5FEE-46C8-A08D-7E8861BB279F}" destId="{0BDD87CD-58A9-46ED-A712-3A0486D5351A}" srcOrd="1" destOrd="0" presId="urn:microsoft.com/office/officeart/2005/8/layout/process3"/>
    <dgm:cxn modelId="{A6F1A1C1-1674-4374-9FC7-994128940776}" type="presParOf" srcId="{0BDD87CD-58A9-46ED-A712-3A0486D5351A}" destId="{6EAF5052-A286-4802-AF48-A09623102206}" srcOrd="0" destOrd="0" presId="urn:microsoft.com/office/officeart/2005/8/layout/process3"/>
    <dgm:cxn modelId="{80DBBC0F-FAE6-4F65-AA21-9FFABE506C8F}" type="presParOf" srcId="{0C0C8AFB-5FEE-46C8-A08D-7E8861BB279F}" destId="{D91DF1C6-D84D-4B66-AB6B-5B5A8802B09F}" srcOrd="2" destOrd="0" presId="urn:microsoft.com/office/officeart/2005/8/layout/process3"/>
    <dgm:cxn modelId="{17AAC9BC-D5EC-4D29-B667-6343DBEDB370}" type="presParOf" srcId="{D91DF1C6-D84D-4B66-AB6B-5B5A8802B09F}" destId="{739F7C48-1D91-4E69-86BC-FCEE16BBE4DB}" srcOrd="0" destOrd="0" presId="urn:microsoft.com/office/officeart/2005/8/layout/process3"/>
    <dgm:cxn modelId="{20B05D07-D455-4196-AD5A-0855FF51A59E}" type="presParOf" srcId="{D91DF1C6-D84D-4B66-AB6B-5B5A8802B09F}" destId="{28659FD2-A7DA-4618-8FEF-D79286DEFC75}" srcOrd="1" destOrd="0" presId="urn:microsoft.com/office/officeart/2005/8/layout/process3"/>
    <dgm:cxn modelId="{A3D0467C-A679-4CC5-BA09-D461C51A7DB4}" type="presParOf" srcId="{D91DF1C6-D84D-4B66-AB6B-5B5A8802B09F}" destId="{113BD555-BB6D-4C62-B1E9-9783A57D0ECA}" srcOrd="2" destOrd="0" presId="urn:microsoft.com/office/officeart/2005/8/layout/process3"/>
    <dgm:cxn modelId="{1B8F08D2-2281-4979-9886-D846F82E08FC}" type="presParOf" srcId="{0C0C8AFB-5FEE-46C8-A08D-7E8861BB279F}" destId="{ABE3D693-60AF-458B-B736-1155A0B2875C}" srcOrd="3" destOrd="0" presId="urn:microsoft.com/office/officeart/2005/8/layout/process3"/>
    <dgm:cxn modelId="{59863BC6-36D1-4FCE-8D6F-4755A4F3FCAA}" type="presParOf" srcId="{ABE3D693-60AF-458B-B736-1155A0B2875C}" destId="{034DE339-2BA8-4D47-A6BC-62007A9D8C3D}" srcOrd="0" destOrd="0" presId="urn:microsoft.com/office/officeart/2005/8/layout/process3"/>
    <dgm:cxn modelId="{E13DBB21-E111-4E19-A3AC-614888FD850C}" type="presParOf" srcId="{0C0C8AFB-5FEE-46C8-A08D-7E8861BB279F}" destId="{8E49393A-9997-430C-AA4A-DD90CA664ADA}" srcOrd="4" destOrd="0" presId="urn:microsoft.com/office/officeart/2005/8/layout/process3"/>
    <dgm:cxn modelId="{37C96811-E6FB-4659-A3DF-7C2F782A179C}" type="presParOf" srcId="{8E49393A-9997-430C-AA4A-DD90CA664ADA}" destId="{36D495F7-26EC-4571-B857-936E9EDE6B5B}" srcOrd="0" destOrd="0" presId="urn:microsoft.com/office/officeart/2005/8/layout/process3"/>
    <dgm:cxn modelId="{A8691DC4-E071-4F6D-BE25-340B5574CAD7}" type="presParOf" srcId="{8E49393A-9997-430C-AA4A-DD90CA664ADA}" destId="{91BD0E77-8DB4-4AC9-925A-6276D45CFDE3}" srcOrd="1" destOrd="0" presId="urn:microsoft.com/office/officeart/2005/8/layout/process3"/>
    <dgm:cxn modelId="{39CD7554-8048-46E9-85C4-60F7BC040B92}" type="presParOf" srcId="{8E49393A-9997-430C-AA4A-DD90CA664ADA}" destId="{6A9FFDF2-CCA4-4596-820D-48307C3D9731}" srcOrd="2" destOrd="0" presId="urn:microsoft.com/office/officeart/2005/8/layout/process3"/>
    <dgm:cxn modelId="{F9DB548A-0AF1-490D-8A18-F93FB8A1FBBE}" type="presParOf" srcId="{0C0C8AFB-5FEE-46C8-A08D-7E8861BB279F}" destId="{51C9E250-F4BB-402F-AC02-FEF920F9E182}" srcOrd="5" destOrd="0" presId="urn:microsoft.com/office/officeart/2005/8/layout/process3"/>
    <dgm:cxn modelId="{368E9190-5544-4025-9162-A49FFD1A786A}" type="presParOf" srcId="{51C9E250-F4BB-402F-AC02-FEF920F9E182}" destId="{9483BD71-526A-4981-A172-2C2A1591B3E1}" srcOrd="0" destOrd="0" presId="urn:microsoft.com/office/officeart/2005/8/layout/process3"/>
    <dgm:cxn modelId="{684798C4-1FC2-4239-8A2F-7FEB8FB30B66}" type="presParOf" srcId="{0C0C8AFB-5FEE-46C8-A08D-7E8861BB279F}" destId="{0FF1AAAE-4987-4B58-8C89-9C856732207D}" srcOrd="6" destOrd="0" presId="urn:microsoft.com/office/officeart/2005/8/layout/process3"/>
    <dgm:cxn modelId="{35CCD721-976C-43B7-8CD1-D037103185DE}" type="presParOf" srcId="{0FF1AAAE-4987-4B58-8C89-9C856732207D}" destId="{FC65DB1E-67F7-4EC6-8059-8DB6345C8CBA}" srcOrd="0" destOrd="0" presId="urn:microsoft.com/office/officeart/2005/8/layout/process3"/>
    <dgm:cxn modelId="{01F97784-FE84-4AF3-B614-4C749AB0A504}" type="presParOf" srcId="{0FF1AAAE-4987-4B58-8C89-9C856732207D}" destId="{A9051F55-25C9-4D07-BBCF-355B30711329}" srcOrd="1" destOrd="0" presId="urn:microsoft.com/office/officeart/2005/8/layout/process3"/>
    <dgm:cxn modelId="{23912A45-3853-45EF-90EA-2B249DD89F4D}" type="presParOf" srcId="{0FF1AAAE-4987-4B58-8C89-9C856732207D}" destId="{49C07941-1138-4DBB-88D8-A0FCCCD1D3D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F717A-FE83-4193-A357-23809D18BF44}">
      <dsp:nvSpPr>
        <dsp:cNvPr id="0" name=""/>
        <dsp:cNvSpPr/>
      </dsp:nvSpPr>
      <dsp:spPr>
        <a:xfrm>
          <a:off x="211130" y="400724"/>
          <a:ext cx="1772898" cy="166726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12192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200" b="1" kern="1200" dirty="0"/>
            <a:t>Julius</a:t>
          </a:r>
          <a:endParaRPr kumimoji="1" lang="ja-JP" altLang="en-US" sz="3200" b="1" kern="1200" dirty="0"/>
        </a:p>
      </dsp:txBody>
      <dsp:txXfrm>
        <a:off x="211130" y="400724"/>
        <a:ext cx="1772898" cy="1111507"/>
      </dsp:txXfrm>
    </dsp:sp>
    <dsp:sp modelId="{89614A0D-6326-4CFE-A277-9DDCEE760FBC}">
      <dsp:nvSpPr>
        <dsp:cNvPr id="0" name=""/>
        <dsp:cNvSpPr/>
      </dsp:nvSpPr>
      <dsp:spPr>
        <a:xfrm>
          <a:off x="752686" y="1583007"/>
          <a:ext cx="1650814" cy="7000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kumimoji="1" lang="ja-JP" altLang="en-US" sz="1800" b="1" kern="1200" dirty="0"/>
            <a:t>音声認識</a:t>
          </a:r>
        </a:p>
      </dsp:txBody>
      <dsp:txXfrm>
        <a:off x="773191" y="1603512"/>
        <a:ext cx="1609804" cy="659086"/>
      </dsp:txXfrm>
    </dsp:sp>
    <dsp:sp modelId="{0BDD87CD-58A9-46ED-A712-3A0486D5351A}">
      <dsp:nvSpPr>
        <dsp:cNvPr id="0" name=""/>
        <dsp:cNvSpPr/>
      </dsp:nvSpPr>
      <dsp:spPr>
        <a:xfrm rot="25467">
          <a:off x="2223418" y="787099"/>
          <a:ext cx="507533" cy="359197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kern="1200"/>
        </a:p>
      </dsp:txBody>
      <dsp:txXfrm>
        <a:off x="2223419" y="858539"/>
        <a:ext cx="399774" cy="215519"/>
      </dsp:txXfrm>
    </dsp:sp>
    <dsp:sp modelId="{28659FD2-A7DA-4618-8FEF-D79286DEFC75}">
      <dsp:nvSpPr>
        <dsp:cNvPr id="0" name=""/>
        <dsp:cNvSpPr/>
      </dsp:nvSpPr>
      <dsp:spPr>
        <a:xfrm>
          <a:off x="2941613" y="420952"/>
          <a:ext cx="1772898" cy="166726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12192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200" b="1" kern="1200" dirty="0"/>
            <a:t>AI</a:t>
          </a:r>
          <a:endParaRPr kumimoji="1" lang="ja-JP" altLang="en-US" sz="3200" b="1" kern="1200" dirty="0"/>
        </a:p>
      </dsp:txBody>
      <dsp:txXfrm>
        <a:off x="2941613" y="420952"/>
        <a:ext cx="1772898" cy="1111507"/>
      </dsp:txXfrm>
    </dsp:sp>
    <dsp:sp modelId="{113BD555-BB6D-4C62-B1E9-9783A57D0ECA}">
      <dsp:nvSpPr>
        <dsp:cNvPr id="0" name=""/>
        <dsp:cNvSpPr/>
      </dsp:nvSpPr>
      <dsp:spPr>
        <a:xfrm>
          <a:off x="3000829" y="1698917"/>
          <a:ext cx="2436597" cy="651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kumimoji="1" lang="ja-JP" altLang="en-US" sz="1800" b="1" kern="1200" dirty="0"/>
            <a:t>発話意図分類</a:t>
          </a:r>
        </a:p>
      </dsp:txBody>
      <dsp:txXfrm>
        <a:off x="3019908" y="1717996"/>
        <a:ext cx="2398439" cy="613262"/>
      </dsp:txXfrm>
    </dsp:sp>
    <dsp:sp modelId="{ABE3D693-60AF-458B-B736-1155A0B2875C}">
      <dsp:nvSpPr>
        <dsp:cNvPr id="0" name=""/>
        <dsp:cNvSpPr/>
      </dsp:nvSpPr>
      <dsp:spPr>
        <a:xfrm rot="9263">
          <a:off x="4979544" y="800966"/>
          <a:ext cx="561872" cy="359197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kern="1200"/>
        </a:p>
      </dsp:txBody>
      <dsp:txXfrm>
        <a:off x="4979544" y="872660"/>
        <a:ext cx="454113" cy="215519"/>
      </dsp:txXfrm>
    </dsp:sp>
    <dsp:sp modelId="{91BD0E77-8DB4-4AC9-925A-6276D45CFDE3}">
      <dsp:nvSpPr>
        <dsp:cNvPr id="0" name=""/>
        <dsp:cNvSpPr/>
      </dsp:nvSpPr>
      <dsp:spPr>
        <a:xfrm>
          <a:off x="5774645" y="429358"/>
          <a:ext cx="2348662" cy="166727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b="1" kern="1200" dirty="0"/>
            <a:t>データ取得</a:t>
          </a:r>
        </a:p>
      </dsp:txBody>
      <dsp:txXfrm>
        <a:off x="5774645" y="429358"/>
        <a:ext cx="2348662" cy="1111513"/>
      </dsp:txXfrm>
    </dsp:sp>
    <dsp:sp modelId="{6A9FFDF2-CCA4-4596-820D-48307C3D9731}">
      <dsp:nvSpPr>
        <dsp:cNvPr id="0" name=""/>
        <dsp:cNvSpPr/>
      </dsp:nvSpPr>
      <dsp:spPr>
        <a:xfrm>
          <a:off x="6071954" y="1728938"/>
          <a:ext cx="2745139" cy="671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kumimoji="1" lang="ja-JP" altLang="en-US" sz="1800" b="1" kern="1200" dirty="0"/>
            <a:t>スクレイピング等</a:t>
          </a:r>
        </a:p>
      </dsp:txBody>
      <dsp:txXfrm>
        <a:off x="6091620" y="1748604"/>
        <a:ext cx="2705807" cy="632123"/>
      </dsp:txXfrm>
    </dsp:sp>
    <dsp:sp modelId="{51C9E250-F4BB-402F-AC02-FEF920F9E182}">
      <dsp:nvSpPr>
        <dsp:cNvPr id="0" name=""/>
        <dsp:cNvSpPr/>
      </dsp:nvSpPr>
      <dsp:spPr>
        <a:xfrm rot="21566482">
          <a:off x="8349098" y="789530"/>
          <a:ext cx="478722" cy="359197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kern="1200"/>
        </a:p>
      </dsp:txBody>
      <dsp:txXfrm>
        <a:off x="8349101" y="861894"/>
        <a:ext cx="370963" cy="215519"/>
      </dsp:txXfrm>
    </dsp:sp>
    <dsp:sp modelId="{A9051F55-25C9-4D07-BBCF-355B30711329}">
      <dsp:nvSpPr>
        <dsp:cNvPr id="0" name=""/>
        <dsp:cNvSpPr/>
      </dsp:nvSpPr>
      <dsp:spPr>
        <a:xfrm>
          <a:off x="9026515" y="397839"/>
          <a:ext cx="2310719" cy="166726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b="1" kern="1200" dirty="0" err="1"/>
            <a:t>OpenJTalk</a:t>
          </a:r>
          <a:endParaRPr kumimoji="1" lang="ja-JP" altLang="en-US" sz="2800" b="1" kern="1200" dirty="0"/>
        </a:p>
      </dsp:txBody>
      <dsp:txXfrm>
        <a:off x="9026515" y="397839"/>
        <a:ext cx="2310719" cy="1111507"/>
      </dsp:txXfrm>
    </dsp:sp>
    <dsp:sp modelId="{49C07941-1138-4DBB-88D8-A0FCCCD1D3D9}">
      <dsp:nvSpPr>
        <dsp:cNvPr id="0" name=""/>
        <dsp:cNvSpPr/>
      </dsp:nvSpPr>
      <dsp:spPr>
        <a:xfrm>
          <a:off x="9686421" y="1644525"/>
          <a:ext cx="1650814" cy="7159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kumimoji="1" lang="ja-JP" altLang="en-US" sz="1800" b="1" kern="1200" dirty="0"/>
            <a:t>音声合成</a:t>
          </a:r>
        </a:p>
      </dsp:txBody>
      <dsp:txXfrm>
        <a:off x="9707391" y="1665495"/>
        <a:ext cx="1608874" cy="674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6F5341-FC51-43AD-9A65-D39544F85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31C6994-0D7F-4BCC-B048-1D7154ABC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504842-2511-49F7-83B6-5AEA3A71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27D8-1C2A-42FF-AFE0-873B3365F060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DE83D7-AD98-4BA4-BE43-4D2DD09D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04C849-827B-4DA7-9FBA-92CBE849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47A9-99B3-436A-9D14-3081472AFF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53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A7CB34-F5C4-4EE6-8D6B-E5555092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FF9D70-6E1B-403B-B246-C3A43E8AB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13018B-92F8-4D69-9B19-1B26C86F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27D8-1C2A-42FF-AFE0-873B3365F060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1A7336-D98F-434E-AFE0-D0228AA2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5A8B73-8F3A-4E4E-9580-4101F444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47A9-99B3-436A-9D14-3081472AFF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9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8E85A09-AAA0-423D-BA01-9839F84D2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997553-0F38-4161-8576-140A6EF04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893484-BD23-47FB-8FB1-350621B7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27D8-1C2A-42FF-AFE0-873B3365F060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D22896-B2F1-4906-90F8-0FD4A5A4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277576-8665-4E66-9ECA-784EE470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47A9-99B3-436A-9D14-3081472AFF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65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1AC84C-099D-402C-8DF1-C6EE2D2E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A456CE-FCDE-4463-A58A-98AD56F0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9F3BEF-3931-4A7A-8DF4-81B2BFC4E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27D8-1C2A-42FF-AFE0-873B3365F060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5BDEBB-CCF8-426D-B795-85AE4E92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264063-0468-4D9B-8685-2194C12DD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47A9-99B3-436A-9D14-3081472AFF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83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2CE825-A804-41FA-B4CD-3281789C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F9A513-5448-4664-9AC4-18FA94A04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CC65BF-63E1-48C9-BC6B-7552ED9CC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27D8-1C2A-42FF-AFE0-873B3365F060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D473FF-58C7-4A6E-964C-63523815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AA92C5-A933-4707-8C22-CF59F58C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47A9-99B3-436A-9D14-3081472AFF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53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ECF8A5-E661-400A-AEFF-DF4EFAC3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ACB587-B92C-417D-AFFD-C24E410DA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1C1ECA-735D-4428-A800-3BFDF0D43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F3E98E-4960-43FF-8164-1458BB71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27D8-1C2A-42FF-AFE0-873B3365F060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7B141E-C9ED-45EE-8F4F-5E55B4FC2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2F3686-0F1D-48FE-A23E-0C5D9840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47A9-99B3-436A-9D14-3081472AFF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544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9ADA9F-7DA3-4FB4-B42E-FD55327EE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421A39-5151-4493-A4EC-36E8A2BD3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E9E43C-F794-4731-92E0-1205BB22C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6980948-A555-493C-B445-C25844D19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4E9A026-0CD3-42FA-A928-F9F1AB9C5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CAD1BC1-EC47-46C1-9D59-A24388B80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27D8-1C2A-42FF-AFE0-873B3365F060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2B27E1B-6AD4-451A-8372-877BF5109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9758AAC-3C7C-4D7C-A20B-BBF31246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47A9-99B3-436A-9D14-3081472AFF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71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837A4F-5D04-4C9A-BED5-60B3B383B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C9F9F0E-51AB-41F5-9EE5-89457B1CC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27D8-1C2A-42FF-AFE0-873B3365F060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E05C878-9A56-4B43-A30E-E74FD0EC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8C9CFF-A2D3-4FF5-9F32-3F02565C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47A9-99B3-436A-9D14-3081472AFF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93C37FB-80F2-414F-ABDD-CB4209AF6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27D8-1C2A-42FF-AFE0-873B3365F060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275B294-8573-43AD-BD0D-8F9B619FA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78C6CB-6BAF-4195-A442-1031600F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47A9-99B3-436A-9D14-3081472AFF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92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6C9FE4-0596-4C6D-8D41-CCBC49232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40D4B9-0B91-48BD-96A2-17B45720E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F127F8-4541-49F6-8EAF-2BAB1466B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4CFFD7-C55C-48D5-BE50-04755C31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27D8-1C2A-42FF-AFE0-873B3365F060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AC33BF-A72C-46A6-80D5-6BE84655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7EFD77-193C-41BE-8FED-9C29122A2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47A9-99B3-436A-9D14-3081472AFF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93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D73043-5C40-4765-9430-6CA24710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7774E6A-511E-4671-8A45-98FB6915C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7E659A-C25B-4CCD-BDDB-C6A334DDF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E6E676-FA6F-44A2-93D4-629520B2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27D8-1C2A-42FF-AFE0-873B3365F060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DCB09D-6DD0-4542-A986-DF2AEC6AC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1C87C4-F923-47DA-9ED4-C42ACFAE5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47A9-99B3-436A-9D14-3081472AFF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4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F8625"/>
            </a:gs>
            <a:gs pos="81000">
              <a:srgbClr val="E9AA65"/>
            </a:gs>
            <a:gs pos="81000">
              <a:srgbClr val="FF0000"/>
            </a:gs>
            <a:gs pos="84000">
              <a:srgbClr val="FF0000"/>
            </a:gs>
            <a:gs pos="84000">
              <a:srgbClr val="E9AA65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F794C12-F1AF-4447-B6BC-EA424C8B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A787AC-42DA-4BBA-BC35-BF7F299F6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5FE0C7-0A7D-4DF0-9149-5E6C0D7EC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D27D8-1C2A-42FF-AFE0-873B3365F060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1AA5CD-E3EF-4330-A1CD-7E43C85A9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F15A55-37A0-4D7B-8C52-8E999DB33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B47A9-99B3-436A-9D14-3081472AFF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05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E9253D-60DA-477B-8832-53DD385FE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ja-JP" sz="6600" b="1" dirty="0">
                <a:ln w="28575">
                  <a:solidFill>
                    <a:srgbClr val="1B2A10"/>
                  </a:solidFill>
                </a:ln>
                <a:solidFill>
                  <a:srgbClr val="283F19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AI</a:t>
            </a:r>
            <a:r>
              <a:rPr kumimoji="1" lang="ja-JP" altLang="en-US" sz="6600" b="1" dirty="0">
                <a:ln w="28575">
                  <a:solidFill>
                    <a:srgbClr val="1B2A10"/>
                  </a:solidFill>
                </a:ln>
                <a:solidFill>
                  <a:srgbClr val="283F19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スピーカー</a:t>
            </a:r>
            <a:r>
              <a:rPr kumimoji="1" lang="en-US" altLang="ja-JP" sz="8000" b="1" dirty="0" err="1">
                <a:ln w="28575">
                  <a:solidFill>
                    <a:srgbClr val="1B2A10"/>
                  </a:solidFill>
                </a:ln>
                <a:solidFill>
                  <a:srgbClr val="283F19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YoSiE</a:t>
            </a:r>
            <a:br>
              <a:rPr kumimoji="1" lang="en-US" altLang="ja-JP" sz="6600" b="1" dirty="0">
                <a:ln w="28575">
                  <a:solidFill>
                    <a:srgbClr val="1B2A10"/>
                  </a:solidFill>
                </a:ln>
                <a:solidFill>
                  <a:srgbClr val="283F19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ja-JP" altLang="en-US" sz="6600" b="1" dirty="0">
                <a:ln w="28575">
                  <a:solidFill>
                    <a:srgbClr val="1B2A10"/>
                  </a:solidFill>
                </a:ln>
                <a:solidFill>
                  <a:srgbClr val="283F19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D8FC388-C6C6-4639-BC68-9C3B919C8C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200221</a:t>
            </a:r>
            <a:r>
              <a:rPr kumimoji="1" lang="en-US" altLang="ja-JP" sz="2800" dirty="0">
                <a:latin typeface="Bauhaus 93" panose="04030905020B02020C02" pitchFamily="82" charset="0"/>
              </a:rPr>
              <a:t> </a:t>
            </a:r>
            <a:r>
              <a:rPr kumimoji="1" lang="ja-JP" altLang="en-US" sz="2800" b="1" dirty="0">
                <a:ln w="12700">
                  <a:noFill/>
                </a:ln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力石鈴之佑</a:t>
            </a:r>
          </a:p>
        </p:txBody>
      </p:sp>
    </p:spTree>
    <p:extLst>
      <p:ext uri="{BB962C8B-B14F-4D97-AF65-F5344CB8AC3E}">
        <p14:creationId xmlns:p14="http://schemas.microsoft.com/office/powerpoint/2010/main" val="377262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5BF7BD-3614-41EE-A9A1-44A36FC1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rgbClr val="1B2A1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作成物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A1E3D-8CF1-40C2-B580-BF53BDFA7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3600" b="1" dirty="0"/>
              <a:t>AI</a:t>
            </a:r>
            <a:r>
              <a:rPr kumimoji="1" lang="ja-JP" altLang="en-US" sz="3600" b="1" dirty="0"/>
              <a:t>スピーカー</a:t>
            </a:r>
            <a:r>
              <a:rPr kumimoji="1" lang="en-US" altLang="ja-JP" sz="3600" b="1" dirty="0"/>
              <a:t>(</a:t>
            </a:r>
            <a:r>
              <a:rPr kumimoji="1" lang="ja-JP" altLang="en-US" sz="3600" b="1" dirty="0"/>
              <a:t>別称 スマートスピーカー</a:t>
            </a:r>
            <a:r>
              <a:rPr kumimoji="1" lang="en-US" altLang="ja-JP" sz="3600" b="1" dirty="0"/>
              <a:t>)</a:t>
            </a:r>
            <a:endParaRPr kumimoji="1" lang="ja-JP" altLang="en-US" sz="3600" b="1" dirty="0"/>
          </a:p>
        </p:txBody>
      </p:sp>
      <p:pic>
        <p:nvPicPr>
          <p:cNvPr id="5" name="グラフィックス 4" descr="男の人">
            <a:extLst>
              <a:ext uri="{FF2B5EF4-FFF2-40B4-BE49-F238E27FC236}">
                <a16:creationId xmlns:a16="http://schemas.microsoft.com/office/drawing/2014/main" id="{ED30E2BE-3F36-4A49-8B0C-5943E80E7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3896" y="3007796"/>
            <a:ext cx="2308454" cy="2570922"/>
          </a:xfrm>
          <a:prstGeom prst="rect">
            <a:avLst/>
          </a:prstGeom>
        </p:spPr>
      </p:pic>
      <p:sp>
        <p:nvSpPr>
          <p:cNvPr id="6" name="吹き出し: 円形 5">
            <a:extLst>
              <a:ext uri="{FF2B5EF4-FFF2-40B4-BE49-F238E27FC236}">
                <a16:creationId xmlns:a16="http://schemas.microsoft.com/office/drawing/2014/main" id="{2B596152-9627-41E7-A27E-9D2F19E6F6C8}"/>
              </a:ext>
            </a:extLst>
          </p:cNvPr>
          <p:cNvSpPr/>
          <p:nvPr/>
        </p:nvSpPr>
        <p:spPr>
          <a:xfrm>
            <a:off x="250135" y="2656924"/>
            <a:ext cx="3432313" cy="1955558"/>
          </a:xfrm>
          <a:prstGeom prst="wedgeEllipseCallout">
            <a:avLst>
              <a:gd name="adj1" fmla="val 62178"/>
              <a:gd name="adj2" fmla="val 353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今日の天気は？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6EB59EE-5F18-4C66-8F3A-9B39B24B5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415" y="2953029"/>
            <a:ext cx="1244313" cy="2570921"/>
          </a:xfrm>
          <a:prstGeom prst="rect">
            <a:avLst/>
          </a:prstGeom>
        </p:spPr>
      </p:pic>
      <p:sp>
        <p:nvSpPr>
          <p:cNvPr id="12" name="吹き出し: 円形 11">
            <a:extLst>
              <a:ext uri="{FF2B5EF4-FFF2-40B4-BE49-F238E27FC236}">
                <a16:creationId xmlns:a16="http://schemas.microsoft.com/office/drawing/2014/main" id="{45AAD213-27D8-456C-8554-EC2D0C5518DF}"/>
              </a:ext>
            </a:extLst>
          </p:cNvPr>
          <p:cNvSpPr/>
          <p:nvPr/>
        </p:nvSpPr>
        <p:spPr>
          <a:xfrm>
            <a:off x="8222253" y="2451221"/>
            <a:ext cx="3432313" cy="1955558"/>
          </a:xfrm>
          <a:prstGeom prst="wedgeEllipseCallout">
            <a:avLst>
              <a:gd name="adj1" fmla="val -60988"/>
              <a:gd name="adj2" fmla="val 570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</a:rPr>
              <a:t>今日の天気は</a:t>
            </a:r>
            <a:endParaRPr kumimoji="1" lang="en-US" altLang="ja-JP" sz="2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chemeClr val="tx1"/>
                </a:solidFill>
              </a:rPr>
              <a:t>晴れです</a:t>
            </a:r>
          </a:p>
        </p:txBody>
      </p:sp>
    </p:spTree>
    <p:extLst>
      <p:ext uri="{BB962C8B-B14F-4D97-AF65-F5344CB8AC3E}">
        <p14:creationId xmlns:p14="http://schemas.microsoft.com/office/powerpoint/2010/main" val="291579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B48001-C735-41EE-9BBA-11891B7B6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rgbClr val="1B2A1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システムの構成</a:t>
            </a:r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BB2E89C7-7F24-48FC-AA75-FF35B383BC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180232"/>
              </p:ext>
            </p:extLst>
          </p:nvPr>
        </p:nvGraphicFramePr>
        <p:xfrm>
          <a:off x="427382" y="2012656"/>
          <a:ext cx="11337236" cy="5562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6C2A46C-52DC-41F0-A524-C92D8B22D34F}"/>
              </a:ext>
            </a:extLst>
          </p:cNvPr>
          <p:cNvSpPr/>
          <p:nvPr/>
        </p:nvSpPr>
        <p:spPr>
          <a:xfrm>
            <a:off x="341657" y="1920288"/>
            <a:ext cx="11678893" cy="3552825"/>
          </a:xfrm>
          <a:prstGeom prst="roundRect">
            <a:avLst/>
          </a:prstGeom>
          <a:noFill/>
          <a:ln w="76200">
            <a:solidFill>
              <a:srgbClr val="152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8EB790B-D132-4B1B-8D93-17F0724C1A50}"/>
              </a:ext>
            </a:extLst>
          </p:cNvPr>
          <p:cNvSpPr txBox="1"/>
          <p:nvPr/>
        </p:nvSpPr>
        <p:spPr>
          <a:xfrm>
            <a:off x="1123949" y="1660559"/>
            <a:ext cx="2352676" cy="523220"/>
          </a:xfrm>
          <a:prstGeom prst="rect">
            <a:avLst/>
          </a:prstGeom>
          <a:solidFill>
            <a:srgbClr val="E9AA65"/>
          </a:solidFill>
          <a:ln w="19050">
            <a:solidFill>
              <a:srgbClr val="283F19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rgbClr val="283F19"/>
                </a:solidFill>
              </a:rPr>
              <a:t>主な要素技術</a:t>
            </a:r>
          </a:p>
        </p:txBody>
      </p:sp>
    </p:spTree>
    <p:extLst>
      <p:ext uri="{BB962C8B-B14F-4D97-AF65-F5344CB8AC3E}">
        <p14:creationId xmlns:p14="http://schemas.microsoft.com/office/powerpoint/2010/main" val="200103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50974C-625D-4136-9FF2-3667A111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rgbClr val="1B2A1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Julius</a:t>
            </a:r>
            <a:endParaRPr kumimoji="1" lang="ja-JP" altLang="en-US" b="1" dirty="0">
              <a:solidFill>
                <a:srgbClr val="1B2A1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83E2C3-D855-41BE-A9B6-7D454DA55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770421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lnSpc>
                <a:spcPct val="250000"/>
              </a:lnSpc>
              <a:buNone/>
            </a:pPr>
            <a:r>
              <a:rPr kumimoji="1" lang="ja-JP" altLang="en-US" sz="16400" b="1" dirty="0">
                <a:ln w="12700">
                  <a:solidFill>
                    <a:schemeClr val="tx1"/>
                  </a:solidFill>
                </a:ln>
                <a:solidFill>
                  <a:srgbClr val="283F19"/>
                </a:solidFill>
              </a:rPr>
              <a:t>音声</a:t>
            </a:r>
            <a:r>
              <a:rPr kumimoji="1" lang="ja-JP" altLang="en-US" sz="7200" b="1" dirty="0"/>
              <a:t>を</a:t>
            </a:r>
            <a:r>
              <a:rPr kumimoji="1" lang="ja-JP" altLang="en-US" sz="16400" b="1" dirty="0">
                <a:ln w="12700">
                  <a:solidFill>
                    <a:schemeClr val="tx1"/>
                  </a:solidFill>
                </a:ln>
                <a:solidFill>
                  <a:srgbClr val="283F19"/>
                </a:solidFill>
              </a:rPr>
              <a:t>テキスト</a:t>
            </a:r>
            <a:r>
              <a:rPr kumimoji="1" lang="ja-JP" altLang="en-US" sz="7200" b="1" dirty="0"/>
              <a:t>化</a:t>
            </a:r>
          </a:p>
        </p:txBody>
      </p:sp>
    </p:spTree>
    <p:extLst>
      <p:ext uri="{BB962C8B-B14F-4D97-AF65-F5344CB8AC3E}">
        <p14:creationId xmlns:p14="http://schemas.microsoft.com/office/powerpoint/2010/main" val="154967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A0D9F6-E4A6-42D3-B327-0072C1473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rgbClr val="1B2A1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AI</a:t>
            </a:r>
            <a:endParaRPr kumimoji="1" lang="ja-JP" altLang="en-US" b="1" dirty="0">
              <a:solidFill>
                <a:srgbClr val="1B2A1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F70AA8-93CE-4F0D-9043-514E29505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22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7200" b="1" dirty="0"/>
              <a:t>要求されている</a:t>
            </a:r>
            <a:r>
              <a:rPr kumimoji="1" lang="ja-JP" altLang="en-US" sz="11500" b="1" dirty="0">
                <a:ln w="12700">
                  <a:solidFill>
                    <a:schemeClr val="tx1"/>
                  </a:solidFill>
                </a:ln>
                <a:solidFill>
                  <a:srgbClr val="283F19"/>
                </a:solidFill>
              </a:rPr>
              <a:t>機能</a:t>
            </a:r>
            <a:r>
              <a:rPr kumimoji="1" lang="ja-JP" altLang="en-US" sz="7200" b="1" dirty="0"/>
              <a:t>を</a:t>
            </a:r>
            <a:r>
              <a:rPr kumimoji="1" lang="ja-JP" altLang="en-US" sz="11500" b="1" dirty="0">
                <a:ln w="12700">
                  <a:solidFill>
                    <a:schemeClr val="tx1"/>
                  </a:solidFill>
                </a:ln>
                <a:solidFill>
                  <a:srgbClr val="283F19"/>
                </a:solidFill>
              </a:rPr>
              <a:t>推測</a:t>
            </a:r>
            <a:r>
              <a:rPr kumimoji="1" lang="ja-JP" altLang="en-US" sz="7200" b="1" dirty="0"/>
              <a:t>する</a:t>
            </a:r>
          </a:p>
        </p:txBody>
      </p:sp>
    </p:spTree>
    <p:extLst>
      <p:ext uri="{BB962C8B-B14F-4D97-AF65-F5344CB8AC3E}">
        <p14:creationId xmlns:p14="http://schemas.microsoft.com/office/powerpoint/2010/main" val="573436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7F43FF-821D-4F82-A790-CFB1F1730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rgbClr val="1B2A1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データ取得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C0AEA9-9E52-48E8-AC88-157EEFE23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74" y="1690688"/>
            <a:ext cx="1096948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7200" b="1" dirty="0"/>
              <a:t>出力データを</a:t>
            </a:r>
            <a:r>
              <a:rPr lang="ja-JP" altLang="en-US" sz="11500" b="1" dirty="0">
                <a:ln w="12700">
                  <a:solidFill>
                    <a:schemeClr val="tx1"/>
                  </a:solidFill>
                </a:ln>
                <a:solidFill>
                  <a:srgbClr val="283F19"/>
                </a:solidFill>
              </a:rPr>
              <a:t>取得</a:t>
            </a:r>
            <a:endParaRPr lang="en-US" altLang="ja-JP" sz="7200" b="1" dirty="0">
              <a:ln w="12700">
                <a:solidFill>
                  <a:schemeClr val="tx1"/>
                </a:solidFill>
              </a:ln>
              <a:solidFill>
                <a:srgbClr val="283F19"/>
              </a:solidFill>
            </a:endParaRPr>
          </a:p>
          <a:p>
            <a:pPr lvl="1"/>
            <a:r>
              <a:rPr lang="ja-JP" altLang="en-US" sz="4800" b="1" dirty="0"/>
              <a:t>スクレイピング</a:t>
            </a:r>
            <a:endParaRPr lang="en-US" altLang="ja-JP" sz="4800" b="1" dirty="0"/>
          </a:p>
          <a:p>
            <a:pPr lvl="1"/>
            <a:r>
              <a:rPr lang="en-US" altLang="ja-JP" sz="4800" b="1" dirty="0"/>
              <a:t>D</a:t>
            </a:r>
            <a:r>
              <a:rPr kumimoji="1" lang="en-US" altLang="ja-JP" sz="4800" b="1" dirty="0"/>
              <a:t>atetime</a:t>
            </a:r>
            <a:r>
              <a:rPr kumimoji="1" lang="ja-JP" altLang="en-US" sz="4800" b="1" dirty="0"/>
              <a:t>モジュール　等</a:t>
            </a:r>
          </a:p>
        </p:txBody>
      </p:sp>
    </p:spTree>
    <p:extLst>
      <p:ext uri="{BB962C8B-B14F-4D97-AF65-F5344CB8AC3E}">
        <p14:creationId xmlns:p14="http://schemas.microsoft.com/office/powerpoint/2010/main" val="156447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3A1AA7-8A28-4AF4-90D1-89B5A1BE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>
                <a:solidFill>
                  <a:srgbClr val="1B2A1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OpenJTalk</a:t>
            </a:r>
            <a:endParaRPr kumimoji="1" lang="ja-JP" altLang="en-US" b="1" dirty="0">
              <a:solidFill>
                <a:srgbClr val="1B2A1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64F1AA-C1B7-49BA-A3D2-476623279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5066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11500" b="1" dirty="0">
                <a:ln w="12700">
                  <a:solidFill>
                    <a:schemeClr val="tx1"/>
                  </a:solidFill>
                </a:ln>
                <a:solidFill>
                  <a:srgbClr val="283F19"/>
                </a:solidFill>
              </a:rPr>
              <a:t>合成音声</a:t>
            </a:r>
            <a:r>
              <a:rPr kumimoji="1" lang="ja-JP" altLang="en-US" sz="7200" b="1" dirty="0"/>
              <a:t>を</a:t>
            </a:r>
            <a:r>
              <a:rPr kumimoji="1" lang="ja-JP" altLang="en-US" sz="11500" b="1" dirty="0">
                <a:ln w="12700">
                  <a:solidFill>
                    <a:schemeClr val="tx1"/>
                  </a:solidFill>
                </a:ln>
                <a:solidFill>
                  <a:srgbClr val="283F19"/>
                </a:solidFill>
              </a:rPr>
              <a:t>出力</a:t>
            </a:r>
            <a:endParaRPr kumimoji="1" lang="ja-JP" altLang="en-US" sz="7200" b="1" dirty="0">
              <a:ln w="12700">
                <a:solidFill>
                  <a:schemeClr val="tx1"/>
                </a:solidFill>
              </a:ln>
              <a:solidFill>
                <a:srgbClr val="283F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391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710762F-03D4-4370-B68F-0A0CD670E007}"/>
              </a:ext>
            </a:extLst>
          </p:cNvPr>
          <p:cNvSpPr txBox="1"/>
          <p:nvPr/>
        </p:nvSpPr>
        <p:spPr>
          <a:xfrm>
            <a:off x="1162051" y="2600325"/>
            <a:ext cx="110299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ln w="12700">
                  <a:solidFill>
                    <a:srgbClr val="15210D"/>
                  </a:solidFill>
                </a:ln>
                <a:solidFill>
                  <a:srgbClr val="283F19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ご</a:t>
            </a:r>
            <a:r>
              <a:rPr kumimoji="1" lang="ja-JP" altLang="en-US" sz="6600" b="1" dirty="0">
                <a:ln w="12700">
                  <a:solidFill>
                    <a:srgbClr val="15210D"/>
                  </a:solidFill>
                </a:ln>
                <a:solidFill>
                  <a:srgbClr val="283F19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清聴</a:t>
            </a:r>
            <a:r>
              <a:rPr kumimoji="1" lang="ja-JP" altLang="en-US" sz="6000" b="1" dirty="0">
                <a:ln w="12700">
                  <a:solidFill>
                    <a:srgbClr val="15210D"/>
                  </a:solidFill>
                </a:ln>
                <a:solidFill>
                  <a:srgbClr val="283F19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262713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78</Words>
  <Application>Microsoft Office PowerPoint</Application>
  <PresentationFormat>ワイド画面</PresentationFormat>
  <Paragraphs>28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BIZ UDPゴシック</vt:lpstr>
      <vt:lpstr>BIZ UDP明朝 Medium</vt:lpstr>
      <vt:lpstr>游ゴシック</vt:lpstr>
      <vt:lpstr>游ゴシック Light</vt:lpstr>
      <vt:lpstr>Arial</vt:lpstr>
      <vt:lpstr>Bauhaus 93</vt:lpstr>
      <vt:lpstr>Office テーマ</vt:lpstr>
      <vt:lpstr>AIスピーカーYoSiE について</vt:lpstr>
      <vt:lpstr>作成物</vt:lpstr>
      <vt:lpstr>システムの構成</vt:lpstr>
      <vt:lpstr>Julius</vt:lpstr>
      <vt:lpstr>AI</vt:lpstr>
      <vt:lpstr>データ取得</vt:lpstr>
      <vt:lpstr>OpenJTalk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AIスピーカーYoSiE について</dc:title>
  <dc:creator>力石 鈴之佑</dc:creator>
  <cp:lastModifiedBy>力石 鈴之佑</cp:lastModifiedBy>
  <cp:revision>9</cp:revision>
  <dcterms:created xsi:type="dcterms:W3CDTF">2021-11-02T03:07:47Z</dcterms:created>
  <dcterms:modified xsi:type="dcterms:W3CDTF">2021-11-02T04:41:21Z</dcterms:modified>
</cp:coreProperties>
</file>