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18" autoAdjust="0"/>
    <p:restoredTop sz="86441" autoAdjust="0"/>
  </p:normalViewPr>
  <p:slideViewPr>
    <p:cSldViewPr snapToGrid="0">
      <p:cViewPr varScale="1">
        <p:scale>
          <a:sx n="38" d="100"/>
          <a:sy n="38" d="100"/>
        </p:scale>
        <p:origin x="60" y="9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fastText</a:t>
            </a:r>
            <a:r>
              <a:rPr lang="ja-JP" altLang="en-US" dirty="0"/>
              <a:t>は、単語表現と文分類を効率的に学習するためのライブラリです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71A4CF-9AC4-4CFD-B5AE-3C1757A3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FDECB-E9B6-462F-8AE5-66AAB94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全体像　仕組み</a:t>
            </a:r>
          </a:p>
        </p:txBody>
      </p:sp>
      <p:pic>
        <p:nvPicPr>
          <p:cNvPr id="4" name="Picture 2" descr="fastTextの利用用途">
            <a:extLst>
              <a:ext uri="{FF2B5EF4-FFF2-40B4-BE49-F238E27FC236}">
                <a16:creationId xmlns:a16="http://schemas.microsoft.com/office/drawing/2014/main" id="{7065E25A-CE96-4827-B86B-CE3874DA2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1727" r="13398" b="9916"/>
          <a:stretch/>
        </p:blipFill>
        <p:spPr bwMode="auto">
          <a:xfrm>
            <a:off x="6973668" y="0"/>
            <a:ext cx="5218332" cy="417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986D6B-18CA-4495-A301-2B87C7D889BA}"/>
              </a:ext>
            </a:extLst>
          </p:cNvPr>
          <p:cNvSpPr txBox="1"/>
          <p:nvPr/>
        </p:nvSpPr>
        <p:spPr>
          <a:xfrm>
            <a:off x="5836920" y="28702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9794BF-EE1C-4D13-B13D-7A3A42B8224D}"/>
              </a:ext>
            </a:extLst>
          </p:cNvPr>
          <p:cNvSpPr txBox="1"/>
          <p:nvPr/>
        </p:nvSpPr>
        <p:spPr>
          <a:xfrm>
            <a:off x="838200" y="1701721"/>
            <a:ext cx="6040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D0EBA-AF24-4A9A-9E6A-DC9FD96C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精度の上げ方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61E79-6052-42A6-847E-CA0AA63D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データの数を増やす</a:t>
            </a:r>
            <a:endParaRPr kumimoji="1" lang="en-US" altLang="ja-JP" dirty="0"/>
          </a:p>
          <a:p>
            <a:r>
              <a:rPr kumimoji="1" lang="ja-JP" altLang="en-US" dirty="0"/>
              <a:t>パラメーター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種類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今使用してるパラメーター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400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Fasttext とは</vt:lpstr>
      <vt:lpstr>構造</vt:lpstr>
      <vt:lpstr>全体像　仕組み</vt:lpstr>
      <vt:lpstr>トレーニングデータの作成方法</vt:lpstr>
      <vt:lpstr>精度の上げ方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山田 晃生</cp:lastModifiedBy>
  <cp:revision>5</cp:revision>
  <dcterms:created xsi:type="dcterms:W3CDTF">2021-12-01T01:46:45Z</dcterms:created>
  <dcterms:modified xsi:type="dcterms:W3CDTF">2021-12-01T05:32:15Z</dcterms:modified>
</cp:coreProperties>
</file>