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BCF2B-73EB-4A3C-B444-E7B01F5D6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08A1B5-DAF6-4D1D-9560-EF6362349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D640-9FEC-4573-9B47-9DC6CDD7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1B15B-A084-4838-8EE6-9CB66E0C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ECF919-90D4-4937-8614-B594D017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18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3F27A-94AF-4F27-9835-E0FA3863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9CA60C-1E84-493B-A327-38B71ECA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1A3DBC-E31D-4B16-BD57-B7938A09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A4379E-E1CA-42BC-B3C4-7AC69D56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3A0B43-3470-4606-A957-82285E98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86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188F85-9313-4CE3-BEE1-D5B72F742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405FCE-C2E4-474A-AC02-B9B94640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550708-6B22-496F-BABC-76C9E316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9ECDD-2BFB-4B15-B277-44D6ACCE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DCC948-8E7C-4FA7-B422-E81A0E0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9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588F7-73E6-4618-8F4B-0B776A26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2662EA-39FB-437F-8B06-FB1A1CA2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E69FED-B991-4FCC-BD64-0A87E2BB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CCA255-B052-4F77-930E-B01C56B9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B421E7-15FE-48AD-8A24-D550957F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8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6BD5B-A74E-4C33-894D-DB3009F6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98668A-A3AE-4691-9C90-D27261E21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B51738-39C2-453D-A40D-2CC6A400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8BEB1B-C629-4B0F-A91E-B7DA1FB9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ED0B62-3B06-4A70-BA9C-C3B525D4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71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663EB-95C6-4605-BF3B-E4CDE0B0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21EC13-F87D-4E30-A193-526C0802F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FA21D9-D4C1-4CE2-8B43-70E176294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BB202C-E141-432C-90AA-F71EB520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E28A89-308A-40C9-93EA-68641B08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A10C6A-DEED-4F29-9411-9AEF7E8C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1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647218-988A-4332-8C3B-2F8B3D9B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B916D5-17C6-471F-A2EA-489287AA6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53D8BE-EC74-4282-9527-279D4CDE3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9E71BD-0E23-4681-8244-6AF1E2C4F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3F4D6C-B49A-4D08-80FD-CC78D0E50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0D47D2-2C87-4874-B75C-598C4575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0C2B9F-C6D8-4CEE-95EE-2A9BB120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C1D15C-CE29-4627-BA7F-09080444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24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79B22-08F6-4132-9B2E-2E4FA2D0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BC7A6A-3673-4233-BAC2-70A7CEB9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AE559C-E122-44D9-B69D-B0C0FF5F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B52B46-1411-4C28-8E65-38D5ACF6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101E02-CBA8-44F7-9481-5C9E9606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B70405-4846-4E61-B680-9F6DFD8B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30890E-49BE-4AC7-9A4A-B283B64A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16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D2DB6-AEC9-4013-AC53-0BC48F50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C5BEE7-44FD-41BD-A79C-2BCFC1ED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F9AFFA-7BE4-4116-9CA6-209D494A2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23EF50-0602-40A3-B389-C89E8224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1CAD9C-D2CC-44AC-BF83-9896A72D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BB6CC1-7376-46CD-A59A-2DF25581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60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AF138-5D0A-40BA-A8FD-0984571F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88CEE1-255C-472D-A0CE-AA6595960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9924D3-300A-46B3-BF8F-2E50B36ED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CD197A-B066-4214-A279-2D0466B1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2804D5-4C6B-4500-92DD-7CFF57D3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2D122F-D675-4F26-920D-721CC22D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36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057A60-B82D-4334-93A9-735402F6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5EB83D-0E63-4B7D-BB17-638E21E69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61CB7-D8CE-4C59-9147-41EB6347C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AA447-E63A-4DDB-9C44-26D7F2D41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19EBC-5D60-4498-AEA5-94BDBC54F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83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C867A-9F63-4F63-83B8-57D843E82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D2B875-9208-4928-901E-D76BC116B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76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74550-F8DA-43C2-95AE-8D9E825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5BA423-6BC1-41E6-BA0C-76F328D6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2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868B1-EE40-4B93-B992-8C68AE86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E040DD0-3665-448E-88D8-6FD6E8A6DF7A}"/>
              </a:ext>
            </a:extLst>
          </p:cNvPr>
          <p:cNvSpPr/>
          <p:nvPr/>
        </p:nvSpPr>
        <p:spPr>
          <a:xfrm>
            <a:off x="322634" y="1825625"/>
            <a:ext cx="1031132" cy="992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CA3F4DD-58EC-4744-9317-4C83E3005D93}"/>
              </a:ext>
            </a:extLst>
          </p:cNvPr>
          <p:cNvSpPr/>
          <p:nvPr/>
        </p:nvSpPr>
        <p:spPr>
          <a:xfrm>
            <a:off x="322634" y="3437174"/>
            <a:ext cx="1031132" cy="992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3F5477B-1100-4618-B541-B97C3B577D79}"/>
              </a:ext>
            </a:extLst>
          </p:cNvPr>
          <p:cNvSpPr/>
          <p:nvPr/>
        </p:nvSpPr>
        <p:spPr>
          <a:xfrm>
            <a:off x="322634" y="5048723"/>
            <a:ext cx="1031132" cy="992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1553933-ED31-42B8-8972-A5A51D048933}"/>
              </a:ext>
            </a:extLst>
          </p:cNvPr>
          <p:cNvCxnSpPr>
            <a:cxnSpLocks/>
          </p:cNvCxnSpPr>
          <p:nvPr/>
        </p:nvCxnSpPr>
        <p:spPr>
          <a:xfrm>
            <a:off x="1275944" y="2395064"/>
            <a:ext cx="1914728" cy="1115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DDA53D42-D99A-42CF-8AFF-60925A11811E}"/>
              </a:ext>
            </a:extLst>
          </p:cNvPr>
          <p:cNvSpPr/>
          <p:nvPr/>
        </p:nvSpPr>
        <p:spPr>
          <a:xfrm>
            <a:off x="4155332" y="2545910"/>
            <a:ext cx="1031132" cy="992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9AFF02-36AA-4842-9F0C-3FFE21705ED7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1353766" y="3042021"/>
            <a:ext cx="2801566" cy="89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EFAFAE-3EFC-4317-A701-DB8C0C18683C}"/>
              </a:ext>
            </a:extLst>
          </p:cNvPr>
          <p:cNvCxnSpPr>
            <a:stCxn id="7" idx="6"/>
            <a:endCxn id="10" idx="4"/>
          </p:cNvCxnSpPr>
          <p:nvPr/>
        </p:nvCxnSpPr>
        <p:spPr>
          <a:xfrm flipV="1">
            <a:off x="1353766" y="3538131"/>
            <a:ext cx="3317132" cy="200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0C9CCC27-7A19-46AD-905F-F410E5F74F6D}"/>
              </a:ext>
            </a:extLst>
          </p:cNvPr>
          <p:cNvSpPr/>
          <p:nvPr/>
        </p:nvSpPr>
        <p:spPr>
          <a:xfrm>
            <a:off x="4155332" y="4304558"/>
            <a:ext cx="1031132" cy="992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6F894DB-86BD-4E9E-9AE2-2C2872A710CF}"/>
              </a:ext>
            </a:extLst>
          </p:cNvPr>
          <p:cNvCxnSpPr/>
          <p:nvPr/>
        </p:nvCxnSpPr>
        <p:spPr>
          <a:xfrm>
            <a:off x="843063" y="2280022"/>
            <a:ext cx="515566" cy="43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89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ワイド画面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sample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力石 鈴之佑</dc:creator>
  <cp:lastModifiedBy>山田 晃生</cp:lastModifiedBy>
  <cp:revision>2</cp:revision>
  <dcterms:created xsi:type="dcterms:W3CDTF">2021-10-05T02:14:11Z</dcterms:created>
  <dcterms:modified xsi:type="dcterms:W3CDTF">2021-10-05T02:19:39Z</dcterms:modified>
</cp:coreProperties>
</file>