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41" autoAdjust="0"/>
  </p:normalViewPr>
  <p:slideViewPr>
    <p:cSldViewPr snapToGrid="0">
      <p:cViewPr varScale="1">
        <p:scale>
          <a:sx n="94" d="100"/>
          <a:sy n="94" d="100"/>
        </p:scale>
        <p:origin x="1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847E3-A545-4FEE-96D0-B2F7F758E0F3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1E08D-4A53-4A5C-9DAB-BDA17F3E8D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62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/>
              <a:t>fastText</a:t>
            </a:r>
            <a:r>
              <a:rPr lang="ja-JP" altLang="en-US" dirty="0"/>
              <a:t>は、単語表現と文章分類を効率的に学習するためのライブラリです。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流れとしては、予測したい文章を入れ、その意味を解析し、予測した結果を返してくれます。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この図では天気と晴れ？</a:t>
            </a:r>
            <a:r>
              <a:rPr kumimoji="1" lang="ja-JP" altLang="en-US" dirty="0" err="1"/>
              <a:t>が抽</a:t>
            </a:r>
            <a:r>
              <a:rPr kumimoji="1" lang="ja-JP" altLang="en-US" dirty="0"/>
              <a:t>出されています。この二つの単語を重点的に解析することで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この文章が天気に関する文章であると結果を返します</a:t>
            </a:r>
            <a:endParaRPr kumimoji="1"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68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本来の作り方としては、トレーニングデータ用の文章を形態素解析で単語ごとに分割するのですが、</a:t>
            </a:r>
            <a:r>
              <a:rPr kumimoji="1" lang="en-US" altLang="ja-JP" dirty="0" err="1"/>
              <a:t>fastText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単語を１つのデータとして扱うため、</a:t>
            </a:r>
            <a:endParaRPr kumimoji="1" lang="en-US" altLang="ja-JP" dirty="0"/>
          </a:p>
          <a:p>
            <a:r>
              <a:rPr kumimoji="1" lang="ja-JP" altLang="en-US" dirty="0"/>
              <a:t>「今日の天気は晴れ？」という文章のあとに「今日の天気を教えて」という文章を追加しても、「今日の天気」の部分が重複してしまうため、その分データが増えないことになります</a:t>
            </a:r>
            <a:endParaRPr kumimoji="1" lang="en-US" altLang="ja-JP" dirty="0"/>
          </a:p>
          <a:p>
            <a:r>
              <a:rPr kumimoji="1" lang="ja-JP" altLang="en-US" dirty="0"/>
              <a:t>私たちが使うであろう文章は、単語が多く重複してしまうため、対策を考えました</a:t>
            </a:r>
            <a:endParaRPr kumimoji="1" lang="en-US" altLang="ja-JP" dirty="0"/>
          </a:p>
          <a:p>
            <a:r>
              <a:rPr kumimoji="1" lang="ja-JP" altLang="en-US" dirty="0"/>
              <a:t>解決策として、文章を分割せずに、そのまま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文章を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単語として扱うという方法を考えました</a:t>
            </a:r>
            <a:endParaRPr kumimoji="1" lang="en-US" altLang="ja-JP" dirty="0"/>
          </a:p>
          <a:p>
            <a:r>
              <a:rPr kumimoji="1" lang="ja-JP" altLang="en-US" dirty="0"/>
              <a:t>こうすることで、入力した文章がそのまま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データとして扱えるので、データを増やしやすくなります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11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現在はデータを増やす方向で精度を上げていますがパラメーターを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18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E6BC3-6040-4622-81D9-1DC407896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567E89-5149-4DBA-A4D2-4B0EFADD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C2617-EAB2-47EB-90AF-B893DE01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80795-2A6B-4EBF-9196-8589E41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A2748-6843-4EAB-AB8E-AE7FE0A3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06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CF290-3EAC-43DF-9C4F-5651D27A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DA510C-D528-4806-8396-FD251D23C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FFD5EA-78DD-4564-81F7-AAACD9EB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CE2110-0951-4460-B2E2-3E788C89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32097-BD8D-48D9-9751-E46FB6D5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53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1DB175-2877-4F0B-9FD6-B9F27D580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FE4D6-E2AF-4B35-A296-F72FA04F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9E6413-710E-4AC6-8EB1-A40AE09C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149E6-53A8-462B-A4AB-5727A8F3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AE741-6642-4C60-8F8E-0EB4AA62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C49B4-A7B7-43E9-B9A7-D79A7324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F1F6E-8349-4C27-AD9F-C96F80EA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3EAAB-5A82-46B8-A909-84FE058C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BDF387-0F9D-459D-9249-8010508D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D183E6-4BF9-4BC9-9691-98AE6FF2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11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75BE2-88CD-49AD-8A76-E8717CEE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9E7FE2-1D3A-4A98-8A5A-507C9090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C7934-FA70-4A2B-94A4-CBCF8FF5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3E64B-14DA-41A1-9139-94D820F5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C5A9E-6181-4740-99C7-F4605148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9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CCE97-3D10-4FF7-884B-FCF5311B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36172D-F8D5-4035-86A9-5A43F1964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06CCEE-498C-4CAB-AC0D-E3823BFE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7C35F-FCE2-4AAE-A5BD-CC43CFA7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F7B85-8B87-4B23-B7F1-713F90F9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4C60C3-ED81-4BF9-AC6E-2BEC6199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5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EFBE3-4632-4570-A366-07C1DD80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60225D-B85C-4760-A12B-1D2A9B1A4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7458B2-47F3-4964-9076-524AAF8AA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890D10-EDB7-4CB3-8984-2341D24A8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A1FC24-C17D-4F85-9B94-A6F313D23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CA0986-330F-48BB-BF3F-4077594E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90E3D4-409E-4517-AE49-5DE597B3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1B25EB-AB7F-407E-A898-6C405C5C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4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8E7AC-1023-49BD-BAD4-94D9D3D2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2AC9A1-00AE-43D4-95B9-125165A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734F72-BDAF-4A9C-9085-EDB320FD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EC4A5-8F35-4B9E-9FFC-D605EEDF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0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D00B1-9811-4545-BB37-641D3228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6CEA9C-F824-4BCB-8262-82B76A3D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EA7631-C4D1-4891-ABC8-F6AA221B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87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5579-378B-40AD-9B18-09993874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D722C-D489-4DEC-A7EC-E6ED1804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F8C066-7035-4B89-A4B5-4E7B4F756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E1641-4030-453F-AC05-623BE55F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55EE75-50D0-4FD6-806C-6FCC2B94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82E680-FC2E-422E-B104-61B5243C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4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D1261-1FB3-40BE-A869-DD79D076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EA4FC7-9309-45B4-85B9-1034897AB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DCC1DF-06AB-4A47-8B25-E76DF9474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D1D4BF-A19F-4B07-AF9C-C4D204F0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AFD979-DCBB-4CF0-B20C-47CF64A4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C3693C-4A5D-4105-A4E0-B2787A71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49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FD80F3-0DF2-4B3A-8676-14551732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9D9C74-3B81-4289-9C3B-51A3AA1B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CF895-502E-450F-A1FA-3A703E896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7B85-80BE-4221-9A94-62BEF993681B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84B3D-F8BE-40CC-B910-BF41B7E7F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F91DF-6640-40BF-BC09-4695655E7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6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A8AF1-8429-4118-9EA6-D7772385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fastText</a:t>
            </a:r>
            <a:r>
              <a:rPr kumimoji="1" lang="en-US" altLang="ja-JP" baseline="0" dirty="0"/>
              <a:t> </a:t>
            </a:r>
            <a:r>
              <a:rPr kumimoji="1" lang="ja-JP" altLang="en-US" baseline="0" dirty="0"/>
              <a:t>とは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785474-91CE-4804-8C96-15445C2CC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3B8AB-A3C2-4A18-BB3C-FECBD6BEBFEF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4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03345-A294-422E-8EF0-1C9E0C7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構造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B847BF-5C10-45D4-9710-F38D68B894E0}"/>
              </a:ext>
            </a:extLst>
          </p:cNvPr>
          <p:cNvSpPr/>
          <p:nvPr/>
        </p:nvSpPr>
        <p:spPr>
          <a:xfrm>
            <a:off x="1316254" y="2420777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予測したい文章を入れる</a:t>
            </a:r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CAA5B2B-B2D0-4027-A4FC-18422A933228}"/>
              </a:ext>
            </a:extLst>
          </p:cNvPr>
          <p:cNvSpPr/>
          <p:nvPr/>
        </p:nvSpPr>
        <p:spPr>
          <a:xfrm>
            <a:off x="3209071" y="2551028"/>
            <a:ext cx="1251284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98069C-13A5-4C19-903B-38044E1D69DF}"/>
              </a:ext>
            </a:extLst>
          </p:cNvPr>
          <p:cNvSpPr/>
          <p:nvPr/>
        </p:nvSpPr>
        <p:spPr>
          <a:xfrm>
            <a:off x="997284" y="3961622"/>
            <a:ext cx="2618072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今日の天気は晴れ？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AD7007-37B6-42F3-BE00-20C827F49049}"/>
              </a:ext>
            </a:extLst>
          </p:cNvPr>
          <p:cNvSpPr/>
          <p:nvPr/>
        </p:nvSpPr>
        <p:spPr>
          <a:xfrm>
            <a:off x="4455962" y="2420777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意味を解析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7CB271-C758-4C37-A32B-2645499C9278}"/>
              </a:ext>
            </a:extLst>
          </p:cNvPr>
          <p:cNvSpPr/>
          <p:nvPr/>
        </p:nvSpPr>
        <p:spPr>
          <a:xfrm>
            <a:off x="3778690" y="1653887"/>
            <a:ext cx="696299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今日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FE3E34-D1FA-4CDC-B96A-A3C5AE52FDFA}"/>
              </a:ext>
            </a:extLst>
          </p:cNvPr>
          <p:cNvSpPr/>
          <p:nvPr/>
        </p:nvSpPr>
        <p:spPr>
          <a:xfrm>
            <a:off x="5204216" y="1653887"/>
            <a:ext cx="652341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天気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C96D2ED-DFAF-4ADC-AD5C-603A991EEEF7}"/>
              </a:ext>
            </a:extLst>
          </p:cNvPr>
          <p:cNvSpPr/>
          <p:nvPr/>
        </p:nvSpPr>
        <p:spPr>
          <a:xfrm>
            <a:off x="6038605" y="1653887"/>
            <a:ext cx="455691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は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761BE8-12F4-4E6D-8894-1036C8EE64C8}"/>
              </a:ext>
            </a:extLst>
          </p:cNvPr>
          <p:cNvSpPr/>
          <p:nvPr/>
        </p:nvSpPr>
        <p:spPr>
          <a:xfrm>
            <a:off x="6636299" y="1648201"/>
            <a:ext cx="92690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晴れ？</a:t>
            </a:r>
            <a:endParaRPr kumimoji="1" lang="ja-JP" altLang="en-US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C5249B34-1B2B-484B-97A4-F85ABDD60913}"/>
              </a:ext>
            </a:extLst>
          </p:cNvPr>
          <p:cNvSpPr/>
          <p:nvPr/>
        </p:nvSpPr>
        <p:spPr>
          <a:xfrm>
            <a:off x="6560353" y="2753037"/>
            <a:ext cx="1251284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958CD7-9F51-4CBB-B5A5-889187194E6E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7E47B66-D6F3-4D18-AAD3-E7AB98E95E0E}"/>
              </a:ext>
            </a:extLst>
          </p:cNvPr>
          <p:cNvSpPr/>
          <p:nvPr/>
        </p:nvSpPr>
        <p:spPr>
          <a:xfrm>
            <a:off x="7848006" y="2359321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予測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DEDE308-B079-4D58-9CF3-6C6646097869}"/>
              </a:ext>
            </a:extLst>
          </p:cNvPr>
          <p:cNvSpPr/>
          <p:nvPr/>
        </p:nvSpPr>
        <p:spPr>
          <a:xfrm>
            <a:off x="4593478" y="1653887"/>
            <a:ext cx="412167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の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5B569B-6A26-45FF-8251-0C150346E7B1}"/>
              </a:ext>
            </a:extLst>
          </p:cNvPr>
          <p:cNvSpPr/>
          <p:nvPr/>
        </p:nvSpPr>
        <p:spPr>
          <a:xfrm>
            <a:off x="4147220" y="4524434"/>
            <a:ext cx="652341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天気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043AA0-AB4D-41AE-A2F8-E21BA140ADD7}"/>
              </a:ext>
            </a:extLst>
          </p:cNvPr>
          <p:cNvSpPr/>
          <p:nvPr/>
        </p:nvSpPr>
        <p:spPr>
          <a:xfrm>
            <a:off x="5331425" y="4537844"/>
            <a:ext cx="92690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晴れ？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EE88ACD-F695-4F37-8C85-C578F68CB145}"/>
              </a:ext>
            </a:extLst>
          </p:cNvPr>
          <p:cNvSpPr/>
          <p:nvPr/>
        </p:nvSpPr>
        <p:spPr>
          <a:xfrm>
            <a:off x="7848006" y="3813960"/>
            <a:ext cx="2372954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天気についての文章</a:t>
            </a:r>
          </a:p>
        </p:txBody>
      </p:sp>
    </p:spTree>
    <p:extLst>
      <p:ext uri="{BB962C8B-B14F-4D97-AF65-F5344CB8AC3E}">
        <p14:creationId xmlns:p14="http://schemas.microsoft.com/office/powerpoint/2010/main" val="393640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FDECB-E9B6-462F-8AE5-66AAB941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全体像　仕組み</a:t>
            </a:r>
          </a:p>
        </p:txBody>
      </p:sp>
      <p:pic>
        <p:nvPicPr>
          <p:cNvPr id="4" name="Picture 2" descr="fastTextの利用用途">
            <a:extLst>
              <a:ext uri="{FF2B5EF4-FFF2-40B4-BE49-F238E27FC236}">
                <a16:creationId xmlns:a16="http://schemas.microsoft.com/office/drawing/2014/main" id="{7065E25A-CE96-4827-B86B-CE3874DA2A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1727" r="13398" b="9916"/>
          <a:stretch/>
        </p:blipFill>
        <p:spPr bwMode="auto">
          <a:xfrm>
            <a:off x="728394" y="1593908"/>
            <a:ext cx="5218332" cy="4179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986D6B-18CA-4495-A301-2B87C7D889BA}"/>
              </a:ext>
            </a:extLst>
          </p:cNvPr>
          <p:cNvSpPr txBox="1"/>
          <p:nvPr/>
        </p:nvSpPr>
        <p:spPr>
          <a:xfrm>
            <a:off x="5836920" y="28702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9794BF-EE1C-4D13-B13D-7A3A42B8224D}"/>
              </a:ext>
            </a:extLst>
          </p:cNvPr>
          <p:cNvSpPr txBox="1"/>
          <p:nvPr/>
        </p:nvSpPr>
        <p:spPr>
          <a:xfrm>
            <a:off x="838200" y="1701721"/>
            <a:ext cx="6040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ACEDEF-E73B-4EA8-90A0-0449DF315AC5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18E73-6557-4AF8-BBEE-9D3D25DC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トレーニングデータの作成方法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9D0EBA-AF24-4A9A-9E6A-DC9FD96C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3600" b="1" dirty="0"/>
              <a:t>今まで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文章を単語ごとに分割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200" b="1" dirty="0"/>
              <a:t>↑</a:t>
            </a:r>
            <a:r>
              <a:rPr kumimoji="1" lang="ja-JP" altLang="en-US" sz="3200" b="1" u="sng" dirty="0"/>
              <a:t>重複する単語が多い</a:t>
            </a:r>
            <a:endParaRPr kumimoji="1" lang="en-US" altLang="ja-JP" sz="3200" dirty="0"/>
          </a:p>
          <a:p>
            <a:r>
              <a:rPr kumimoji="1" lang="ja-JP" altLang="en-US" sz="3600" b="1" dirty="0"/>
              <a:t>現在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文章を単語として扱う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600" b="1" dirty="0"/>
              <a:t>↑</a:t>
            </a:r>
            <a:r>
              <a:rPr lang="ja-JP" altLang="en-US" sz="3600" b="1" u="sng" dirty="0"/>
              <a:t>重複せず、データが増える</a:t>
            </a:r>
            <a:endParaRPr lang="en-US" altLang="ja-JP" sz="3600" b="1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243C04-27BD-450B-A35E-AD3D68BCA8E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38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4C263-910B-426D-B907-59CA8165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ja-JP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精度の上げ方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F748B1-5B54-40D0-A11D-D609B065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データの数を増やす</a:t>
            </a:r>
            <a:endParaRPr kumimoji="1" lang="en-US" altLang="ja-JP" dirty="0"/>
          </a:p>
          <a:p>
            <a:r>
              <a:rPr kumimoji="1" lang="ja-JP" altLang="en-US" dirty="0"/>
              <a:t>パラメーター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種類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今使用してるパラメーター</a:t>
            </a:r>
          </a:p>
        </p:txBody>
      </p:sp>
    </p:spTree>
    <p:extLst>
      <p:ext uri="{BB962C8B-B14F-4D97-AF65-F5344CB8AC3E}">
        <p14:creationId xmlns:p14="http://schemas.microsoft.com/office/powerpoint/2010/main" val="358572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139C4-F5C2-4D21-8623-FBA3A6C4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使ってる関数など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CB39FCE-323B-45EC-A78A-C4F456A7E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5812"/>
            <a:ext cx="10515600" cy="4334827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924659-6DC8-46F3-9D06-ACCCF5D8087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27400A-0100-4512-BD53-7AECDB4EBCE5}"/>
              </a:ext>
            </a:extLst>
          </p:cNvPr>
          <p:cNvSpPr/>
          <p:nvPr/>
        </p:nvSpPr>
        <p:spPr>
          <a:xfrm>
            <a:off x="8676640" y="3129280"/>
            <a:ext cx="142240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17702A-E57B-48C9-A5D8-47C21CA284EB}"/>
              </a:ext>
            </a:extLst>
          </p:cNvPr>
          <p:cNvSpPr/>
          <p:nvPr/>
        </p:nvSpPr>
        <p:spPr>
          <a:xfrm>
            <a:off x="7670800" y="3129280"/>
            <a:ext cx="92456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3E1242-A1DC-4FF8-BBC9-F462E4D062AE}"/>
              </a:ext>
            </a:extLst>
          </p:cNvPr>
          <p:cNvSpPr/>
          <p:nvPr/>
        </p:nvSpPr>
        <p:spPr>
          <a:xfrm>
            <a:off x="10099040" y="3129280"/>
            <a:ext cx="121920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28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337</Words>
  <Application>Microsoft Office PowerPoint</Application>
  <PresentationFormat>ワイド画面</PresentationFormat>
  <Paragraphs>56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fastText とは</vt:lpstr>
      <vt:lpstr>構造</vt:lpstr>
      <vt:lpstr>全体像　仕組み</vt:lpstr>
      <vt:lpstr>トレーニングデータの作成方法</vt:lpstr>
      <vt:lpstr>精度の上げ方</vt:lpstr>
      <vt:lpstr>使ってる関数など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Fasttext とは</dc:title>
  <dc:creator>山田 晃生</dc:creator>
  <cp:lastModifiedBy>山田 晃生</cp:lastModifiedBy>
  <cp:revision>21</cp:revision>
  <dcterms:created xsi:type="dcterms:W3CDTF">2021-12-01T01:46:45Z</dcterms:created>
  <dcterms:modified xsi:type="dcterms:W3CDTF">2021-12-03T03:15:43Z</dcterms:modified>
</cp:coreProperties>
</file>