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76" r:id="rId8"/>
    <p:sldId id="261" r:id="rId9"/>
    <p:sldId id="271" r:id="rId10"/>
    <p:sldId id="262" r:id="rId11"/>
    <p:sldId id="270" r:id="rId12"/>
    <p:sldId id="263" r:id="rId13"/>
    <p:sldId id="264" r:id="rId14"/>
    <p:sldId id="273" r:id="rId15"/>
    <p:sldId id="274" r:id="rId16"/>
    <p:sldId id="265" r:id="rId17"/>
    <p:sldId id="275" r:id="rId18"/>
    <p:sldId id="269" r:id="rId19"/>
    <p:sldId id="266" r:id="rId20"/>
    <p:sldId id="277" r:id="rId21"/>
    <p:sldId id="267" r:id="rId22"/>
    <p:sldId id="26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F0B97C"/>
    <a:srgbClr val="F1BD83"/>
    <a:srgbClr val="EA983E"/>
    <a:srgbClr val="FEFDF8"/>
    <a:srgbClr val="E8902F"/>
    <a:srgbClr val="E9973B"/>
    <a:srgbClr val="FF0066"/>
    <a:srgbClr val="EA9A42"/>
    <a:srgbClr val="E7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D5661-52EC-44C6-A0CD-815C4E2A217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A8BDED-7BD6-49CF-8C8C-068FE7539748}">
      <dgm:prSet phldrT="[テキスト]"/>
      <dgm:spPr/>
      <dgm:t>
        <a:bodyPr/>
        <a:lstStyle/>
        <a:p>
          <a:pPr algn="l"/>
          <a:r>
            <a:rPr kumimoji="1" lang="ja-JP" altLang="en-US" dirty="0"/>
            <a:t>音声</a:t>
          </a:r>
        </a:p>
      </dgm:t>
    </dgm:pt>
    <dgm:pt modelId="{50E4821E-4909-473A-B2EF-3EC6C651667D}" type="parTrans" cxnId="{61CF02E9-B101-4193-9516-BD830ADAC866}">
      <dgm:prSet/>
      <dgm:spPr/>
      <dgm:t>
        <a:bodyPr/>
        <a:lstStyle/>
        <a:p>
          <a:endParaRPr kumimoji="1" lang="ja-JP" altLang="en-US"/>
        </a:p>
      </dgm:t>
    </dgm:pt>
    <dgm:pt modelId="{57558FC9-4B85-4A16-BCD7-92FCA8D37C6C}" type="sibTrans" cxnId="{61CF02E9-B101-4193-9516-BD830ADAC86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FA835DA5-41EF-42EA-8294-D83BFCF3F3FB}">
      <dgm:prSet phldrT="[テキスト]"/>
      <dgm:spPr/>
      <dgm:t>
        <a:bodyPr/>
        <a:lstStyle/>
        <a:p>
          <a:pPr algn="l"/>
          <a:r>
            <a:rPr kumimoji="1" lang="ja-JP" altLang="en-US" dirty="0"/>
            <a:t>音素</a:t>
          </a:r>
        </a:p>
      </dgm:t>
    </dgm:pt>
    <dgm:pt modelId="{28542094-0279-4667-8B4C-C1105784A025}" type="parTrans" cxnId="{23AAD36C-374A-4489-9539-829662066AB6}">
      <dgm:prSet/>
      <dgm:spPr/>
      <dgm:t>
        <a:bodyPr/>
        <a:lstStyle/>
        <a:p>
          <a:endParaRPr kumimoji="1" lang="ja-JP" altLang="en-US"/>
        </a:p>
      </dgm:t>
    </dgm:pt>
    <dgm:pt modelId="{9F4C9F53-B247-481F-92B8-4137AA554FA2}" type="sibTrans" cxnId="{23AAD36C-374A-4489-9539-829662066AB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BE1F7A08-3369-4E03-932E-EF9B44EC1A7D}">
      <dgm:prSet phldrT="[テキスト]"/>
      <dgm:spPr/>
      <dgm:t>
        <a:bodyPr/>
        <a:lstStyle/>
        <a:p>
          <a:pPr algn="l"/>
          <a:r>
            <a:rPr kumimoji="1" lang="ja-JP" altLang="en-US" dirty="0"/>
            <a:t>文字</a:t>
          </a:r>
        </a:p>
      </dgm:t>
    </dgm:pt>
    <dgm:pt modelId="{49B53EB6-4100-486E-83C2-75F7FF7FF1D2}" type="par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5445968-D6D6-48BB-A9DA-C7234BF0FFAA}" type="sib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126590B-F659-46DE-8329-9AC47CB405EE}" type="pres">
      <dgm:prSet presAssocID="{D1AD5661-52EC-44C6-A0CD-815C4E2A2178}" presName="linearFlow" presStyleCnt="0">
        <dgm:presLayoutVars>
          <dgm:resizeHandles val="exact"/>
        </dgm:presLayoutVars>
      </dgm:prSet>
      <dgm:spPr/>
    </dgm:pt>
    <dgm:pt modelId="{F62A572D-3AAE-4141-8D28-785159941964}" type="pres">
      <dgm:prSet presAssocID="{26A8BDED-7BD6-49CF-8C8C-068FE7539748}" presName="node" presStyleLbl="node1" presStyleIdx="0" presStyleCnt="3" custScaleX="132648" custLinFactNeighborX="5441" custLinFactNeighborY="2309">
        <dgm:presLayoutVars>
          <dgm:bulletEnabled val="1"/>
        </dgm:presLayoutVars>
      </dgm:prSet>
      <dgm:spPr/>
    </dgm:pt>
    <dgm:pt modelId="{88C84C50-640B-4B08-A09D-969E39B7EDA8}" type="pres">
      <dgm:prSet presAssocID="{57558FC9-4B85-4A16-BCD7-92FCA8D37C6C}" presName="sibTrans" presStyleLbl="sibTrans2D1" presStyleIdx="0" presStyleCnt="2" custScaleX="110714" custScaleY="145341"/>
      <dgm:spPr/>
    </dgm:pt>
    <dgm:pt modelId="{87FD9324-81F1-4EE7-A2A6-6955F70B3FB5}" type="pres">
      <dgm:prSet presAssocID="{57558FC9-4B85-4A16-BCD7-92FCA8D37C6C}" presName="connectorText" presStyleLbl="sibTrans2D1" presStyleIdx="0" presStyleCnt="2"/>
      <dgm:spPr/>
    </dgm:pt>
    <dgm:pt modelId="{EF5F81BA-8338-4F88-9D82-20B267FC5FD0}" type="pres">
      <dgm:prSet presAssocID="{FA835DA5-41EF-42EA-8294-D83BFCF3F3FB}" presName="node" presStyleLbl="node1" presStyleIdx="1" presStyleCnt="3" custScaleX="132648" custLinFactNeighborX="5441" custLinFactNeighborY="26">
        <dgm:presLayoutVars>
          <dgm:bulletEnabled val="1"/>
        </dgm:presLayoutVars>
      </dgm:prSet>
      <dgm:spPr/>
    </dgm:pt>
    <dgm:pt modelId="{CFB8B250-5A99-47E1-B374-92C00B0DF11D}" type="pres">
      <dgm:prSet presAssocID="{9F4C9F53-B247-481F-92B8-4137AA554FA2}" presName="sibTrans" presStyleLbl="sibTrans2D1" presStyleIdx="1" presStyleCnt="2" custScaleX="110714" custScaleY="145341"/>
      <dgm:spPr/>
    </dgm:pt>
    <dgm:pt modelId="{68CD3C2E-3CB4-4345-A410-193C435C60EC}" type="pres">
      <dgm:prSet presAssocID="{9F4C9F53-B247-481F-92B8-4137AA554FA2}" presName="connectorText" presStyleLbl="sibTrans2D1" presStyleIdx="1" presStyleCnt="2"/>
      <dgm:spPr/>
    </dgm:pt>
    <dgm:pt modelId="{CA259601-2D12-4654-A3FC-426CC8F924F7}" type="pres">
      <dgm:prSet presAssocID="{BE1F7A08-3369-4E03-932E-EF9B44EC1A7D}" presName="node" presStyleLbl="node1" presStyleIdx="2" presStyleCnt="3" custScaleX="132648" custLinFactNeighborX="5441" custLinFactNeighborY="-12598">
        <dgm:presLayoutVars>
          <dgm:bulletEnabled val="1"/>
        </dgm:presLayoutVars>
      </dgm:prSet>
      <dgm:spPr/>
    </dgm:pt>
  </dgm:ptLst>
  <dgm:cxnLst>
    <dgm:cxn modelId="{2C3D2803-27F0-4057-ACB4-BA0EE0750220}" type="presOf" srcId="{D1AD5661-52EC-44C6-A0CD-815C4E2A2178}" destId="{8126590B-F659-46DE-8329-9AC47CB405EE}" srcOrd="0" destOrd="0" presId="urn:microsoft.com/office/officeart/2005/8/layout/process2"/>
    <dgm:cxn modelId="{9570C824-F6E2-4A36-A6AE-A4788C0FDAE4}" type="presOf" srcId="{9F4C9F53-B247-481F-92B8-4137AA554FA2}" destId="{CFB8B250-5A99-47E1-B374-92C00B0DF11D}" srcOrd="0" destOrd="0" presId="urn:microsoft.com/office/officeart/2005/8/layout/process2"/>
    <dgm:cxn modelId="{D6892A25-4DDB-4FEE-9813-C008706219B8}" type="presOf" srcId="{26A8BDED-7BD6-49CF-8C8C-068FE7539748}" destId="{F62A572D-3AAE-4141-8D28-785159941964}" srcOrd="0" destOrd="0" presId="urn:microsoft.com/office/officeart/2005/8/layout/process2"/>
    <dgm:cxn modelId="{23AAD36C-374A-4489-9539-829662066AB6}" srcId="{D1AD5661-52EC-44C6-A0CD-815C4E2A2178}" destId="{FA835DA5-41EF-42EA-8294-D83BFCF3F3FB}" srcOrd="1" destOrd="0" parTransId="{28542094-0279-4667-8B4C-C1105784A025}" sibTransId="{9F4C9F53-B247-481F-92B8-4137AA554FA2}"/>
    <dgm:cxn modelId="{209F8673-8F83-41A9-A23B-D5E13E166E9A}" type="presOf" srcId="{9F4C9F53-B247-481F-92B8-4137AA554FA2}" destId="{68CD3C2E-3CB4-4345-A410-193C435C60EC}" srcOrd="1" destOrd="0" presId="urn:microsoft.com/office/officeart/2005/8/layout/process2"/>
    <dgm:cxn modelId="{1DD9508A-E870-4DC4-854C-C719F7BC8ECC}" type="presOf" srcId="{BE1F7A08-3369-4E03-932E-EF9B44EC1A7D}" destId="{CA259601-2D12-4654-A3FC-426CC8F924F7}" srcOrd="0" destOrd="0" presId="urn:microsoft.com/office/officeart/2005/8/layout/process2"/>
    <dgm:cxn modelId="{DA8B9F8E-C30D-4E2D-8A23-BD878696601C}" type="presOf" srcId="{FA835DA5-41EF-42EA-8294-D83BFCF3F3FB}" destId="{EF5F81BA-8338-4F88-9D82-20B267FC5FD0}" srcOrd="0" destOrd="0" presId="urn:microsoft.com/office/officeart/2005/8/layout/process2"/>
    <dgm:cxn modelId="{F9D96392-E4E9-4D96-AC0E-413F6D6B97C8}" type="presOf" srcId="{57558FC9-4B85-4A16-BCD7-92FCA8D37C6C}" destId="{87FD9324-81F1-4EE7-A2A6-6955F70B3FB5}" srcOrd="1" destOrd="0" presId="urn:microsoft.com/office/officeart/2005/8/layout/process2"/>
    <dgm:cxn modelId="{8371B4CF-E521-4F12-AC62-780395936422}" srcId="{D1AD5661-52EC-44C6-A0CD-815C4E2A2178}" destId="{BE1F7A08-3369-4E03-932E-EF9B44EC1A7D}" srcOrd="2" destOrd="0" parTransId="{49B53EB6-4100-486E-83C2-75F7FF7FF1D2}" sibTransId="{85445968-D6D6-48BB-A9DA-C7234BF0FFAA}"/>
    <dgm:cxn modelId="{61CF02E9-B101-4193-9516-BD830ADAC866}" srcId="{D1AD5661-52EC-44C6-A0CD-815C4E2A2178}" destId="{26A8BDED-7BD6-49CF-8C8C-068FE7539748}" srcOrd="0" destOrd="0" parTransId="{50E4821E-4909-473A-B2EF-3EC6C651667D}" sibTransId="{57558FC9-4B85-4A16-BCD7-92FCA8D37C6C}"/>
    <dgm:cxn modelId="{34D96EEB-B671-4900-9AC4-A7AFEF189956}" type="presOf" srcId="{57558FC9-4B85-4A16-BCD7-92FCA8D37C6C}" destId="{88C84C50-640B-4B08-A09D-969E39B7EDA8}" srcOrd="0" destOrd="0" presId="urn:microsoft.com/office/officeart/2005/8/layout/process2"/>
    <dgm:cxn modelId="{A2C07ECA-DE4C-43F4-B56B-C48F16595216}" type="presParOf" srcId="{8126590B-F659-46DE-8329-9AC47CB405EE}" destId="{F62A572D-3AAE-4141-8D28-785159941964}" srcOrd="0" destOrd="0" presId="urn:microsoft.com/office/officeart/2005/8/layout/process2"/>
    <dgm:cxn modelId="{ED70D826-4E70-467E-A16F-E72FD7E86BE4}" type="presParOf" srcId="{8126590B-F659-46DE-8329-9AC47CB405EE}" destId="{88C84C50-640B-4B08-A09D-969E39B7EDA8}" srcOrd="1" destOrd="0" presId="urn:microsoft.com/office/officeart/2005/8/layout/process2"/>
    <dgm:cxn modelId="{694A1EF5-47EB-41F3-918E-5AEBD0C874A8}" type="presParOf" srcId="{88C84C50-640B-4B08-A09D-969E39B7EDA8}" destId="{87FD9324-81F1-4EE7-A2A6-6955F70B3FB5}" srcOrd="0" destOrd="0" presId="urn:microsoft.com/office/officeart/2005/8/layout/process2"/>
    <dgm:cxn modelId="{DCDDCC46-BDF3-4A30-8E8F-9C62CC59CAAB}" type="presParOf" srcId="{8126590B-F659-46DE-8329-9AC47CB405EE}" destId="{EF5F81BA-8338-4F88-9D82-20B267FC5FD0}" srcOrd="2" destOrd="0" presId="urn:microsoft.com/office/officeart/2005/8/layout/process2"/>
    <dgm:cxn modelId="{60568690-61DA-4F8D-8F60-35E7F9342931}" type="presParOf" srcId="{8126590B-F659-46DE-8329-9AC47CB405EE}" destId="{CFB8B250-5A99-47E1-B374-92C00B0DF11D}" srcOrd="3" destOrd="0" presId="urn:microsoft.com/office/officeart/2005/8/layout/process2"/>
    <dgm:cxn modelId="{F711DD4A-324C-4178-9B6A-C9FFA06225A3}" type="presParOf" srcId="{CFB8B250-5A99-47E1-B374-92C00B0DF11D}" destId="{68CD3C2E-3CB4-4345-A410-193C435C60EC}" srcOrd="0" destOrd="0" presId="urn:microsoft.com/office/officeart/2005/8/layout/process2"/>
    <dgm:cxn modelId="{C808C617-6E94-4520-B20F-2A9D66D8C825}" type="presParOf" srcId="{8126590B-F659-46DE-8329-9AC47CB405EE}" destId="{CA259601-2D12-4654-A3FC-426CC8F924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572D-3AAE-4141-8D28-785159941964}">
      <dsp:nvSpPr>
        <dsp:cNvPr id="0" name=""/>
        <dsp:cNvSpPr/>
      </dsp:nvSpPr>
      <dsp:spPr>
        <a:xfrm>
          <a:off x="1193374" y="9800"/>
          <a:ext cx="2945884" cy="1233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kern="1200" dirty="0"/>
            <a:t>音声</a:t>
          </a:r>
        </a:p>
      </dsp:txBody>
      <dsp:txXfrm>
        <a:off x="1229511" y="45937"/>
        <a:ext cx="2873610" cy="1161519"/>
      </dsp:txXfrm>
    </dsp:sp>
    <dsp:sp modelId="{88C84C50-640B-4B08-A09D-969E39B7EDA8}">
      <dsp:nvSpPr>
        <dsp:cNvPr id="0" name=""/>
        <dsp:cNvSpPr/>
      </dsp:nvSpPr>
      <dsp:spPr>
        <a:xfrm rot="5400000">
          <a:off x="2414218" y="1143725"/>
          <a:ext cx="504197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-5400000">
        <a:off x="2424235" y="1295098"/>
        <a:ext cx="484165" cy="352938"/>
      </dsp:txXfrm>
    </dsp:sp>
    <dsp:sp modelId="{EF5F81BA-8338-4F88-9D82-20B267FC5FD0}">
      <dsp:nvSpPr>
        <dsp:cNvPr id="0" name=""/>
        <dsp:cNvSpPr/>
      </dsp:nvSpPr>
      <dsp:spPr>
        <a:xfrm>
          <a:off x="1193374" y="1850800"/>
          <a:ext cx="2945884" cy="1233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kern="1200" dirty="0"/>
            <a:t>音素</a:t>
          </a:r>
        </a:p>
      </dsp:txBody>
      <dsp:txXfrm>
        <a:off x="1229511" y="1886937"/>
        <a:ext cx="2873610" cy="1161519"/>
      </dsp:txXfrm>
    </dsp:sp>
    <dsp:sp modelId="{CFB8B250-5A99-47E1-B374-92C00B0DF11D}">
      <dsp:nvSpPr>
        <dsp:cNvPr id="0" name=""/>
        <dsp:cNvSpPr/>
      </dsp:nvSpPr>
      <dsp:spPr>
        <a:xfrm rot="5400000">
          <a:off x="2432441" y="2962780"/>
          <a:ext cx="467751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 rot="-5400000">
        <a:off x="2424235" y="3132376"/>
        <a:ext cx="484165" cy="327426"/>
      </dsp:txXfrm>
    </dsp:sp>
    <dsp:sp modelId="{CA259601-2D12-4654-A3FC-426CC8F924F7}">
      <dsp:nvSpPr>
        <dsp:cNvPr id="0" name=""/>
        <dsp:cNvSpPr/>
      </dsp:nvSpPr>
      <dsp:spPr>
        <a:xfrm>
          <a:off x="1193374" y="3647909"/>
          <a:ext cx="2945884" cy="1233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kern="1200" dirty="0"/>
            <a:t>文字</a:t>
          </a:r>
        </a:p>
      </dsp:txBody>
      <dsp:txXfrm>
        <a:off x="1229511" y="3684046"/>
        <a:ext cx="2873610" cy="116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予定ではラズパイに備わっている、プログラムを定時実行させる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クーロン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という機能を利用するつもりでしたが、思うように動作せず、二日粘っても解決できなかったため、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で自作しました。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6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音声ファイルの作成には時間がかかるが、再生には時間がかからないため、処理を分割。</a:t>
            </a:r>
            <a:endParaRPr kumimoji="1" lang="en-US" altLang="ja-JP" dirty="0"/>
          </a:p>
          <a:p>
            <a:r>
              <a:rPr kumimoji="1" lang="ja-JP" altLang="en-US" dirty="0"/>
              <a:t>音声ファイル作成は元となるテキストデータのサイズが大きいほど作成に時間がかかるため、スクレイピング直後に実行。</a:t>
            </a:r>
            <a:endParaRPr kumimoji="1" lang="en-US" altLang="ja-JP" dirty="0"/>
          </a:p>
          <a:p>
            <a:r>
              <a:rPr kumimoji="1" lang="ja-JP" altLang="en-US" dirty="0"/>
              <a:t>スクレイピングと併せて音声ファイルを作成することで、機能を利用する際に発生する処理時間を削減。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音声ファイルの再生は、音声ファイルのサイズにかかわらずほぼノータイムで再生が始まるので、機能利用時の無駄な待ち時間が解消。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19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45A7F-5CE8-4273-BF96-B117543FDBC7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26FC8-F8C8-406B-BD45-B847BCC1E671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lvl="1"/>
            <a:r>
              <a:rPr lang="ja-JP" altLang="en-US" sz="3200" b="1" dirty="0"/>
              <a:t>天気予報</a:t>
            </a:r>
            <a:endParaRPr lang="en-US" altLang="ja-JP" sz="3200" b="1" dirty="0"/>
          </a:p>
          <a:p>
            <a:pPr lvl="1"/>
            <a:endParaRPr lang="en-US" altLang="ja-JP" sz="700" b="1" dirty="0"/>
          </a:p>
          <a:p>
            <a:pPr lvl="1"/>
            <a:r>
              <a:rPr kumimoji="1" lang="ja-JP" altLang="en-US" sz="3200" b="1" dirty="0"/>
              <a:t>ニュース</a:t>
            </a:r>
            <a:endParaRPr kumimoji="1" lang="en-US" altLang="ja-JP" sz="3200" b="1" dirty="0"/>
          </a:p>
          <a:p>
            <a:pPr lvl="1"/>
            <a:endParaRPr kumimoji="1" lang="en-US" altLang="ja-JP" sz="700" b="1" dirty="0"/>
          </a:p>
          <a:p>
            <a:pPr lvl="1"/>
            <a:r>
              <a:rPr kumimoji="1" lang="ja-JP" altLang="en-US" sz="3200" b="1" dirty="0"/>
              <a:t>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  <a:endParaRPr lang="en-US" altLang="ja-JP" sz="700" b="1" dirty="0"/>
          </a:p>
          <a:p>
            <a:pPr lvl="1"/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716898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80342"/>
            <a:ext cx="1270860" cy="3240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4019097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5167312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endParaRPr lang="en-US" altLang="ja-JP" sz="700" b="1" dirty="0"/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endParaRPr kumimoji="1" lang="en-US" altLang="ja-JP" sz="700" b="1" dirty="0"/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2BCC13-84D3-434E-A145-3C01043EC3E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771301" y="2846763"/>
            <a:ext cx="8464013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c</a:t>
            </a:r>
            <a:r>
              <a:rPr kumimoji="1" lang="en-US" altLang="ja-JP" sz="2800" b="1" dirty="0"/>
              <a:t>ron.py</a:t>
            </a:r>
            <a:r>
              <a:rPr kumimoji="1" lang="ja-JP" altLang="en-US" sz="2800" b="1" dirty="0"/>
              <a:t>の構造</a:t>
            </a:r>
            <a:endParaRPr lang="en-US" altLang="ja-JP" sz="2800" b="1" dirty="0"/>
          </a:p>
          <a:p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b="1" dirty="0"/>
              <a:t>	</a:t>
            </a:r>
            <a:r>
              <a:rPr lang="ja-JP" altLang="en-US" sz="2800" b="1" dirty="0"/>
              <a:t>現在時刻を取得</a:t>
            </a:r>
            <a:endParaRPr lang="en-US" altLang="ja-JP" sz="2800" b="1" dirty="0"/>
          </a:p>
          <a:p>
            <a:r>
              <a:rPr lang="en-US" altLang="ja-JP" sz="2800" b="1" dirty="0"/>
              <a:t>	</a:t>
            </a:r>
            <a:r>
              <a:rPr lang="ja-JP" altLang="en-US" sz="2400" b="1" dirty="0">
                <a:solidFill>
                  <a:srgbClr val="FF0000"/>
                </a:solidFill>
              </a:rPr>
              <a:t>時</a:t>
            </a:r>
            <a:r>
              <a:rPr lang="en-US" altLang="ja-JP" sz="2400" b="1" dirty="0">
                <a:solidFill>
                  <a:srgbClr val="FF0000"/>
                </a:solidFill>
              </a:rPr>
              <a:t>(hour)</a:t>
            </a:r>
            <a:r>
              <a:rPr lang="ja-JP" altLang="en-US" sz="2400" b="1" dirty="0">
                <a:solidFill>
                  <a:srgbClr val="FF0000"/>
                </a:solidFill>
              </a:rPr>
              <a:t>が進んだ時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</a:t>
            </a:r>
            <a:r>
              <a:rPr kumimoji="1" lang="ja-JP" altLang="en-US" sz="2400" b="1" dirty="0"/>
              <a:t>ニュースをスクレイピング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		</a:t>
            </a:r>
            <a:r>
              <a:rPr lang="ja-JP" altLang="en-US" sz="2400" b="1" dirty="0"/>
              <a:t>音声ファイル作成</a:t>
            </a:r>
            <a:endParaRPr kumimoji="1" lang="en-US" altLang="ja-JP" sz="2400" b="1" dirty="0"/>
          </a:p>
          <a:p>
            <a:r>
              <a:rPr lang="en-US" altLang="ja-JP" sz="2400" b="1" dirty="0"/>
              <a:t>		</a:t>
            </a:r>
            <a:r>
              <a:rPr lang="ja-JP" altLang="en-US" sz="24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	</a:t>
            </a:r>
            <a:r>
              <a:rPr kumimoji="1" lang="ja-JP" altLang="en-US" sz="2400" b="1" dirty="0"/>
              <a:t>天気予報をスクレイピング</a:t>
            </a:r>
            <a:endParaRPr kumimoji="1" lang="en-US" altLang="ja-JP" sz="2400" b="1" dirty="0"/>
          </a:p>
          <a:p>
            <a:r>
              <a:rPr lang="en-US" altLang="ja-JP" sz="2800" b="1" dirty="0"/>
              <a:t>			</a:t>
            </a:r>
            <a:r>
              <a:rPr lang="ja-JP" altLang="en-US" sz="2400" b="1" dirty="0"/>
              <a:t>音声ファイル作成</a:t>
            </a:r>
            <a:endParaRPr kumimoji="1" lang="ja-JP" altLang="en-US" sz="24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FF3654-8D14-4E85-9550-14E1EB27079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4EA144AF-B02D-4412-AD33-227D048EE026}"/>
              </a:ext>
            </a:extLst>
          </p:cNvPr>
          <p:cNvSpPr/>
          <p:nvPr/>
        </p:nvSpPr>
        <p:spPr>
          <a:xfrm rot="5400000">
            <a:off x="1079408" y="5127466"/>
            <a:ext cx="2387066" cy="34375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81" y="1362798"/>
            <a:ext cx="7507486" cy="5380841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B8C61-C32D-41E2-841B-399EE256AAB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EE1DF1-E412-4FF6-A299-BF70A8C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396107"/>
            <a:ext cx="11288700" cy="3210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E286B-F5E8-4C8B-AC3F-63529E259B69}"/>
              </a:ext>
            </a:extLst>
          </p:cNvPr>
          <p:cNvSpPr txBox="1"/>
          <p:nvPr/>
        </p:nvSpPr>
        <p:spPr>
          <a:xfrm>
            <a:off x="451650" y="5988733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スクレイピング直後に実行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2AECB5-4ABC-4E92-8BBE-67490A26919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再生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EC48F4-62E7-4038-B20A-28D07A2E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" y="2393209"/>
            <a:ext cx="8469432" cy="16218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4AFFE-B045-4880-8FA7-33996A9E5E84}"/>
              </a:ext>
            </a:extLst>
          </p:cNvPr>
          <p:cNvSpPr txBox="1"/>
          <p:nvPr/>
        </p:nvSpPr>
        <p:spPr>
          <a:xfrm>
            <a:off x="718049" y="4449658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音声出力時に実行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44891-6C1C-4E93-A210-C97D4B938D1A}"/>
              </a:ext>
            </a:extLst>
          </p:cNvPr>
          <p:cNvSpPr/>
          <p:nvPr/>
        </p:nvSpPr>
        <p:spPr>
          <a:xfrm>
            <a:off x="756149" y="3718560"/>
            <a:ext cx="120151" cy="288836"/>
          </a:xfrm>
          <a:prstGeom prst="rect">
            <a:avLst/>
          </a:prstGeom>
          <a:solidFill>
            <a:srgbClr val="282923"/>
          </a:solidFill>
          <a:ln>
            <a:solidFill>
              <a:srgbClr val="282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E5E537-424F-41E6-BF88-40216A9BFF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5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マイクが出力音声を拾ってしまい誤作動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ja-JP" altLang="en-US" dirty="0"/>
              <a:t>出力直前にマイクミュート／出力終了後に解除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コマンドをシェルスクリプトとして実行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169DD9-22EF-4B54-956D-B061F8F9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3" y="3301140"/>
            <a:ext cx="6403129" cy="339025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352AF5-F1BE-43DA-B571-3F8F31C00DA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1" y="1674565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1" y="1674565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718F83-8DC1-451F-AB9B-CB6C2DCD112E}"/>
              </a:ext>
            </a:extLst>
          </p:cNvPr>
          <p:cNvSpPr txBox="1"/>
          <p:nvPr/>
        </p:nvSpPr>
        <p:spPr>
          <a:xfrm>
            <a:off x="2329270" y="1674565"/>
            <a:ext cx="8017887" cy="4998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0"/>
              </a:spcAft>
            </a:pPr>
            <a:r>
              <a:rPr lang="en-US" altLang="ja-JP" sz="1970" b="1" dirty="0"/>
              <a:t>#!/bin/bash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環境変数指定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ディレクトリ移動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音声メッセージ：起動待機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スクレイピング</a:t>
            </a:r>
            <a:r>
              <a:rPr lang="en-US" altLang="ja-JP" sz="1970" b="1" dirty="0"/>
              <a:t>]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マイクのミュートを解除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音声メッセージ：起動完了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en-US" altLang="ja-JP" sz="1970" b="1" dirty="0"/>
              <a:t>[</a:t>
            </a:r>
            <a:r>
              <a:rPr lang="ja-JP" altLang="en-US" sz="1970" b="1" dirty="0"/>
              <a:t>音声認識～音声合成</a:t>
            </a:r>
            <a:r>
              <a:rPr lang="en-US" altLang="ja-JP" sz="1970" b="1" dirty="0"/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4B0F4-A232-480B-8F5B-BB385ABF8764}"/>
              </a:ext>
            </a:extLst>
          </p:cNvPr>
          <p:cNvSpPr txBox="1"/>
          <p:nvPr/>
        </p:nvSpPr>
        <p:spPr>
          <a:xfrm>
            <a:off x="2406272" y="3254069"/>
            <a:ext cx="5534571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各 スクレイピング</a:t>
            </a:r>
            <a:endParaRPr kumimoji="1" lang="en-US" altLang="ja-JP" sz="4400" b="1" dirty="0"/>
          </a:p>
          <a:p>
            <a:r>
              <a:rPr kumimoji="1" lang="en-US" altLang="ja-JP" sz="3600" b="1" dirty="0"/>
              <a:t>		</a:t>
            </a:r>
            <a:r>
              <a:rPr kumimoji="1" lang="ja-JP" altLang="en-US" sz="3600" b="1" dirty="0"/>
              <a:t>　＆</a:t>
            </a:r>
            <a:endParaRPr kumimoji="1" lang="en-US" altLang="ja-JP" sz="3600" b="1" dirty="0"/>
          </a:p>
          <a:p>
            <a:r>
              <a:rPr lang="ja-JP" altLang="en-US" sz="4400" b="1" dirty="0"/>
              <a:t>各 音声ファイル作成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572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87198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Julius</a:t>
            </a:r>
            <a:endParaRPr kumimoji="1" lang="ja-JP" altLang="en-US" sz="48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82799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/>
              <a:t>fastText</a:t>
            </a:r>
            <a:endParaRPr kumimoji="1" lang="ja-JP" altLang="en-US" sz="4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96484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スクレイピング等</a:t>
            </a:r>
            <a:endParaRPr kumimoji="1" lang="ja-JP" altLang="en-US" sz="4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92085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OpenJTalk</a:t>
            </a:r>
            <a:endParaRPr kumimoji="1" lang="ja-JP" altLang="en-US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53FE7-9F4B-431E-B559-2B3E5BA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621C4-66AD-4DC5-BA66-4E2D562D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825625"/>
            <a:ext cx="10814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u="sng" dirty="0"/>
              <a:t>音声認識の流れ</a:t>
            </a:r>
            <a:endParaRPr lang="en-US" altLang="ja-JP" sz="4000" u="sng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4800" dirty="0"/>
              <a:t>「雨」と発声して、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  </a:t>
            </a:r>
            <a:r>
              <a:rPr lang="ja-JP" altLang="en-US" sz="4800" dirty="0"/>
              <a:t>“雨”と文字出力してほしい</a:t>
            </a:r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A5D799-1F2E-4C4D-9DDF-9AA6630E560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4FA33A-0130-4C11-BD35-05E5E8397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833750"/>
              </p:ext>
            </p:extLst>
          </p:nvPr>
        </p:nvGraphicFramePr>
        <p:xfrm>
          <a:off x="-942604" y="1637219"/>
          <a:ext cx="5090963" cy="493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2D7201-72EE-404E-BD3A-0C1A06897109}"/>
              </a:ext>
            </a:extLst>
          </p:cNvPr>
          <p:cNvSpPr/>
          <p:nvPr/>
        </p:nvSpPr>
        <p:spPr>
          <a:xfrm>
            <a:off x="4281025" y="934278"/>
            <a:ext cx="5090962" cy="2782957"/>
          </a:xfrm>
          <a:prstGeom prst="wedgeRectCallout">
            <a:avLst>
              <a:gd name="adj1" fmla="val -83635"/>
              <a:gd name="adj2" fmla="val 280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1AEF80B-D4E7-4CC2-BD95-4902BD9E6801}"/>
              </a:ext>
            </a:extLst>
          </p:cNvPr>
          <p:cNvSpPr/>
          <p:nvPr/>
        </p:nvSpPr>
        <p:spPr>
          <a:xfrm>
            <a:off x="7725158" y="1085590"/>
            <a:ext cx="1510748" cy="1290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/>
              <a:t>ame</a:t>
            </a:r>
            <a:endParaRPr kumimoji="1" lang="en-US" altLang="ja-JP" sz="40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2FF5AD1-0D66-485C-BB2E-78D29D9CB17E}"/>
              </a:ext>
            </a:extLst>
          </p:cNvPr>
          <p:cNvSpPr/>
          <p:nvPr/>
        </p:nvSpPr>
        <p:spPr>
          <a:xfrm>
            <a:off x="6071786" y="1085591"/>
            <a:ext cx="1510748" cy="1290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あめ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A05781-3E47-4CBB-9F65-64689200C8E8}"/>
              </a:ext>
            </a:extLst>
          </p:cNvPr>
          <p:cNvSpPr/>
          <p:nvPr/>
        </p:nvSpPr>
        <p:spPr>
          <a:xfrm>
            <a:off x="4417760" y="1071149"/>
            <a:ext cx="1510748" cy="1290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雨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AA8180E-787F-4896-8E97-7EC4A49D0F05}"/>
              </a:ext>
            </a:extLst>
          </p:cNvPr>
          <p:cNvSpPr/>
          <p:nvPr/>
        </p:nvSpPr>
        <p:spPr>
          <a:xfrm>
            <a:off x="7725158" y="2689631"/>
            <a:ext cx="1510748" cy="688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/>
              <a:t>jikaN</a:t>
            </a:r>
            <a:endParaRPr kumimoji="1" lang="en-US" altLang="ja-JP" sz="28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C4E367-E64F-4B7A-B3EF-53D5D66DB72C}"/>
              </a:ext>
            </a:extLst>
          </p:cNvPr>
          <p:cNvSpPr/>
          <p:nvPr/>
        </p:nvSpPr>
        <p:spPr>
          <a:xfrm>
            <a:off x="6071786" y="2689632"/>
            <a:ext cx="1510748" cy="688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じかん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6F93167-60FB-497D-9DE7-D09B7AA5FF38}"/>
              </a:ext>
            </a:extLst>
          </p:cNvPr>
          <p:cNvSpPr/>
          <p:nvPr/>
        </p:nvSpPr>
        <p:spPr>
          <a:xfrm>
            <a:off x="4417760" y="2675190"/>
            <a:ext cx="1510748" cy="688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時間</a:t>
            </a:r>
            <a:endParaRPr kumimoji="1" lang="ja-JP" altLang="en-US" sz="2800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4301B92-26EE-4D47-B057-A32F9DB8E85D}"/>
              </a:ext>
            </a:extLst>
          </p:cNvPr>
          <p:cNvSpPr/>
          <p:nvPr/>
        </p:nvSpPr>
        <p:spPr>
          <a:xfrm>
            <a:off x="5768827" y="1330602"/>
            <a:ext cx="461986" cy="6655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A09748F9-9A4D-4921-94F2-BB0AF43FE653}"/>
              </a:ext>
            </a:extLst>
          </p:cNvPr>
          <p:cNvSpPr/>
          <p:nvPr/>
        </p:nvSpPr>
        <p:spPr>
          <a:xfrm>
            <a:off x="7444613" y="2794296"/>
            <a:ext cx="461986" cy="355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898890FC-9D02-407B-8E68-649705E94406}"/>
              </a:ext>
            </a:extLst>
          </p:cNvPr>
          <p:cNvSpPr/>
          <p:nvPr/>
        </p:nvSpPr>
        <p:spPr>
          <a:xfrm>
            <a:off x="5744042" y="2784704"/>
            <a:ext cx="461986" cy="355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8D1CD72C-648E-4151-BBC2-EB378C8DCFFF}"/>
              </a:ext>
            </a:extLst>
          </p:cNvPr>
          <p:cNvSpPr/>
          <p:nvPr/>
        </p:nvSpPr>
        <p:spPr>
          <a:xfrm>
            <a:off x="7431975" y="1330602"/>
            <a:ext cx="461986" cy="6655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70CCEB74-7A6E-4D0A-BE60-EBA84434B49E}"/>
              </a:ext>
            </a:extLst>
          </p:cNvPr>
          <p:cNvSpPr/>
          <p:nvPr/>
        </p:nvSpPr>
        <p:spPr>
          <a:xfrm>
            <a:off x="4281025" y="3548421"/>
            <a:ext cx="5090962" cy="2782957"/>
          </a:xfrm>
          <a:prstGeom prst="wedgeRectCallout">
            <a:avLst>
              <a:gd name="adj1" fmla="val -85978"/>
              <a:gd name="adj2" fmla="val 5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314A52-A6CD-4CA8-B466-62F024240387}"/>
              </a:ext>
            </a:extLst>
          </p:cNvPr>
          <p:cNvSpPr/>
          <p:nvPr/>
        </p:nvSpPr>
        <p:spPr>
          <a:xfrm>
            <a:off x="4888493" y="3674732"/>
            <a:ext cx="3876026" cy="249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辞書ファイル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 音素</a:t>
            </a:r>
            <a:r>
              <a:rPr lang="en-US" altLang="ja-JP" sz="2800" b="1" dirty="0">
                <a:solidFill>
                  <a:sysClr val="windowText" lastClr="000000"/>
                </a:solidFill>
              </a:rPr>
              <a:t>		         </a:t>
            </a:r>
            <a:r>
              <a:rPr lang="ja-JP" altLang="en-US" sz="2800" b="1" dirty="0">
                <a:solidFill>
                  <a:sysClr val="windowText" lastClr="000000"/>
                </a:solidFill>
              </a:rPr>
              <a:t>単語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h a r e	  	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晴れ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en-US" altLang="ja-JP" sz="2800" dirty="0">
                <a:solidFill>
                  <a:sysClr val="windowText" lastClr="000000"/>
                </a:solidFill>
              </a:rPr>
              <a:t>k u m o r </a:t>
            </a:r>
            <a:r>
              <a:rPr lang="en-US" altLang="ja-JP" sz="2800" dirty="0" err="1">
                <a:solidFill>
                  <a:sysClr val="windowText" lastClr="000000"/>
                </a:solidFill>
              </a:rPr>
              <a:t>i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 	  	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曇り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a m e		  	  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雨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6FD8DEF-D57E-41E7-8960-592A31AD255F}"/>
              </a:ext>
            </a:extLst>
          </p:cNvPr>
          <p:cNvSpPr/>
          <p:nvPr/>
        </p:nvSpPr>
        <p:spPr>
          <a:xfrm>
            <a:off x="6408275" y="5754200"/>
            <a:ext cx="836462" cy="4870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D26DE95-AFF3-4CD9-923D-212C573A12BD}"/>
              </a:ext>
            </a:extLst>
          </p:cNvPr>
          <p:cNvCxnSpPr/>
          <p:nvPr/>
        </p:nvCxnSpPr>
        <p:spPr>
          <a:xfrm>
            <a:off x="4909490" y="6173941"/>
            <a:ext cx="1019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751CC70-24DC-4147-A745-6A1EDA4821CA}"/>
              </a:ext>
            </a:extLst>
          </p:cNvPr>
          <p:cNvCxnSpPr>
            <a:cxnSpLocks/>
          </p:cNvCxnSpPr>
          <p:nvPr/>
        </p:nvCxnSpPr>
        <p:spPr>
          <a:xfrm flipV="1">
            <a:off x="7748016" y="6171685"/>
            <a:ext cx="677872" cy="4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E4019F-4D7F-4000-A28B-67B6B6AEE5DF}"/>
              </a:ext>
            </a:extLst>
          </p:cNvPr>
          <p:cNvSpPr/>
          <p:nvPr/>
        </p:nvSpPr>
        <p:spPr>
          <a:xfrm>
            <a:off x="1600200" y="1823162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</a:rPr>
              <a:t>あめ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D6285AC-1E5C-4D9F-935C-D82D316E24BC}"/>
              </a:ext>
            </a:extLst>
          </p:cNvPr>
          <p:cNvSpPr/>
          <p:nvPr/>
        </p:nvSpPr>
        <p:spPr>
          <a:xfrm>
            <a:off x="1597050" y="3664406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>
                <a:solidFill>
                  <a:sysClr val="windowText" lastClr="000000"/>
                </a:solidFill>
              </a:rPr>
              <a:t>ame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F66BD62-94F6-440F-B8DD-31A2F7DB1F24}"/>
              </a:ext>
            </a:extLst>
          </p:cNvPr>
          <p:cNvSpPr/>
          <p:nvPr/>
        </p:nvSpPr>
        <p:spPr>
          <a:xfrm>
            <a:off x="1583574" y="5557309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</a:rPr>
              <a:t>雨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658</Words>
  <Application>Microsoft Office PowerPoint</Application>
  <PresentationFormat>ワイド画面</PresentationFormat>
  <Paragraphs>155</Paragraphs>
  <Slides>22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OpenJtalk</vt:lpstr>
      <vt:lpstr>トラブルの対処</vt:lpstr>
      <vt:lpstr>実行ファイル</vt:lpstr>
      <vt:lpstr>実行ファイル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153</cp:revision>
  <dcterms:created xsi:type="dcterms:W3CDTF">2021-11-23T02:33:41Z</dcterms:created>
  <dcterms:modified xsi:type="dcterms:W3CDTF">2022-01-12T03:13:50Z</dcterms:modified>
</cp:coreProperties>
</file>