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68" r:id="rId7"/>
    <p:sldId id="262" r:id="rId8"/>
    <p:sldId id="269" r:id="rId9"/>
    <p:sldId id="266" r:id="rId10"/>
    <p:sldId id="272" r:id="rId11"/>
    <p:sldId id="259" r:id="rId12"/>
    <p:sldId id="273" r:id="rId13"/>
    <p:sldId id="267" r:id="rId14"/>
    <p:sldId id="275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17" autoAdjust="0"/>
  </p:normalViewPr>
  <p:slideViewPr>
    <p:cSldViewPr snapToGrid="0">
      <p:cViewPr varScale="1">
        <p:scale>
          <a:sx n="94" d="100"/>
          <a:sy n="94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2021/11/24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7901B-E49E-40E4-9D6B-4679D612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CA876A-9915-41E9-B91A-EDEAEF22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事前処理と逐次処理</a:t>
            </a:r>
            <a:endParaRPr kumimoji="1" lang="en-US" altLang="ja-JP" dirty="0"/>
          </a:p>
          <a:p>
            <a:r>
              <a:rPr kumimoji="1" lang="ja-JP" altLang="en-US" dirty="0"/>
              <a:t>ファイルの書き込み</a:t>
            </a:r>
          </a:p>
        </p:txBody>
      </p:sp>
    </p:spTree>
    <p:extLst>
      <p:ext uri="{BB962C8B-B14F-4D97-AF65-F5344CB8AC3E}">
        <p14:creationId xmlns:p14="http://schemas.microsoft.com/office/powerpoint/2010/main" val="7560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A96D7-B43E-4159-9E9B-4F9D413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97C148-6E03-497A-BD5D-B3F8E684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58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D6D5F-D76B-4EE6-82B1-70D02DFF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63A04-9FDC-4B65-9F74-622C63A9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シェルスクリプトを分けた</a:t>
            </a:r>
          </a:p>
        </p:txBody>
      </p:sp>
    </p:spTree>
    <p:extLst>
      <p:ext uri="{BB962C8B-B14F-4D97-AF65-F5344CB8AC3E}">
        <p14:creationId xmlns:p14="http://schemas.microsoft.com/office/powerpoint/2010/main" val="397529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E3D2E-3C6C-4DCF-BB23-6DC8807A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1E88A-B097-44C6-89CB-25D69502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先のスプリントの予定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機能拡張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外見構築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496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5224A-9D04-411A-90E6-C4829D38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50B4BA-A633-440E-83B5-154DC747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66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AA118-3C80-4EAD-A958-80ADF6E5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0A793-8EA9-4050-934F-7BC9F85F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10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F2E44-2875-4660-8E66-A0EA470F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主な要素技術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622C87-6381-476C-815B-C004A07F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</a:p>
          <a:p>
            <a:r>
              <a:rPr kumimoji="1" lang="en-US" altLang="ja-JP" dirty="0" err="1"/>
              <a:t>fastText</a:t>
            </a:r>
            <a:r>
              <a:rPr kumimoji="1" lang="en-US" altLang="ja-JP" dirty="0"/>
              <a:t>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Scraping</a:t>
            </a:r>
          </a:p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76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B7CB-0F8B-4F2C-936A-79811F6E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全体的な処理の流れ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86101-5DAB-4A72-9D10-846553CE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36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04BC-A291-4ECD-8EC7-9097E28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C3B31-2B08-4702-ADFF-F7D083B2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60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10270-B89B-4147-8B81-16A39D4D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コードの構造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DAC5C-3B7B-4C7D-8090-A53DE950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実際のコードよりも文字起こし</a:t>
            </a:r>
            <a:r>
              <a:rPr kumimoji="1" lang="en-US" altLang="ja-JP" dirty="0"/>
              <a:t>(Julius_python.py)</a:t>
            </a:r>
          </a:p>
        </p:txBody>
      </p:sp>
    </p:spTree>
    <p:extLst>
      <p:ext uri="{BB962C8B-B14F-4D97-AF65-F5344CB8AC3E}">
        <p14:creationId xmlns:p14="http://schemas.microsoft.com/office/powerpoint/2010/main" val="179088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F6F9E-22D9-47AB-A20A-A9E64E65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251811-DA7F-4081-A25F-665F30BA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2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95C39-98D1-4F21-A6A4-AFD55E57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1939D-E094-47E7-8D44-F415E8416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トレーニングデータの作り方</a:t>
            </a:r>
          </a:p>
        </p:txBody>
      </p:sp>
    </p:spTree>
    <p:extLst>
      <p:ext uri="{BB962C8B-B14F-4D97-AF65-F5344CB8AC3E}">
        <p14:creationId xmlns:p14="http://schemas.microsoft.com/office/powerpoint/2010/main" val="48564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02C4E-2E3E-4349-846A-F90F72A2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スクレイピング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0B72FD-6B27-4165-AD3C-A80BCE82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931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Office PowerPoint</Application>
  <PresentationFormat>ワイド画面</PresentationFormat>
  <Paragraphs>26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タイトル</vt:lpstr>
      <vt:lpstr>プロジェクトの全体像</vt:lpstr>
      <vt:lpstr>主な要素技術</vt:lpstr>
      <vt:lpstr>全体的な処理の流れ</vt:lpstr>
      <vt:lpstr>Julius</vt:lpstr>
      <vt:lpstr>コードの構造</vt:lpstr>
      <vt:lpstr>fastText</vt:lpstr>
      <vt:lpstr>工夫した点</vt:lpstr>
      <vt:lpstr>スクレイピング</vt:lpstr>
      <vt:lpstr>工夫した点</vt:lpstr>
      <vt:lpstr>OpenJTalk</vt:lpstr>
      <vt:lpstr>工夫した点</vt:lpstr>
      <vt:lpstr>今後の計画</vt:lpstr>
      <vt:lpstr>質疑応答用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力石 鈴之佑</cp:lastModifiedBy>
  <cp:revision>2</cp:revision>
  <dcterms:created xsi:type="dcterms:W3CDTF">2021-11-23T02:33:41Z</dcterms:created>
  <dcterms:modified xsi:type="dcterms:W3CDTF">2021-11-24T02:41:29Z</dcterms:modified>
</cp:coreProperties>
</file>