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1" r:id="rId9"/>
    <p:sldId id="262" r:id="rId10"/>
    <p:sldId id="270" r:id="rId11"/>
    <p:sldId id="263" r:id="rId12"/>
    <p:sldId id="264" r:id="rId13"/>
    <p:sldId id="273" r:id="rId14"/>
    <p:sldId id="274" r:id="rId15"/>
    <p:sldId id="265" r:id="rId16"/>
    <p:sldId id="269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97C"/>
    <a:srgbClr val="F1BD83"/>
    <a:srgbClr val="EA983E"/>
    <a:srgbClr val="FEFDF8"/>
    <a:srgbClr val="E8902F"/>
    <a:srgbClr val="E9973B"/>
    <a:srgbClr val="FF0066"/>
    <a:srgbClr val="EA9A42"/>
    <a:srgbClr val="E78921"/>
    <a:srgbClr val="E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9" autoAdjust="0"/>
    <p:restoredTop sz="86417" autoAdjust="0"/>
  </p:normalViewPr>
  <p:slideViewPr>
    <p:cSldViewPr snapToGrid="0">
      <p:cViewPr varScale="1">
        <p:scale>
          <a:sx n="62" d="100"/>
          <a:sy n="62" d="100"/>
        </p:scale>
        <p:origin x="7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の連携については、御覧の図の通りです。</a:t>
            </a:r>
            <a:endParaRPr kumimoji="1"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Julius</a:t>
            </a:r>
            <a:r>
              <a:rPr kumimoji="1" lang="ja-JP" altLang="en-US" dirty="0"/>
              <a:t>サーバを起動させておき、そのあとで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プログラムを実行させます。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>
                <a:alpha val="97000"/>
              </a:srgbClr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スクレイピング</a:t>
            </a:r>
            <a:r>
              <a:rPr kumimoji="1" lang="en-US" altLang="ja-JP" sz="3200" dirty="0"/>
              <a:t>(BeautifulSoup4)</a:t>
            </a:r>
          </a:p>
          <a:p>
            <a:pPr lvl="1"/>
            <a:r>
              <a:rPr kumimoji="1" lang="en-US" altLang="ja-JP" sz="2800" dirty="0"/>
              <a:t>Web</a:t>
            </a:r>
            <a:r>
              <a:rPr kumimoji="1" lang="ja-JP" altLang="en-US" sz="2800" dirty="0"/>
              <a:t>ページからテキストデータを取得</a:t>
            </a:r>
            <a:endParaRPr kumimoji="1" lang="en-US" altLang="ja-JP" sz="2800" dirty="0"/>
          </a:p>
          <a:p>
            <a:pPr lvl="1"/>
            <a:r>
              <a:rPr lang="ja-JP" altLang="en-US" sz="3200" b="1" dirty="0"/>
              <a:t>天気予報</a:t>
            </a:r>
            <a:endParaRPr lang="en-US" altLang="ja-JP" sz="3200" b="1" dirty="0"/>
          </a:p>
          <a:p>
            <a:pPr lvl="1"/>
            <a:r>
              <a:rPr kumimoji="1" lang="ja-JP" altLang="en-US" sz="3200" b="1" dirty="0"/>
              <a:t>ニュース</a:t>
            </a:r>
            <a:endParaRPr kumimoji="1" lang="en-US" altLang="ja-JP" sz="3200" b="1" dirty="0"/>
          </a:p>
          <a:p>
            <a:pPr lvl="1"/>
            <a:r>
              <a:rPr kumimoji="1" lang="ja-JP" altLang="en-US" sz="3200" b="1" dirty="0"/>
              <a:t>星座占い</a:t>
            </a:r>
            <a:endParaRPr kumimoji="1" lang="en-US" altLang="ja-JP" sz="2800" b="1" dirty="0"/>
          </a:p>
          <a:p>
            <a:r>
              <a:rPr kumimoji="1" lang="ja-JP" altLang="en-US" sz="3200" dirty="0"/>
              <a:t>時刻取得</a:t>
            </a:r>
            <a:r>
              <a:rPr kumimoji="1" lang="en-US" altLang="ja-JP" sz="3200" dirty="0"/>
              <a:t>(Datetime</a:t>
            </a:r>
            <a:r>
              <a:rPr kumimoji="1" lang="ja-JP" altLang="en-US" sz="3200" dirty="0"/>
              <a:t>モジュール</a:t>
            </a:r>
            <a:r>
              <a:rPr kumimoji="1" lang="en-US" altLang="ja-JP" sz="3200" dirty="0"/>
              <a:t>)</a:t>
            </a:r>
          </a:p>
          <a:p>
            <a:pPr lvl="1"/>
            <a:r>
              <a:rPr lang="ja-JP" altLang="en-US" sz="3200" b="1" dirty="0"/>
              <a:t> 日 時</a:t>
            </a:r>
            <a:endParaRPr kumimoji="1" lang="ja-JP" altLang="en-US" sz="3200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769FBF-812B-4857-BA1F-FD2F39C92F5A}"/>
              </a:ext>
            </a:extLst>
          </p:cNvPr>
          <p:cNvSpPr/>
          <p:nvPr/>
        </p:nvSpPr>
        <p:spPr>
          <a:xfrm>
            <a:off x="3564611" y="2801910"/>
            <a:ext cx="1270860" cy="1552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C48FF94-A834-4C8D-9421-16336A8B819A}"/>
              </a:ext>
            </a:extLst>
          </p:cNvPr>
          <p:cNvSpPr/>
          <p:nvPr/>
        </p:nvSpPr>
        <p:spPr>
          <a:xfrm>
            <a:off x="3564611" y="3337209"/>
            <a:ext cx="1270860" cy="1564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6E5C8A-27D9-41C7-82C1-FE63AED0AEF4}"/>
              </a:ext>
            </a:extLst>
          </p:cNvPr>
          <p:cNvSpPr/>
          <p:nvPr/>
        </p:nvSpPr>
        <p:spPr>
          <a:xfrm>
            <a:off x="3564611" y="3796842"/>
            <a:ext cx="1270860" cy="1552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E589E6-C4D5-4230-8D9E-C763BE431DC1}"/>
              </a:ext>
            </a:extLst>
          </p:cNvPr>
          <p:cNvSpPr/>
          <p:nvPr/>
        </p:nvSpPr>
        <p:spPr>
          <a:xfrm>
            <a:off x="3564611" y="4930802"/>
            <a:ext cx="1270860" cy="1552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C1048-BCB0-4766-9795-230CC3FCB278}"/>
              </a:ext>
            </a:extLst>
          </p:cNvPr>
          <p:cNvSpPr txBox="1"/>
          <p:nvPr/>
        </p:nvSpPr>
        <p:spPr>
          <a:xfrm>
            <a:off x="5190641" y="2520906"/>
            <a:ext cx="3338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weather</a:t>
            </a:r>
            <a:r>
              <a:rPr lang="en-US" altLang="ja-JP" sz="3600" b="1" dirty="0"/>
              <a:t>.txt</a:t>
            </a:r>
          </a:p>
          <a:p>
            <a:r>
              <a:rPr lang="en-US" altLang="ja-JP" sz="3600" b="1" dirty="0"/>
              <a:t>n</a:t>
            </a:r>
            <a:r>
              <a:rPr kumimoji="1" lang="en-US" altLang="ja-JP" sz="3600" b="1" dirty="0"/>
              <a:t>ews.txt</a:t>
            </a:r>
          </a:p>
          <a:p>
            <a:r>
              <a:rPr lang="en-US" altLang="ja-JP" sz="3600" b="1" dirty="0"/>
              <a:t>fortune.txt</a:t>
            </a:r>
          </a:p>
          <a:p>
            <a:endParaRPr lang="en-US" altLang="ja-JP" sz="3600" b="1" dirty="0"/>
          </a:p>
          <a:p>
            <a:r>
              <a:rPr lang="en-US" altLang="ja-JP" sz="3600" b="1" dirty="0"/>
              <a:t>d</a:t>
            </a:r>
            <a:r>
              <a:rPr kumimoji="1" lang="en-US" altLang="ja-JP" sz="3600" b="1" dirty="0"/>
              <a:t>ay.txt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ニュース→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時間毎にスクレイピング実行</a:t>
            </a:r>
            <a:endParaRPr kumimoji="1" lang="en-US" altLang="ja-JP" dirty="0"/>
          </a:p>
          <a:p>
            <a:r>
              <a:rPr lang="ja-JP" altLang="en-US" dirty="0"/>
              <a:t>天気予報→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5, 8, 11, 14, 15, 17, 20</a:t>
            </a:r>
            <a:r>
              <a:rPr lang="ja-JP" altLang="en-US" dirty="0"/>
              <a:t>時に発表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F411F1-9DF1-4AE9-932A-4D591AF13FC5}"/>
              </a:ext>
            </a:extLst>
          </p:cNvPr>
          <p:cNvSpPr txBox="1"/>
          <p:nvPr/>
        </p:nvSpPr>
        <p:spPr>
          <a:xfrm>
            <a:off x="1863993" y="2789011"/>
            <a:ext cx="8464013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c</a:t>
            </a:r>
            <a:r>
              <a:rPr kumimoji="1" lang="en-US" altLang="ja-JP" sz="3200" b="1" dirty="0"/>
              <a:t>ron.py</a:t>
            </a:r>
            <a:r>
              <a:rPr kumimoji="1" lang="ja-JP" altLang="en-US" sz="3200" b="1" dirty="0"/>
              <a:t>の構造</a:t>
            </a:r>
            <a:endParaRPr lang="en-US" altLang="ja-JP" sz="3200" b="1" dirty="0"/>
          </a:p>
          <a:p>
            <a:r>
              <a:rPr kumimoji="1" lang="ja-JP" altLang="en-US" sz="1600" b="1" dirty="0"/>
              <a:t>　</a:t>
            </a:r>
            <a:endParaRPr kumimoji="1" lang="en-US" altLang="ja-JP" sz="1600" b="1" dirty="0"/>
          </a:p>
          <a:p>
            <a:r>
              <a:rPr kumimoji="1" lang="ja-JP" altLang="en-US" sz="3200" b="1" dirty="0">
                <a:solidFill>
                  <a:srgbClr val="FF0000"/>
                </a:solidFill>
              </a:rPr>
              <a:t>無限ループ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/>
              <a:t>	</a:t>
            </a:r>
            <a:r>
              <a:rPr lang="ja-JP" altLang="en-US" sz="3200" b="1" dirty="0"/>
              <a:t>現在時刻を取得</a:t>
            </a:r>
            <a:endParaRPr lang="en-US" altLang="ja-JP" sz="3200" b="1" dirty="0"/>
          </a:p>
          <a:p>
            <a:r>
              <a:rPr lang="en-US" altLang="ja-JP" sz="3200" b="1" dirty="0"/>
              <a:t>	</a:t>
            </a:r>
            <a:r>
              <a:rPr lang="ja-JP" altLang="en-US" sz="3200" b="1" dirty="0">
                <a:solidFill>
                  <a:srgbClr val="FF0000"/>
                </a:solidFill>
              </a:rPr>
              <a:t>時</a:t>
            </a:r>
            <a:r>
              <a:rPr lang="en-US" altLang="ja-JP" sz="3200" b="1" dirty="0">
                <a:solidFill>
                  <a:srgbClr val="FF0000"/>
                </a:solidFill>
              </a:rPr>
              <a:t>(hour)</a:t>
            </a:r>
            <a:r>
              <a:rPr lang="ja-JP" altLang="en-US" sz="3200" b="1" dirty="0">
                <a:solidFill>
                  <a:srgbClr val="FF0000"/>
                </a:solidFill>
              </a:rPr>
              <a:t>が進んだ時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kumimoji="1" lang="en-US" altLang="ja-JP" sz="3200" b="1" dirty="0"/>
              <a:t>		</a:t>
            </a:r>
            <a:r>
              <a:rPr kumimoji="1" lang="ja-JP" altLang="en-US" sz="3200" b="1" dirty="0"/>
              <a:t>ニュースをスクレイピング</a:t>
            </a:r>
            <a:endParaRPr kumimoji="1" lang="en-US" altLang="ja-JP" sz="3200" b="1" dirty="0"/>
          </a:p>
          <a:p>
            <a:r>
              <a:rPr lang="en-US" altLang="ja-JP" sz="3200" b="1" dirty="0"/>
              <a:t>		</a:t>
            </a:r>
            <a:r>
              <a:rPr lang="ja-JP" altLang="en-US" sz="3200" b="1" dirty="0">
                <a:solidFill>
                  <a:srgbClr val="FF0000"/>
                </a:solidFill>
              </a:rPr>
              <a:t>天気予報の更新時間だった場合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kumimoji="1" lang="en-US" altLang="ja-JP" sz="3200" b="1" dirty="0"/>
              <a:t>			</a:t>
            </a:r>
            <a:r>
              <a:rPr kumimoji="1" lang="ja-JP" altLang="en-US" sz="3200" b="1" dirty="0"/>
              <a:t>天気予報をスクレイピング</a:t>
            </a:r>
          </a:p>
        </p:txBody>
      </p:sp>
    </p:spTree>
    <p:extLst>
      <p:ext uri="{BB962C8B-B14F-4D97-AF65-F5344CB8AC3E}">
        <p14:creationId xmlns:p14="http://schemas.microsoft.com/office/powerpoint/2010/main" val="336882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6A5C198-EC23-4091-8AF5-A244004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57" y="1353173"/>
            <a:ext cx="7507486" cy="5380841"/>
          </a:xfrm>
        </p:spPr>
      </p:pic>
    </p:spTree>
    <p:extLst>
      <p:ext uri="{BB962C8B-B14F-4D97-AF65-F5344CB8AC3E}">
        <p14:creationId xmlns:p14="http://schemas.microsoft.com/office/powerpoint/2010/main" val="134798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作成・再生の分割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マイクミュート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シェルスクリプト見せる</a:t>
            </a:r>
            <a:endParaRPr kumimoji="1" lang="en-US" altLang="ja-JP" dirty="0"/>
          </a:p>
          <a:p>
            <a:pPr lvl="0"/>
            <a:r>
              <a:rPr kumimoji="1" lang="en-US" altLang="ja-JP" dirty="0" err="1"/>
              <a:t>Etc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BE1694E-BB45-4A52-B03B-EC1E75A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E744A7D-ADBD-4B20-B662-F8F4529C732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45BAB-E0BA-4FF0-9501-7005A3610461}"/>
              </a:ext>
            </a:extLst>
          </p:cNvPr>
          <p:cNvSpPr txBox="1"/>
          <p:nvPr/>
        </p:nvSpPr>
        <p:spPr>
          <a:xfrm>
            <a:off x="2998947" y="5497846"/>
            <a:ext cx="168810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USER</a:t>
            </a:r>
            <a:endParaRPr kumimoji="1" lang="ja-JP" altLang="en-US" sz="2800" b="1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20B7E70-347E-4342-8661-1D7BB35F1D0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今日の神奈川県の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天気は</a:t>
            </a:r>
            <a:r>
              <a:rPr lang="en-US" altLang="ja-JP" sz="2400" b="1" dirty="0">
                <a:solidFill>
                  <a:schemeClr val="tx1"/>
                </a:solidFill>
              </a:rPr>
              <a:t>…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グラフィックス 7" descr="男の人">
            <a:extLst>
              <a:ext uri="{FF2B5EF4-FFF2-40B4-BE49-F238E27FC236}">
                <a16:creationId xmlns:a16="http://schemas.microsoft.com/office/drawing/2014/main" id="{7F80E498-C49B-4EA1-84BF-216E367B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587E59-6B8F-437E-A070-E2E6786B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8" y="3811492"/>
            <a:ext cx="3257306" cy="179760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24760-79E8-44D3-9D79-27D796EE839B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FFA40EC0-D5B6-45DE-9DBE-3A4B0837C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91B7D0-6DBE-43D6-B934-B1322878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4EED85-BBAA-4BFF-B021-A698746BE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27" y="2949275"/>
            <a:ext cx="3611032" cy="19981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4CBD79-6C9D-4FDD-ABEA-DF0EB644F826}"/>
              </a:ext>
            </a:extLst>
          </p:cNvPr>
          <p:cNvSpPr txBox="1"/>
          <p:nvPr/>
        </p:nvSpPr>
        <p:spPr>
          <a:xfrm>
            <a:off x="7809327" y="4947410"/>
            <a:ext cx="36110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Raspberry Pi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B38828-A43B-4FB2-AEC8-6808386CF73B}"/>
              </a:ext>
            </a:extLst>
          </p:cNvPr>
          <p:cNvSpPr txBox="1"/>
          <p:nvPr/>
        </p:nvSpPr>
        <p:spPr>
          <a:xfrm>
            <a:off x="6190464" y="5497846"/>
            <a:ext cx="19348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YoSiE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140E5-FCD2-4650-A2AF-137231D243CE}"/>
              </a:ext>
            </a:extLst>
          </p:cNvPr>
          <p:cNvSpPr txBox="1"/>
          <p:nvPr/>
        </p:nvSpPr>
        <p:spPr>
          <a:xfrm>
            <a:off x="7881563" y="2700311"/>
            <a:ext cx="346656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・天気予報</a:t>
            </a:r>
            <a:endParaRPr kumimoji="1" lang="en-US" altLang="ja-JP" sz="4800" b="1" dirty="0"/>
          </a:p>
          <a:p>
            <a:r>
              <a:rPr lang="ja-JP" altLang="en-US" sz="4800" b="1" dirty="0"/>
              <a:t>・ニュース</a:t>
            </a:r>
            <a:endParaRPr lang="en-US" altLang="ja-JP" sz="4800" b="1" dirty="0"/>
          </a:p>
          <a:p>
            <a:r>
              <a:rPr kumimoji="1" lang="ja-JP" altLang="en-US" sz="4800" b="1" dirty="0"/>
              <a:t>・日時</a:t>
            </a:r>
            <a:endParaRPr kumimoji="1" lang="en-US" altLang="ja-JP" sz="4800" b="1" dirty="0"/>
          </a:p>
          <a:p>
            <a:r>
              <a:rPr lang="ja-JP" altLang="en-US" sz="4800" b="1" dirty="0"/>
              <a:t>・星座占い</a:t>
            </a:r>
            <a:endParaRPr kumimoji="1" lang="ja-JP" altLang="en-US" sz="4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876F0-C6D0-4374-AA7E-B4350AA7831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8BA43A-0851-4B4D-8C59-F6EE8AA9BA95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音声認識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46414-B145-414E-9180-1CFF408BE607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テキスト分類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CECBF-8D35-46E1-BBF0-ECC550F7A622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データ</a:t>
            </a:r>
            <a:endParaRPr kumimoji="1" lang="en-US" altLang="ja-JP" sz="4000" dirty="0"/>
          </a:p>
          <a:p>
            <a:pPr algn="ctr"/>
            <a:r>
              <a:rPr kumimoji="1" lang="ja-JP" altLang="en-US" sz="4000" dirty="0"/>
              <a:t>取得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9694B0-F6A7-47D2-ABC6-D069EAB97396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音声合成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893249-F968-46CE-BA68-1261516EED97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05A35F-3E8C-4E41-8921-4AA6993AF57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F47535-73A9-455B-AE52-8537879D375E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E686E8-F042-4E7E-B2E5-6E8FE830DBA1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テキスト分類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682287-EEB5-4309-8FC6-60D331D0E563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データ</a:t>
            </a:r>
            <a:endParaRPr kumimoji="1" lang="en-US" altLang="ja-JP" sz="4000" dirty="0"/>
          </a:p>
          <a:p>
            <a:pPr algn="ctr"/>
            <a:r>
              <a:rPr kumimoji="1" lang="ja-JP" altLang="en-US" sz="4000" dirty="0"/>
              <a:t>取得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9EEDE4-F0E5-40CF-B3A4-67407DB66D34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音声合成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56C268-2785-4BAB-832F-65D5FF12D8E8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7E9FBE-F349-4365-BAF6-E0177D8C219F}"/>
              </a:ext>
            </a:extLst>
          </p:cNvPr>
          <p:cNvSpPr/>
          <p:nvPr/>
        </p:nvSpPr>
        <p:spPr>
          <a:xfrm>
            <a:off x="387198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Julius</a:t>
            </a:r>
            <a:endParaRPr kumimoji="1" lang="ja-JP" altLang="en-US" sz="48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5E5EDB-BE1F-4985-A031-A8B16BD4F0DB}"/>
              </a:ext>
            </a:extLst>
          </p:cNvPr>
          <p:cNvSpPr/>
          <p:nvPr/>
        </p:nvSpPr>
        <p:spPr>
          <a:xfrm>
            <a:off x="3282799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err="1"/>
              <a:t>fastText</a:t>
            </a:r>
            <a:endParaRPr kumimoji="1" lang="ja-JP" altLang="en-US" sz="4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F2C705-AF62-465F-BAAD-50BDB90D3D64}"/>
              </a:ext>
            </a:extLst>
          </p:cNvPr>
          <p:cNvSpPr/>
          <p:nvPr/>
        </p:nvSpPr>
        <p:spPr>
          <a:xfrm>
            <a:off x="6196484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スクレイピング等</a:t>
            </a:r>
            <a:endParaRPr kumimoji="1" lang="ja-JP" altLang="en-US" sz="40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90E608-46C0-4AB1-9349-EAC68C09284E}"/>
              </a:ext>
            </a:extLst>
          </p:cNvPr>
          <p:cNvSpPr/>
          <p:nvPr/>
        </p:nvSpPr>
        <p:spPr>
          <a:xfrm>
            <a:off x="9092085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OpenJTalk</a:t>
            </a:r>
            <a:endParaRPr kumimoji="1" lang="ja-JP" altLang="en-US" sz="3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085D8-1E8E-45D9-9E41-E977531E402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音声認識</a:t>
            </a:r>
            <a:r>
              <a:rPr lang="en-US" altLang="ja-JP" dirty="0"/>
              <a:t>OSS(</a:t>
            </a:r>
            <a:r>
              <a:rPr lang="ja-JP" altLang="en-US" dirty="0"/>
              <a:t>オープンソースソフトウェア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音声をテキストに変換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292F67-BFB0-494E-A9D2-8BFF0843E4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B55E-1A64-4D7A-8231-2B5D21500D24}"/>
              </a:ext>
            </a:extLst>
          </p:cNvPr>
          <p:cNvSpPr txBox="1"/>
          <p:nvPr/>
        </p:nvSpPr>
        <p:spPr>
          <a:xfrm>
            <a:off x="838201" y="3491719"/>
            <a:ext cx="436910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8C2A0D-A46E-4310-BC08-464ACAF8549D}"/>
              </a:ext>
            </a:extLst>
          </p:cNvPr>
          <p:cNvSpPr txBox="1"/>
          <p:nvPr/>
        </p:nvSpPr>
        <p:spPr>
          <a:xfrm>
            <a:off x="6053523" y="3491719"/>
            <a:ext cx="5300277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73289AD7-780F-4D4E-8BD8-7530CA7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4892743" y="3720039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14514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176904" y="3063788"/>
            <a:ext cx="5838191" cy="73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160682" y="4229836"/>
            <a:ext cx="5838190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音声認識</a:t>
            </a:r>
            <a:endParaRPr kumimoji="1" lang="en-US" altLang="ja-JP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160682" y="5383191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79777" y="3794212"/>
            <a:ext cx="16223" cy="4356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6084748" y="2220091"/>
            <a:ext cx="11252" cy="84369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75721" y="4996095"/>
            <a:ext cx="4056" cy="3870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</a:t>
            </a:r>
            <a:r>
              <a:rPr lang="ja-JP" altLang="en-US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8B81E6-7CF0-4CD1-9227-7CCB13E84C75}"/>
              </a:ext>
            </a:extLst>
          </p:cNvPr>
          <p:cNvSpPr/>
          <p:nvPr/>
        </p:nvSpPr>
        <p:spPr>
          <a:xfrm>
            <a:off x="3169709" y="1453832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CA5D4-A51E-457C-BE26-313D0CEFB033}"/>
              </a:ext>
            </a:extLst>
          </p:cNvPr>
          <p:cNvSpPr/>
          <p:nvPr/>
        </p:nvSpPr>
        <p:spPr>
          <a:xfrm>
            <a:off x="2549857" y="2650210"/>
            <a:ext cx="7051728" cy="384866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FCCCBF-CED3-422B-A79A-D3076B600230}"/>
              </a:ext>
            </a:extLst>
          </p:cNvPr>
          <p:cNvSpPr txBox="1"/>
          <p:nvPr/>
        </p:nvSpPr>
        <p:spPr>
          <a:xfrm>
            <a:off x="3160682" y="2388600"/>
            <a:ext cx="1875313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Python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4286A-0A91-4B50-9445-81C9D7BD89E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324</Words>
  <Application>Microsoft Office PowerPoint</Application>
  <PresentationFormat>ワイド画面</PresentationFormat>
  <Paragraphs>93</Paragraphs>
  <Slides>19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Pythonとの連携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データ取得　定時実行</vt:lpstr>
      <vt:lpstr>データ取得　定時実行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rikie</cp:lastModifiedBy>
  <cp:revision>137</cp:revision>
  <dcterms:created xsi:type="dcterms:W3CDTF">2021-11-23T02:33:41Z</dcterms:created>
  <dcterms:modified xsi:type="dcterms:W3CDTF">2021-12-29T05:03:45Z</dcterms:modified>
</cp:coreProperties>
</file>